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C4CEB-5F14-4920-A840-6226990525AF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0E57-3305-4608-ACF6-4125C2205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88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74d84e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74d84e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73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74d84e5a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2874d84e5a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05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74d84e5ae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2874d84e5ae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35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d2ead4f8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2fd2ead4f8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0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d2ead4f8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fd2ead4f8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86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d2ead4f8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fd2ead4f8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3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d2ead4f8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2fd2ead4f8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8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d2ead4f8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fd2ead4f8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65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fd2ead4f8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2fd2ead4f8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d2ead4f8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2fd2ead4f8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2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d2ead4f8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fd2ead4f8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8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P(severe)&gt;A</a:t>
            </a:r>
            <a:endParaRPr sz="1200">
              <a:solidFill>
                <a:srgbClr val="1A8A7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Pt info!!!!!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0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926bf8a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28926bf8a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5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74d84e5a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874d84e5a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E 200um, 1234 25um</a:t>
            </a:r>
            <a:endParaRPr sz="1200">
              <a:solidFill>
                <a:srgbClr val="1A8A7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gene expression compatible to phenotype -&gt; more probably an pathogenic gene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1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75372999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875372999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5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74d84e5a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2874d84e5a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Lt: 100/20/10, Rt: 100/20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08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74d84e5a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874d84e5ae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77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74d84e5a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2874d84e5a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63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74d84e5ae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2874d84e5ae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1A8A75"/>
                </a:solidFill>
              </a:rPr>
              <a:t>10um</a:t>
            </a:r>
            <a:endParaRPr sz="1200">
              <a:solidFill>
                <a:srgbClr val="1A8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7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32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67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99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/>
          <p:nvPr/>
        </p:nvSpPr>
        <p:spPr>
          <a:xfrm>
            <a:off x="-784333" y="97395"/>
            <a:ext cx="4919168" cy="1695881"/>
          </a:xfrm>
          <a:custGeom>
            <a:avLst/>
            <a:gdLst/>
            <a:ahLst/>
            <a:cxnLst/>
            <a:rect l="l" t="t" r="r" b="b"/>
            <a:pathLst>
              <a:path w="286109" h="98636" extrusionOk="0">
                <a:moveTo>
                  <a:pt x="55426" y="1"/>
                </a:moveTo>
                <a:cubicBezTo>
                  <a:pt x="55339" y="1"/>
                  <a:pt x="55253" y="3"/>
                  <a:pt x="55166" y="7"/>
                </a:cubicBezTo>
                <a:cubicBezTo>
                  <a:pt x="48713" y="343"/>
                  <a:pt x="48645" y="10023"/>
                  <a:pt x="55300" y="10225"/>
                </a:cubicBezTo>
                <a:lnTo>
                  <a:pt x="54561" y="20845"/>
                </a:lnTo>
                <a:lnTo>
                  <a:pt x="54359" y="20845"/>
                </a:lnTo>
                <a:cubicBezTo>
                  <a:pt x="50595" y="21316"/>
                  <a:pt x="47906" y="24744"/>
                  <a:pt x="48242" y="28508"/>
                </a:cubicBezTo>
                <a:cubicBezTo>
                  <a:pt x="48627" y="32106"/>
                  <a:pt x="51654" y="34844"/>
                  <a:pt x="55208" y="34844"/>
                </a:cubicBezTo>
                <a:cubicBezTo>
                  <a:pt x="55372" y="34844"/>
                  <a:pt x="55537" y="34839"/>
                  <a:pt x="55703" y="34827"/>
                </a:cubicBezTo>
                <a:lnTo>
                  <a:pt x="58325" y="49749"/>
                </a:lnTo>
                <a:cubicBezTo>
                  <a:pt x="56107" y="50153"/>
                  <a:pt x="54561" y="52304"/>
                  <a:pt x="54897" y="54589"/>
                </a:cubicBezTo>
                <a:cubicBezTo>
                  <a:pt x="54964" y="54992"/>
                  <a:pt x="55031" y="55329"/>
                  <a:pt x="55166" y="55665"/>
                </a:cubicBezTo>
                <a:lnTo>
                  <a:pt x="45486" y="59765"/>
                </a:lnTo>
                <a:cubicBezTo>
                  <a:pt x="44175" y="57440"/>
                  <a:pt x="41753" y="56067"/>
                  <a:pt x="39159" y="56067"/>
                </a:cubicBezTo>
                <a:cubicBezTo>
                  <a:pt x="38828" y="56067"/>
                  <a:pt x="38494" y="56089"/>
                  <a:pt x="38159" y="56135"/>
                </a:cubicBezTo>
                <a:cubicBezTo>
                  <a:pt x="37420" y="56270"/>
                  <a:pt x="36613" y="56471"/>
                  <a:pt x="35941" y="56807"/>
                </a:cubicBezTo>
                <a:lnTo>
                  <a:pt x="23707" y="36104"/>
                </a:lnTo>
                <a:cubicBezTo>
                  <a:pt x="27001" y="33818"/>
                  <a:pt x="26597" y="28777"/>
                  <a:pt x="22900" y="27097"/>
                </a:cubicBezTo>
                <a:cubicBezTo>
                  <a:pt x="22205" y="26793"/>
                  <a:pt x="21498" y="26654"/>
                  <a:pt x="20812" y="26654"/>
                </a:cubicBezTo>
                <a:cubicBezTo>
                  <a:pt x="17848" y="26654"/>
                  <a:pt x="15271" y="29254"/>
                  <a:pt x="15708" y="32474"/>
                </a:cubicBezTo>
                <a:cubicBezTo>
                  <a:pt x="15775" y="33348"/>
                  <a:pt x="16111" y="34155"/>
                  <a:pt x="16649" y="34827"/>
                </a:cubicBezTo>
                <a:lnTo>
                  <a:pt x="8179" y="40742"/>
                </a:lnTo>
                <a:cubicBezTo>
                  <a:pt x="7308" y="39708"/>
                  <a:pt x="6256" y="39276"/>
                  <a:pt x="5240" y="39276"/>
                </a:cubicBezTo>
                <a:cubicBezTo>
                  <a:pt x="2490" y="39276"/>
                  <a:pt x="1" y="42436"/>
                  <a:pt x="2062" y="45380"/>
                </a:cubicBezTo>
                <a:cubicBezTo>
                  <a:pt x="2876" y="46551"/>
                  <a:pt x="3989" y="47042"/>
                  <a:pt x="5089" y="47042"/>
                </a:cubicBezTo>
                <a:cubicBezTo>
                  <a:pt x="7714" y="47042"/>
                  <a:pt x="10268" y="44244"/>
                  <a:pt x="8515" y="41213"/>
                </a:cubicBezTo>
                <a:lnTo>
                  <a:pt x="16985" y="35297"/>
                </a:lnTo>
                <a:cubicBezTo>
                  <a:pt x="17983" y="36353"/>
                  <a:pt x="19390" y="36949"/>
                  <a:pt x="20849" y="36949"/>
                </a:cubicBezTo>
                <a:cubicBezTo>
                  <a:pt x="21062" y="36949"/>
                  <a:pt x="21275" y="36936"/>
                  <a:pt x="21489" y="36910"/>
                </a:cubicBezTo>
                <a:cubicBezTo>
                  <a:pt x="22026" y="36776"/>
                  <a:pt x="22631" y="36642"/>
                  <a:pt x="23169" y="36373"/>
                </a:cubicBezTo>
                <a:lnTo>
                  <a:pt x="35403" y="57143"/>
                </a:lnTo>
                <a:cubicBezTo>
                  <a:pt x="31908" y="59227"/>
                  <a:pt x="30832" y="63798"/>
                  <a:pt x="33050" y="67226"/>
                </a:cubicBezTo>
                <a:lnTo>
                  <a:pt x="22497" y="75629"/>
                </a:lnTo>
                <a:cubicBezTo>
                  <a:pt x="21572" y="74125"/>
                  <a:pt x="19962" y="73329"/>
                  <a:pt x="18338" y="73329"/>
                </a:cubicBezTo>
                <a:cubicBezTo>
                  <a:pt x="17130" y="73329"/>
                  <a:pt x="15915" y="73770"/>
                  <a:pt x="14968" y="74688"/>
                </a:cubicBezTo>
                <a:cubicBezTo>
                  <a:pt x="12683" y="76771"/>
                  <a:pt x="12885" y="80468"/>
                  <a:pt x="15372" y="82283"/>
                </a:cubicBezTo>
                <a:lnTo>
                  <a:pt x="10734" y="86989"/>
                </a:lnTo>
                <a:cubicBezTo>
                  <a:pt x="10599" y="86955"/>
                  <a:pt x="10448" y="86938"/>
                  <a:pt x="10297" y="86938"/>
                </a:cubicBezTo>
                <a:cubicBezTo>
                  <a:pt x="10145" y="86938"/>
                  <a:pt x="9994" y="86955"/>
                  <a:pt x="9860" y="86989"/>
                </a:cubicBezTo>
                <a:lnTo>
                  <a:pt x="9860" y="86921"/>
                </a:lnTo>
                <a:cubicBezTo>
                  <a:pt x="7574" y="87190"/>
                  <a:pt x="6768" y="90081"/>
                  <a:pt x="8582" y="91492"/>
                </a:cubicBezTo>
                <a:cubicBezTo>
                  <a:pt x="9051" y="91839"/>
                  <a:pt x="9569" y="91994"/>
                  <a:pt x="10073" y="91994"/>
                </a:cubicBezTo>
                <a:cubicBezTo>
                  <a:pt x="11524" y="91994"/>
                  <a:pt x="12865" y="90718"/>
                  <a:pt x="12616" y="89072"/>
                </a:cubicBezTo>
                <a:cubicBezTo>
                  <a:pt x="12481" y="88266"/>
                  <a:pt x="12011" y="87594"/>
                  <a:pt x="11338" y="87190"/>
                </a:cubicBezTo>
                <a:lnTo>
                  <a:pt x="15842" y="82619"/>
                </a:lnTo>
                <a:cubicBezTo>
                  <a:pt x="16595" y="83050"/>
                  <a:pt x="17434" y="83265"/>
                  <a:pt x="18290" y="83265"/>
                </a:cubicBezTo>
                <a:cubicBezTo>
                  <a:pt x="18504" y="83265"/>
                  <a:pt x="18719" y="83251"/>
                  <a:pt x="18934" y="83224"/>
                </a:cubicBezTo>
                <a:cubicBezTo>
                  <a:pt x="19674" y="83090"/>
                  <a:pt x="20413" y="82821"/>
                  <a:pt x="21018" y="82418"/>
                </a:cubicBezTo>
                <a:lnTo>
                  <a:pt x="25186" y="87123"/>
                </a:lnTo>
                <a:cubicBezTo>
                  <a:pt x="23918" y="88887"/>
                  <a:pt x="25362" y="91102"/>
                  <a:pt x="27182" y="91102"/>
                </a:cubicBezTo>
                <a:cubicBezTo>
                  <a:pt x="27582" y="91102"/>
                  <a:pt x="28001" y="90995"/>
                  <a:pt x="28412" y="90753"/>
                </a:cubicBezTo>
                <a:cubicBezTo>
                  <a:pt x="30658" y="89406"/>
                  <a:pt x="29658" y="86159"/>
                  <a:pt x="27223" y="86159"/>
                </a:cubicBezTo>
                <a:cubicBezTo>
                  <a:pt x="27108" y="86159"/>
                  <a:pt x="26988" y="86167"/>
                  <a:pt x="26866" y="86182"/>
                </a:cubicBezTo>
                <a:cubicBezTo>
                  <a:pt x="26463" y="86249"/>
                  <a:pt x="25992" y="86384"/>
                  <a:pt x="25656" y="86720"/>
                </a:cubicBezTo>
                <a:lnTo>
                  <a:pt x="21556" y="82082"/>
                </a:lnTo>
                <a:cubicBezTo>
                  <a:pt x="22833" y="80939"/>
                  <a:pt x="23438" y="79258"/>
                  <a:pt x="23236" y="77645"/>
                </a:cubicBezTo>
                <a:cubicBezTo>
                  <a:pt x="23169" y="77107"/>
                  <a:pt x="23035" y="76637"/>
                  <a:pt x="22833" y="76234"/>
                </a:cubicBezTo>
                <a:lnTo>
                  <a:pt x="33386" y="67764"/>
                </a:lnTo>
                <a:cubicBezTo>
                  <a:pt x="34804" y="69536"/>
                  <a:pt x="36947" y="70581"/>
                  <a:pt x="39179" y="70581"/>
                </a:cubicBezTo>
                <a:cubicBezTo>
                  <a:pt x="39488" y="70581"/>
                  <a:pt x="39798" y="70561"/>
                  <a:pt x="40108" y="70520"/>
                </a:cubicBezTo>
                <a:cubicBezTo>
                  <a:pt x="45015" y="69915"/>
                  <a:pt x="47839" y="64672"/>
                  <a:pt x="45755" y="60303"/>
                </a:cubicBezTo>
                <a:lnTo>
                  <a:pt x="55434" y="56270"/>
                </a:lnTo>
                <a:cubicBezTo>
                  <a:pt x="56219" y="57598"/>
                  <a:pt x="57709" y="58384"/>
                  <a:pt x="59271" y="58384"/>
                </a:cubicBezTo>
                <a:cubicBezTo>
                  <a:pt x="59448" y="58384"/>
                  <a:pt x="59626" y="58374"/>
                  <a:pt x="59804" y="58353"/>
                </a:cubicBezTo>
                <a:cubicBezTo>
                  <a:pt x="60543" y="58219"/>
                  <a:pt x="61283" y="57950"/>
                  <a:pt x="61888" y="57480"/>
                </a:cubicBezTo>
                <a:lnTo>
                  <a:pt x="70492" y="67361"/>
                </a:lnTo>
                <a:cubicBezTo>
                  <a:pt x="67467" y="69713"/>
                  <a:pt x="66996" y="74083"/>
                  <a:pt x="69282" y="77175"/>
                </a:cubicBezTo>
                <a:cubicBezTo>
                  <a:pt x="70672" y="78963"/>
                  <a:pt x="72767" y="79905"/>
                  <a:pt x="74887" y="79905"/>
                </a:cubicBezTo>
                <a:cubicBezTo>
                  <a:pt x="76353" y="79905"/>
                  <a:pt x="77831" y="79454"/>
                  <a:pt x="79096" y="78519"/>
                </a:cubicBezTo>
                <a:cubicBezTo>
                  <a:pt x="82188" y="76301"/>
                  <a:pt x="82927" y="71932"/>
                  <a:pt x="80709" y="68772"/>
                </a:cubicBezTo>
                <a:cubicBezTo>
                  <a:pt x="79330" y="66808"/>
                  <a:pt x="77145" y="65753"/>
                  <a:pt x="74931" y="65753"/>
                </a:cubicBezTo>
                <a:cubicBezTo>
                  <a:pt x="73583" y="65753"/>
                  <a:pt x="72224" y="66144"/>
                  <a:pt x="71029" y="66957"/>
                </a:cubicBezTo>
                <a:lnTo>
                  <a:pt x="62358" y="57076"/>
                </a:lnTo>
                <a:cubicBezTo>
                  <a:pt x="63097" y="56337"/>
                  <a:pt x="63568" y="55396"/>
                  <a:pt x="63702" y="54320"/>
                </a:cubicBezTo>
                <a:lnTo>
                  <a:pt x="81986" y="53648"/>
                </a:lnTo>
                <a:cubicBezTo>
                  <a:pt x="81986" y="53850"/>
                  <a:pt x="81986" y="54119"/>
                  <a:pt x="81986" y="54387"/>
                </a:cubicBezTo>
                <a:cubicBezTo>
                  <a:pt x="82336" y="56833"/>
                  <a:pt x="84416" y="58314"/>
                  <a:pt x="86549" y="58314"/>
                </a:cubicBezTo>
                <a:cubicBezTo>
                  <a:pt x="87700" y="58314"/>
                  <a:pt x="88865" y="57884"/>
                  <a:pt x="89784" y="56942"/>
                </a:cubicBezTo>
                <a:cubicBezTo>
                  <a:pt x="92472" y="54186"/>
                  <a:pt x="90792" y="49615"/>
                  <a:pt x="87028" y="49212"/>
                </a:cubicBezTo>
                <a:lnTo>
                  <a:pt x="87296" y="39532"/>
                </a:lnTo>
                <a:cubicBezTo>
                  <a:pt x="87599" y="39566"/>
                  <a:pt x="87885" y="39582"/>
                  <a:pt x="88162" y="39582"/>
                </a:cubicBezTo>
                <a:cubicBezTo>
                  <a:pt x="88439" y="39582"/>
                  <a:pt x="88708" y="39566"/>
                  <a:pt x="88977" y="39532"/>
                </a:cubicBezTo>
                <a:cubicBezTo>
                  <a:pt x="89313" y="39465"/>
                  <a:pt x="89649" y="39398"/>
                  <a:pt x="89918" y="39330"/>
                </a:cubicBezTo>
                <a:lnTo>
                  <a:pt x="102286" y="68033"/>
                </a:lnTo>
                <a:cubicBezTo>
                  <a:pt x="99598" y="70251"/>
                  <a:pt x="99732" y="74352"/>
                  <a:pt x="102555" y="76368"/>
                </a:cubicBezTo>
                <a:cubicBezTo>
                  <a:pt x="103482" y="77030"/>
                  <a:pt x="104531" y="77337"/>
                  <a:pt x="105563" y="77337"/>
                </a:cubicBezTo>
                <a:cubicBezTo>
                  <a:pt x="107677" y="77337"/>
                  <a:pt x="109719" y="76049"/>
                  <a:pt x="110487" y="73881"/>
                </a:cubicBezTo>
                <a:lnTo>
                  <a:pt x="117276" y="74553"/>
                </a:lnTo>
                <a:cubicBezTo>
                  <a:pt x="117075" y="75158"/>
                  <a:pt x="117075" y="75830"/>
                  <a:pt x="117142" y="76503"/>
                </a:cubicBezTo>
                <a:cubicBezTo>
                  <a:pt x="117344" y="78116"/>
                  <a:pt x="118352" y="79527"/>
                  <a:pt x="119898" y="80267"/>
                </a:cubicBezTo>
                <a:lnTo>
                  <a:pt x="116335" y="88199"/>
                </a:lnTo>
                <a:cubicBezTo>
                  <a:pt x="115955" y="88102"/>
                  <a:pt x="115593" y="88057"/>
                  <a:pt x="115251" y="88057"/>
                </a:cubicBezTo>
                <a:cubicBezTo>
                  <a:pt x="111294" y="88057"/>
                  <a:pt x="109977" y="94035"/>
                  <a:pt x="114184" y="95458"/>
                </a:cubicBezTo>
                <a:cubicBezTo>
                  <a:pt x="114653" y="95617"/>
                  <a:pt x="115101" y="95689"/>
                  <a:pt x="115523" y="95689"/>
                </a:cubicBezTo>
                <a:cubicBezTo>
                  <a:pt x="119218" y="95689"/>
                  <a:pt x="120915" y="90150"/>
                  <a:pt x="116873" y="88400"/>
                </a:cubicBezTo>
                <a:lnTo>
                  <a:pt x="120436" y="80468"/>
                </a:lnTo>
                <a:cubicBezTo>
                  <a:pt x="120978" y="80649"/>
                  <a:pt x="121525" y="80735"/>
                  <a:pt x="122061" y="80735"/>
                </a:cubicBezTo>
                <a:cubicBezTo>
                  <a:pt x="124119" y="80735"/>
                  <a:pt x="126008" y="79470"/>
                  <a:pt x="126754" y="77444"/>
                </a:cubicBezTo>
                <a:lnTo>
                  <a:pt x="145441" y="88199"/>
                </a:lnTo>
                <a:cubicBezTo>
                  <a:pt x="142736" y="92995"/>
                  <a:pt x="146330" y="98635"/>
                  <a:pt x="151491" y="98635"/>
                </a:cubicBezTo>
                <a:cubicBezTo>
                  <a:pt x="151972" y="98635"/>
                  <a:pt x="152466" y="98586"/>
                  <a:pt x="152970" y="98483"/>
                </a:cubicBezTo>
                <a:cubicBezTo>
                  <a:pt x="158885" y="97273"/>
                  <a:pt x="160700" y="89677"/>
                  <a:pt x="155928" y="85980"/>
                </a:cubicBezTo>
                <a:lnTo>
                  <a:pt x="160162" y="79527"/>
                </a:lnTo>
                <a:cubicBezTo>
                  <a:pt x="160991" y="80094"/>
                  <a:pt x="161918" y="80356"/>
                  <a:pt x="162828" y="80356"/>
                </a:cubicBezTo>
                <a:cubicBezTo>
                  <a:pt x="164944" y="80356"/>
                  <a:pt x="166972" y="78940"/>
                  <a:pt x="167489" y="76637"/>
                </a:cubicBezTo>
                <a:lnTo>
                  <a:pt x="181337" y="80468"/>
                </a:lnTo>
                <a:cubicBezTo>
                  <a:pt x="179159" y="85197"/>
                  <a:pt x="182798" y="90386"/>
                  <a:pt x="187722" y="90386"/>
                </a:cubicBezTo>
                <a:cubicBezTo>
                  <a:pt x="188118" y="90386"/>
                  <a:pt x="188522" y="90352"/>
                  <a:pt x="188932" y="90282"/>
                </a:cubicBezTo>
                <a:cubicBezTo>
                  <a:pt x="194512" y="89341"/>
                  <a:pt x="196730" y="82552"/>
                  <a:pt x="192831" y="78452"/>
                </a:cubicBezTo>
                <a:lnTo>
                  <a:pt x="203183" y="70318"/>
                </a:lnTo>
                <a:cubicBezTo>
                  <a:pt x="204490" y="72160"/>
                  <a:pt x="206637" y="73267"/>
                  <a:pt x="208929" y="73267"/>
                </a:cubicBezTo>
                <a:cubicBezTo>
                  <a:pt x="209230" y="73267"/>
                  <a:pt x="209533" y="73248"/>
                  <a:pt x="209838" y="73209"/>
                </a:cubicBezTo>
                <a:cubicBezTo>
                  <a:pt x="210779" y="73074"/>
                  <a:pt x="211720" y="72738"/>
                  <a:pt x="212594" y="72200"/>
                </a:cubicBezTo>
                <a:lnTo>
                  <a:pt x="218374" y="82888"/>
                </a:lnTo>
                <a:cubicBezTo>
                  <a:pt x="214161" y="85618"/>
                  <a:pt x="216601" y="91701"/>
                  <a:pt x="220885" y="91701"/>
                </a:cubicBezTo>
                <a:cubicBezTo>
                  <a:pt x="221454" y="91701"/>
                  <a:pt x="222054" y="91594"/>
                  <a:pt x="222677" y="91358"/>
                </a:cubicBezTo>
                <a:cubicBezTo>
                  <a:pt x="227798" y="89438"/>
                  <a:pt x="226213" y="82092"/>
                  <a:pt x="221116" y="82092"/>
                </a:cubicBezTo>
                <a:cubicBezTo>
                  <a:pt x="220861" y="82092"/>
                  <a:pt x="220596" y="82110"/>
                  <a:pt x="220324" y="82149"/>
                </a:cubicBezTo>
                <a:cubicBezTo>
                  <a:pt x="219853" y="82216"/>
                  <a:pt x="219383" y="82351"/>
                  <a:pt x="218912" y="82552"/>
                </a:cubicBezTo>
                <a:lnTo>
                  <a:pt x="213131" y="71864"/>
                </a:lnTo>
                <a:cubicBezTo>
                  <a:pt x="216089" y="69646"/>
                  <a:pt x="216828" y="65479"/>
                  <a:pt x="214812" y="62319"/>
                </a:cubicBezTo>
                <a:lnTo>
                  <a:pt x="240960" y="47531"/>
                </a:lnTo>
                <a:cubicBezTo>
                  <a:pt x="242347" y="51556"/>
                  <a:pt x="246083" y="53914"/>
                  <a:pt x="249953" y="53914"/>
                </a:cubicBezTo>
                <a:cubicBezTo>
                  <a:pt x="251900" y="53914"/>
                  <a:pt x="253882" y="53317"/>
                  <a:pt x="255614" y="52035"/>
                </a:cubicBezTo>
                <a:lnTo>
                  <a:pt x="265966" y="67495"/>
                </a:lnTo>
                <a:cubicBezTo>
                  <a:pt x="262807" y="69041"/>
                  <a:pt x="261933" y="73142"/>
                  <a:pt x="264084" y="75898"/>
                </a:cubicBezTo>
                <a:cubicBezTo>
                  <a:pt x="265166" y="77284"/>
                  <a:pt x="266758" y="77973"/>
                  <a:pt x="268365" y="77973"/>
                </a:cubicBezTo>
                <a:cubicBezTo>
                  <a:pt x="269952" y="77973"/>
                  <a:pt x="271552" y="77301"/>
                  <a:pt x="272688" y="75965"/>
                </a:cubicBezTo>
                <a:lnTo>
                  <a:pt x="278872" y="82888"/>
                </a:lnTo>
                <a:cubicBezTo>
                  <a:pt x="278267" y="83561"/>
                  <a:pt x="277998" y="84434"/>
                  <a:pt x="278065" y="85375"/>
                </a:cubicBezTo>
                <a:cubicBezTo>
                  <a:pt x="278313" y="87028"/>
                  <a:pt x="279704" y="87995"/>
                  <a:pt x="281114" y="87995"/>
                </a:cubicBezTo>
                <a:cubicBezTo>
                  <a:pt x="281998" y="87995"/>
                  <a:pt x="282889" y="87616"/>
                  <a:pt x="283510" y="86787"/>
                </a:cubicBezTo>
                <a:cubicBezTo>
                  <a:pt x="285104" y="84747"/>
                  <a:pt x="283554" y="81921"/>
                  <a:pt x="281096" y="81921"/>
                </a:cubicBezTo>
                <a:cubicBezTo>
                  <a:pt x="280963" y="81921"/>
                  <a:pt x="280826" y="81930"/>
                  <a:pt x="280687" y="81947"/>
                </a:cubicBezTo>
                <a:cubicBezTo>
                  <a:pt x="280216" y="82014"/>
                  <a:pt x="279746" y="82216"/>
                  <a:pt x="279343" y="82485"/>
                </a:cubicBezTo>
                <a:lnTo>
                  <a:pt x="273024" y="75494"/>
                </a:lnTo>
                <a:cubicBezTo>
                  <a:pt x="274368" y="73478"/>
                  <a:pt x="274234" y="70856"/>
                  <a:pt x="272688" y="68974"/>
                </a:cubicBezTo>
                <a:lnTo>
                  <a:pt x="279679" y="64201"/>
                </a:lnTo>
                <a:cubicBezTo>
                  <a:pt x="280351" y="65042"/>
                  <a:pt x="281190" y="65395"/>
                  <a:pt x="282008" y="65395"/>
                </a:cubicBezTo>
                <a:cubicBezTo>
                  <a:pt x="284131" y="65395"/>
                  <a:pt x="286109" y="63017"/>
                  <a:pt x="284653" y="60639"/>
                </a:cubicBezTo>
                <a:cubicBezTo>
                  <a:pt x="284007" y="59639"/>
                  <a:pt x="283084" y="59220"/>
                  <a:pt x="282169" y="59220"/>
                </a:cubicBezTo>
                <a:cubicBezTo>
                  <a:pt x="280132" y="59220"/>
                  <a:pt x="278136" y="61298"/>
                  <a:pt x="279343" y="63664"/>
                </a:cubicBezTo>
                <a:lnTo>
                  <a:pt x="272285" y="68503"/>
                </a:lnTo>
                <a:cubicBezTo>
                  <a:pt x="271201" y="67467"/>
                  <a:pt x="269788" y="66926"/>
                  <a:pt x="268346" y="66926"/>
                </a:cubicBezTo>
                <a:cubicBezTo>
                  <a:pt x="267729" y="66926"/>
                  <a:pt x="267107" y="67025"/>
                  <a:pt x="266504" y="67226"/>
                </a:cubicBezTo>
                <a:lnTo>
                  <a:pt x="256085" y="51699"/>
                </a:lnTo>
                <a:cubicBezTo>
                  <a:pt x="261664" y="46993"/>
                  <a:pt x="260118" y="38120"/>
                  <a:pt x="253396" y="35499"/>
                </a:cubicBezTo>
                <a:cubicBezTo>
                  <a:pt x="252239" y="35052"/>
                  <a:pt x="251075" y="34846"/>
                  <a:pt x="249944" y="34846"/>
                </a:cubicBezTo>
                <a:cubicBezTo>
                  <a:pt x="244434" y="34846"/>
                  <a:pt x="239709" y="39749"/>
                  <a:pt x="240490" y="45716"/>
                </a:cubicBezTo>
                <a:cubicBezTo>
                  <a:pt x="240557" y="46119"/>
                  <a:pt x="240691" y="46523"/>
                  <a:pt x="240759" y="46926"/>
                </a:cubicBezTo>
                <a:lnTo>
                  <a:pt x="214409" y="61849"/>
                </a:lnTo>
                <a:cubicBezTo>
                  <a:pt x="213088" y="60126"/>
                  <a:pt x="211081" y="59140"/>
                  <a:pt x="208974" y="59140"/>
                </a:cubicBezTo>
                <a:cubicBezTo>
                  <a:pt x="208614" y="59140"/>
                  <a:pt x="208251" y="59168"/>
                  <a:pt x="207888" y="59227"/>
                </a:cubicBezTo>
                <a:cubicBezTo>
                  <a:pt x="206342" y="59429"/>
                  <a:pt x="204931" y="60168"/>
                  <a:pt x="203788" y="61311"/>
                </a:cubicBezTo>
                <a:lnTo>
                  <a:pt x="180933" y="46052"/>
                </a:lnTo>
                <a:cubicBezTo>
                  <a:pt x="181605" y="42960"/>
                  <a:pt x="179723" y="40003"/>
                  <a:pt x="176698" y="39263"/>
                </a:cubicBezTo>
                <a:cubicBezTo>
                  <a:pt x="176242" y="39151"/>
                  <a:pt x="175785" y="39098"/>
                  <a:pt x="175335" y="39098"/>
                </a:cubicBezTo>
                <a:cubicBezTo>
                  <a:pt x="172810" y="39098"/>
                  <a:pt x="170527" y="40785"/>
                  <a:pt x="169842" y="43296"/>
                </a:cubicBezTo>
                <a:cubicBezTo>
                  <a:pt x="169035" y="46321"/>
                  <a:pt x="170716" y="49413"/>
                  <a:pt x="173674" y="50287"/>
                </a:cubicBezTo>
                <a:cubicBezTo>
                  <a:pt x="174217" y="50448"/>
                  <a:pt x="174768" y="50524"/>
                  <a:pt x="175311" y="50524"/>
                </a:cubicBezTo>
                <a:cubicBezTo>
                  <a:pt x="177720" y="50524"/>
                  <a:pt x="179976" y="49016"/>
                  <a:pt x="180799" y="46657"/>
                </a:cubicBezTo>
                <a:lnTo>
                  <a:pt x="203385" y="61782"/>
                </a:lnTo>
                <a:cubicBezTo>
                  <a:pt x="202175" y="63260"/>
                  <a:pt x="201637" y="65210"/>
                  <a:pt x="201906" y="67159"/>
                </a:cubicBezTo>
                <a:cubicBezTo>
                  <a:pt x="201973" y="68100"/>
                  <a:pt x="202309" y="68974"/>
                  <a:pt x="202780" y="69781"/>
                </a:cubicBezTo>
                <a:lnTo>
                  <a:pt x="192428" y="78049"/>
                </a:lnTo>
                <a:cubicBezTo>
                  <a:pt x="191046" y="76856"/>
                  <a:pt x="189369" y="76287"/>
                  <a:pt x="187719" y="76287"/>
                </a:cubicBezTo>
                <a:cubicBezTo>
                  <a:pt x="185275" y="76287"/>
                  <a:pt x="182889" y="77536"/>
                  <a:pt x="181605" y="79863"/>
                </a:cubicBezTo>
                <a:lnTo>
                  <a:pt x="167557" y="76032"/>
                </a:lnTo>
                <a:cubicBezTo>
                  <a:pt x="167557" y="75696"/>
                  <a:pt x="167557" y="75293"/>
                  <a:pt x="167557" y="74956"/>
                </a:cubicBezTo>
                <a:cubicBezTo>
                  <a:pt x="167422" y="74150"/>
                  <a:pt x="167086" y="73410"/>
                  <a:pt x="166615" y="72738"/>
                </a:cubicBezTo>
                <a:lnTo>
                  <a:pt x="180395" y="63260"/>
                </a:lnTo>
                <a:cubicBezTo>
                  <a:pt x="181318" y="65203"/>
                  <a:pt x="182951" y="66031"/>
                  <a:pt x="184581" y="66031"/>
                </a:cubicBezTo>
                <a:cubicBezTo>
                  <a:pt x="187465" y="66031"/>
                  <a:pt x="190342" y="63439"/>
                  <a:pt x="189268" y="59832"/>
                </a:cubicBezTo>
                <a:cubicBezTo>
                  <a:pt x="188565" y="57468"/>
                  <a:pt x="186683" y="56412"/>
                  <a:pt x="184792" y="56412"/>
                </a:cubicBezTo>
                <a:cubicBezTo>
                  <a:pt x="182167" y="56412"/>
                  <a:pt x="179523" y="58449"/>
                  <a:pt x="179992" y="61849"/>
                </a:cubicBezTo>
                <a:cubicBezTo>
                  <a:pt x="179992" y="62185"/>
                  <a:pt x="180059" y="62454"/>
                  <a:pt x="180194" y="62723"/>
                </a:cubicBezTo>
                <a:lnTo>
                  <a:pt x="166212" y="72268"/>
                </a:lnTo>
                <a:cubicBezTo>
                  <a:pt x="165263" y="71318"/>
                  <a:pt x="164013" y="70820"/>
                  <a:pt x="162767" y="70820"/>
                </a:cubicBezTo>
                <a:cubicBezTo>
                  <a:pt x="161806" y="70820"/>
                  <a:pt x="160847" y="71116"/>
                  <a:pt x="160028" y="71730"/>
                </a:cubicBezTo>
                <a:lnTo>
                  <a:pt x="150953" y="62319"/>
                </a:lnTo>
                <a:cubicBezTo>
                  <a:pt x="154760" y="57922"/>
                  <a:pt x="151645" y="51216"/>
                  <a:pt x="145989" y="51216"/>
                </a:cubicBezTo>
                <a:cubicBezTo>
                  <a:pt x="145853" y="51216"/>
                  <a:pt x="145715" y="51220"/>
                  <a:pt x="145576" y="51228"/>
                </a:cubicBezTo>
                <a:lnTo>
                  <a:pt x="144030" y="40473"/>
                </a:lnTo>
                <a:lnTo>
                  <a:pt x="144299" y="40473"/>
                </a:lnTo>
                <a:cubicBezTo>
                  <a:pt x="146853" y="40204"/>
                  <a:pt x="148735" y="38053"/>
                  <a:pt x="148668" y="35499"/>
                </a:cubicBezTo>
                <a:cubicBezTo>
                  <a:pt x="148533" y="32945"/>
                  <a:pt x="146450" y="30995"/>
                  <a:pt x="143895" y="30995"/>
                </a:cubicBezTo>
                <a:cubicBezTo>
                  <a:pt x="137913" y="30995"/>
                  <a:pt x="137375" y="39935"/>
                  <a:pt x="143492" y="40473"/>
                </a:cubicBezTo>
                <a:lnTo>
                  <a:pt x="144971" y="51295"/>
                </a:lnTo>
                <a:cubicBezTo>
                  <a:pt x="141341" y="51833"/>
                  <a:pt x="138787" y="55194"/>
                  <a:pt x="139324" y="58824"/>
                </a:cubicBezTo>
                <a:cubicBezTo>
                  <a:pt x="139813" y="62183"/>
                  <a:pt x="142632" y="64543"/>
                  <a:pt x="145866" y="64543"/>
                </a:cubicBezTo>
                <a:cubicBezTo>
                  <a:pt x="146192" y="64543"/>
                  <a:pt x="146521" y="64519"/>
                  <a:pt x="146853" y="64470"/>
                </a:cubicBezTo>
                <a:cubicBezTo>
                  <a:pt x="148265" y="64336"/>
                  <a:pt x="149542" y="63664"/>
                  <a:pt x="150550" y="62723"/>
                </a:cubicBezTo>
                <a:lnTo>
                  <a:pt x="159557" y="72133"/>
                </a:lnTo>
                <a:cubicBezTo>
                  <a:pt x="157541" y="74015"/>
                  <a:pt x="157608" y="77309"/>
                  <a:pt x="159692" y="79124"/>
                </a:cubicBezTo>
                <a:lnTo>
                  <a:pt x="155390" y="85644"/>
                </a:lnTo>
                <a:cubicBezTo>
                  <a:pt x="154193" y="84847"/>
                  <a:pt x="152849" y="84465"/>
                  <a:pt x="151521" y="84465"/>
                </a:cubicBezTo>
                <a:cubicBezTo>
                  <a:pt x="149268" y="84465"/>
                  <a:pt x="147064" y="85564"/>
                  <a:pt x="145710" y="87594"/>
                </a:cubicBezTo>
                <a:lnTo>
                  <a:pt x="126889" y="76839"/>
                </a:lnTo>
                <a:cubicBezTo>
                  <a:pt x="126956" y="76234"/>
                  <a:pt x="127023" y="75696"/>
                  <a:pt x="126956" y="75158"/>
                </a:cubicBezTo>
                <a:cubicBezTo>
                  <a:pt x="126584" y="72370"/>
                  <a:pt x="124300" y="70857"/>
                  <a:pt x="122015" y="70857"/>
                </a:cubicBezTo>
                <a:cubicBezTo>
                  <a:pt x="120168" y="70857"/>
                  <a:pt x="118319" y="71845"/>
                  <a:pt x="117478" y="73948"/>
                </a:cubicBezTo>
                <a:lnTo>
                  <a:pt x="110622" y="73276"/>
                </a:lnTo>
                <a:cubicBezTo>
                  <a:pt x="110756" y="72671"/>
                  <a:pt x="110823" y="71999"/>
                  <a:pt x="110756" y="71394"/>
                </a:cubicBezTo>
                <a:cubicBezTo>
                  <a:pt x="110387" y="68813"/>
                  <a:pt x="108109" y="66906"/>
                  <a:pt x="105563" y="66906"/>
                </a:cubicBezTo>
                <a:cubicBezTo>
                  <a:pt x="105324" y="66906"/>
                  <a:pt x="105083" y="66923"/>
                  <a:pt x="104841" y="66957"/>
                </a:cubicBezTo>
                <a:cubicBezTo>
                  <a:pt x="104101" y="67025"/>
                  <a:pt x="103362" y="67294"/>
                  <a:pt x="102757" y="67697"/>
                </a:cubicBezTo>
                <a:lnTo>
                  <a:pt x="90456" y="39129"/>
                </a:lnTo>
                <a:cubicBezTo>
                  <a:pt x="96734" y="36513"/>
                  <a:pt x="94677" y="27344"/>
                  <a:pt x="88185" y="27344"/>
                </a:cubicBezTo>
                <a:cubicBezTo>
                  <a:pt x="88005" y="27344"/>
                  <a:pt x="87820" y="27351"/>
                  <a:pt x="87633" y="27365"/>
                </a:cubicBezTo>
                <a:cubicBezTo>
                  <a:pt x="80709" y="27903"/>
                  <a:pt x="79902" y="37784"/>
                  <a:pt x="86692" y="39398"/>
                </a:cubicBezTo>
                <a:lnTo>
                  <a:pt x="86423" y="49144"/>
                </a:lnTo>
                <a:cubicBezTo>
                  <a:pt x="86221" y="49144"/>
                  <a:pt x="86019" y="49144"/>
                  <a:pt x="85885" y="49212"/>
                </a:cubicBezTo>
                <a:cubicBezTo>
                  <a:pt x="83868" y="49480"/>
                  <a:pt x="82255" y="51026"/>
                  <a:pt x="81986" y="53043"/>
                </a:cubicBezTo>
                <a:lnTo>
                  <a:pt x="63568" y="53715"/>
                </a:lnTo>
                <a:lnTo>
                  <a:pt x="63568" y="53446"/>
                </a:lnTo>
                <a:cubicBezTo>
                  <a:pt x="63245" y="51247"/>
                  <a:pt x="61364" y="49607"/>
                  <a:pt x="59186" y="49607"/>
                </a:cubicBezTo>
                <a:cubicBezTo>
                  <a:pt x="59101" y="49607"/>
                  <a:pt x="59016" y="49610"/>
                  <a:pt x="58930" y="49615"/>
                </a:cubicBezTo>
                <a:lnTo>
                  <a:pt x="56308" y="34759"/>
                </a:lnTo>
                <a:cubicBezTo>
                  <a:pt x="60005" y="34222"/>
                  <a:pt x="62627" y="30928"/>
                  <a:pt x="62358" y="27231"/>
                </a:cubicBezTo>
                <a:cubicBezTo>
                  <a:pt x="62030" y="23553"/>
                  <a:pt x="59006" y="20773"/>
                  <a:pt x="55356" y="20773"/>
                </a:cubicBezTo>
                <a:cubicBezTo>
                  <a:pt x="55270" y="20773"/>
                  <a:pt x="55185" y="20775"/>
                  <a:pt x="55098" y="20778"/>
                </a:cubicBezTo>
                <a:lnTo>
                  <a:pt x="55905" y="10225"/>
                </a:lnTo>
                <a:lnTo>
                  <a:pt x="56107" y="10225"/>
                </a:lnTo>
                <a:cubicBezTo>
                  <a:pt x="58863" y="9821"/>
                  <a:pt x="60812" y="7401"/>
                  <a:pt x="60543" y="4645"/>
                </a:cubicBezTo>
                <a:cubicBezTo>
                  <a:pt x="60348" y="1976"/>
                  <a:pt x="58072" y="1"/>
                  <a:pt x="55426" y="1"/>
                </a:cubicBezTo>
                <a:close/>
              </a:path>
            </a:pathLst>
          </a:custGeom>
          <a:solidFill>
            <a:srgbClr val="EBF2F2"/>
          </a:solidFill>
          <a:ln>
            <a:noFill/>
          </a:ln>
        </p:spPr>
        <p:txBody>
          <a:bodyPr spcFirstLastPara="1" wrap="square" lIns="121817" tIns="121817" rIns="121817" bIns="121817" anchor="ctr" anchorCtr="0">
            <a:noAutofit/>
          </a:bodyPr>
          <a:lstStyle/>
          <a:p>
            <a:pPr defTabSz="1218240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1"/>
          <p:cNvGrpSpPr/>
          <p:nvPr/>
        </p:nvGrpSpPr>
        <p:grpSpPr>
          <a:xfrm rot="-5400000">
            <a:off x="10254030" y="1274019"/>
            <a:ext cx="1158369" cy="1888679"/>
            <a:chOff x="-1644142" y="2405317"/>
            <a:chExt cx="868777" cy="1416509"/>
          </a:xfrm>
        </p:grpSpPr>
        <p:sp>
          <p:nvSpPr>
            <p:cNvPr id="20" name="Google Shape;20;p31"/>
            <p:cNvSpPr/>
            <p:nvPr/>
          </p:nvSpPr>
          <p:spPr>
            <a:xfrm>
              <a:off x="-1495668" y="2894722"/>
              <a:ext cx="147430" cy="427441"/>
            </a:xfrm>
            <a:custGeom>
              <a:avLst/>
              <a:gdLst/>
              <a:ahLst/>
              <a:cxnLst/>
              <a:rect l="l" t="t" r="r" b="b"/>
              <a:pathLst>
                <a:path w="21328" h="61836" extrusionOk="0">
                  <a:moveTo>
                    <a:pt x="1862" y="1"/>
                  </a:moveTo>
                  <a:cubicBezTo>
                    <a:pt x="1289" y="144"/>
                    <a:pt x="717" y="430"/>
                    <a:pt x="1" y="430"/>
                  </a:cubicBezTo>
                  <a:lnTo>
                    <a:pt x="19467" y="61835"/>
                  </a:lnTo>
                  <a:cubicBezTo>
                    <a:pt x="20040" y="61549"/>
                    <a:pt x="20612" y="61406"/>
                    <a:pt x="21328" y="61263"/>
                  </a:cubicBezTo>
                  <a:lnTo>
                    <a:pt x="1862" y="1"/>
                  </a:ln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1"/>
            <p:cNvSpPr/>
            <p:nvPr/>
          </p:nvSpPr>
          <p:spPr>
            <a:xfrm>
              <a:off x="-1490719" y="2483124"/>
              <a:ext cx="129623" cy="297825"/>
            </a:xfrm>
            <a:custGeom>
              <a:avLst/>
              <a:gdLst/>
              <a:ahLst/>
              <a:cxnLst/>
              <a:rect l="l" t="t" r="r" b="b"/>
              <a:pathLst>
                <a:path w="18752" h="43085" extrusionOk="0">
                  <a:moveTo>
                    <a:pt x="17177" y="1"/>
                  </a:moveTo>
                  <a:lnTo>
                    <a:pt x="1" y="42512"/>
                  </a:lnTo>
                  <a:cubicBezTo>
                    <a:pt x="573" y="42655"/>
                    <a:pt x="1146" y="42798"/>
                    <a:pt x="1718" y="43084"/>
                  </a:cubicBezTo>
                  <a:lnTo>
                    <a:pt x="18751" y="716"/>
                  </a:lnTo>
                  <a:lnTo>
                    <a:pt x="17177" y="1"/>
                  </a:ln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1"/>
            <p:cNvSpPr/>
            <p:nvPr/>
          </p:nvSpPr>
          <p:spPr>
            <a:xfrm>
              <a:off x="-1482804" y="3490358"/>
              <a:ext cx="105879" cy="144464"/>
            </a:xfrm>
            <a:custGeom>
              <a:avLst/>
              <a:gdLst/>
              <a:ahLst/>
              <a:cxnLst/>
              <a:rect l="l" t="t" r="r" b="b"/>
              <a:pathLst>
                <a:path w="15317" h="20899" extrusionOk="0">
                  <a:moveTo>
                    <a:pt x="14028" y="0"/>
                  </a:moveTo>
                  <a:lnTo>
                    <a:pt x="1" y="20182"/>
                  </a:lnTo>
                  <a:cubicBezTo>
                    <a:pt x="573" y="20326"/>
                    <a:pt x="1146" y="20469"/>
                    <a:pt x="1718" y="20898"/>
                  </a:cubicBezTo>
                  <a:lnTo>
                    <a:pt x="15316" y="1432"/>
                  </a:lnTo>
                  <a:cubicBezTo>
                    <a:pt x="14887" y="1002"/>
                    <a:pt x="14457" y="573"/>
                    <a:pt x="14028" y="0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1"/>
            <p:cNvSpPr/>
            <p:nvPr/>
          </p:nvSpPr>
          <p:spPr>
            <a:xfrm>
              <a:off x="-1251276" y="3470567"/>
              <a:ext cx="156333" cy="123685"/>
            </a:xfrm>
            <a:custGeom>
              <a:avLst/>
              <a:gdLst/>
              <a:ahLst/>
              <a:cxnLst/>
              <a:rect l="l" t="t" r="r" b="b"/>
              <a:pathLst>
                <a:path w="22616" h="17893" extrusionOk="0">
                  <a:moveTo>
                    <a:pt x="1288" y="1"/>
                  </a:moveTo>
                  <a:cubicBezTo>
                    <a:pt x="859" y="430"/>
                    <a:pt x="573" y="859"/>
                    <a:pt x="0" y="1289"/>
                  </a:cubicBezTo>
                  <a:lnTo>
                    <a:pt x="21470" y="17893"/>
                  </a:lnTo>
                  <a:lnTo>
                    <a:pt x="22615" y="16461"/>
                  </a:lnTo>
                  <a:lnTo>
                    <a:pt x="1288" y="1"/>
                  </a:ln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1"/>
            <p:cNvSpPr/>
            <p:nvPr/>
          </p:nvSpPr>
          <p:spPr>
            <a:xfrm>
              <a:off x="-1238419" y="3286536"/>
              <a:ext cx="197891" cy="95980"/>
            </a:xfrm>
            <a:custGeom>
              <a:avLst/>
              <a:gdLst/>
              <a:ahLst/>
              <a:cxnLst/>
              <a:rect l="l" t="t" r="r" b="b"/>
              <a:pathLst>
                <a:path w="28628" h="13885" extrusionOk="0">
                  <a:moveTo>
                    <a:pt x="27769" y="1"/>
                  </a:moveTo>
                  <a:lnTo>
                    <a:pt x="1" y="12024"/>
                  </a:lnTo>
                  <a:cubicBezTo>
                    <a:pt x="287" y="12596"/>
                    <a:pt x="430" y="13169"/>
                    <a:pt x="717" y="13885"/>
                  </a:cubicBezTo>
                  <a:lnTo>
                    <a:pt x="28628" y="1575"/>
                  </a:lnTo>
                  <a:cubicBezTo>
                    <a:pt x="28341" y="1146"/>
                    <a:pt x="28055" y="573"/>
                    <a:pt x="27769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1"/>
            <p:cNvSpPr/>
            <p:nvPr/>
          </p:nvSpPr>
          <p:spPr>
            <a:xfrm>
              <a:off x="-1587680" y="3226183"/>
              <a:ext cx="181073" cy="132589"/>
            </a:xfrm>
            <a:custGeom>
              <a:avLst/>
              <a:gdLst/>
              <a:ahLst/>
              <a:cxnLst/>
              <a:rect l="l" t="t" r="r" b="b"/>
              <a:pathLst>
                <a:path w="26195" h="19181" extrusionOk="0">
                  <a:moveTo>
                    <a:pt x="1145" y="0"/>
                  </a:moveTo>
                  <a:lnTo>
                    <a:pt x="0" y="1432"/>
                  </a:lnTo>
                  <a:lnTo>
                    <a:pt x="25192" y="19180"/>
                  </a:lnTo>
                  <a:cubicBezTo>
                    <a:pt x="25478" y="18751"/>
                    <a:pt x="25765" y="18322"/>
                    <a:pt x="26194" y="17892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1"/>
            <p:cNvSpPr/>
            <p:nvPr/>
          </p:nvSpPr>
          <p:spPr>
            <a:xfrm>
              <a:off x="-1119683" y="2909563"/>
              <a:ext cx="129616" cy="237472"/>
            </a:xfrm>
            <a:custGeom>
              <a:avLst/>
              <a:gdLst/>
              <a:ahLst/>
              <a:cxnLst/>
              <a:rect l="l" t="t" r="r" b="b"/>
              <a:pathLst>
                <a:path w="18751" h="34354" extrusionOk="0">
                  <a:moveTo>
                    <a:pt x="1574" y="1"/>
                  </a:moveTo>
                  <a:lnTo>
                    <a:pt x="0" y="860"/>
                  </a:lnTo>
                  <a:lnTo>
                    <a:pt x="17033" y="34353"/>
                  </a:lnTo>
                  <a:cubicBezTo>
                    <a:pt x="17606" y="34067"/>
                    <a:pt x="18178" y="33781"/>
                    <a:pt x="18751" y="33638"/>
                  </a:cubicBezTo>
                  <a:lnTo>
                    <a:pt x="1574" y="1"/>
                  </a:ln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1"/>
            <p:cNvSpPr/>
            <p:nvPr/>
          </p:nvSpPr>
          <p:spPr>
            <a:xfrm>
              <a:off x="-1009864" y="3181618"/>
              <a:ext cx="154785" cy="131683"/>
            </a:xfrm>
            <a:custGeom>
              <a:avLst/>
              <a:gdLst/>
              <a:ahLst/>
              <a:cxnLst/>
              <a:rect l="l" t="t" r="r" b="b"/>
              <a:pathLst>
                <a:path w="22392" h="19050" extrusionOk="0">
                  <a:moveTo>
                    <a:pt x="9676" y="1"/>
                  </a:moveTo>
                  <a:cubicBezTo>
                    <a:pt x="4861" y="1"/>
                    <a:pt x="239" y="3618"/>
                    <a:pt x="144" y="9310"/>
                  </a:cubicBezTo>
                  <a:cubicBezTo>
                    <a:pt x="1" y="14606"/>
                    <a:pt x="4152" y="18900"/>
                    <a:pt x="9305" y="19043"/>
                  </a:cubicBezTo>
                  <a:cubicBezTo>
                    <a:pt x="9423" y="19047"/>
                    <a:pt x="9541" y="19049"/>
                    <a:pt x="9659" y="19049"/>
                  </a:cubicBezTo>
                  <a:cubicBezTo>
                    <a:pt x="18017" y="19049"/>
                    <a:pt x="22392" y="9082"/>
                    <a:pt x="16605" y="3012"/>
                  </a:cubicBezTo>
                  <a:cubicBezTo>
                    <a:pt x="14626" y="937"/>
                    <a:pt x="12126" y="1"/>
                    <a:pt x="9676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1"/>
            <p:cNvSpPr/>
            <p:nvPr/>
          </p:nvSpPr>
          <p:spPr>
            <a:xfrm>
              <a:off x="-1071268" y="3122240"/>
              <a:ext cx="295903" cy="251656"/>
            </a:xfrm>
            <a:custGeom>
              <a:avLst/>
              <a:gdLst/>
              <a:ahLst/>
              <a:cxnLst/>
              <a:rect l="l" t="t" r="r" b="b"/>
              <a:pathLst>
                <a:path w="42807" h="36406" extrusionOk="0">
                  <a:moveTo>
                    <a:pt x="18506" y="3592"/>
                  </a:moveTo>
                  <a:cubicBezTo>
                    <a:pt x="22199" y="3592"/>
                    <a:pt x="25953" y="5006"/>
                    <a:pt x="28923" y="8167"/>
                  </a:cubicBezTo>
                  <a:cubicBezTo>
                    <a:pt x="37858" y="17386"/>
                    <a:pt x="31193" y="32790"/>
                    <a:pt x="18537" y="32790"/>
                  </a:cubicBezTo>
                  <a:cubicBezTo>
                    <a:pt x="18421" y="32790"/>
                    <a:pt x="18304" y="32789"/>
                    <a:pt x="18188" y="32786"/>
                  </a:cubicBezTo>
                  <a:cubicBezTo>
                    <a:pt x="10029" y="32643"/>
                    <a:pt x="3588" y="25916"/>
                    <a:pt x="3874" y="17757"/>
                  </a:cubicBezTo>
                  <a:cubicBezTo>
                    <a:pt x="4065" y="9185"/>
                    <a:pt x="11163" y="3592"/>
                    <a:pt x="18506" y="3592"/>
                  </a:cubicBezTo>
                  <a:close/>
                  <a:moveTo>
                    <a:pt x="18519" y="1"/>
                  </a:moveTo>
                  <a:cubicBezTo>
                    <a:pt x="8598" y="1"/>
                    <a:pt x="577" y="7911"/>
                    <a:pt x="296" y="17757"/>
                  </a:cubicBezTo>
                  <a:cubicBezTo>
                    <a:pt x="1" y="28873"/>
                    <a:pt x="9103" y="36406"/>
                    <a:pt x="18635" y="36406"/>
                  </a:cubicBezTo>
                  <a:cubicBezTo>
                    <a:pt x="22973" y="36406"/>
                    <a:pt x="27399" y="34846"/>
                    <a:pt x="31070" y="31355"/>
                  </a:cubicBezTo>
                  <a:cubicBezTo>
                    <a:pt x="42807" y="20190"/>
                    <a:pt x="35221" y="437"/>
                    <a:pt x="19046" y="8"/>
                  </a:cubicBezTo>
                  <a:cubicBezTo>
                    <a:pt x="18870" y="3"/>
                    <a:pt x="18694" y="1"/>
                    <a:pt x="18519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1"/>
            <p:cNvSpPr/>
            <p:nvPr/>
          </p:nvSpPr>
          <p:spPr>
            <a:xfrm>
              <a:off x="-1625277" y="3191005"/>
              <a:ext cx="94715" cy="80710"/>
            </a:xfrm>
            <a:custGeom>
              <a:avLst/>
              <a:gdLst/>
              <a:ahLst/>
              <a:cxnLst/>
              <a:rect l="l" t="t" r="r" b="b"/>
              <a:pathLst>
                <a:path w="13702" h="11676" extrusionOk="0">
                  <a:moveTo>
                    <a:pt x="6007" y="0"/>
                  </a:moveTo>
                  <a:cubicBezTo>
                    <a:pt x="3070" y="0"/>
                    <a:pt x="239" y="2227"/>
                    <a:pt x="143" y="5662"/>
                  </a:cubicBezTo>
                  <a:cubicBezTo>
                    <a:pt x="0" y="8811"/>
                    <a:pt x="2577" y="11530"/>
                    <a:pt x="5726" y="11673"/>
                  </a:cubicBezTo>
                  <a:cubicBezTo>
                    <a:pt x="5785" y="11675"/>
                    <a:pt x="5844" y="11676"/>
                    <a:pt x="5903" y="11676"/>
                  </a:cubicBezTo>
                  <a:cubicBezTo>
                    <a:pt x="11082" y="11676"/>
                    <a:pt x="13701" y="5477"/>
                    <a:pt x="10163" y="1797"/>
                  </a:cubicBezTo>
                  <a:cubicBezTo>
                    <a:pt x="8970" y="557"/>
                    <a:pt x="7475" y="0"/>
                    <a:pt x="6007" y="0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1"/>
            <p:cNvSpPr/>
            <p:nvPr/>
          </p:nvSpPr>
          <p:spPr>
            <a:xfrm>
              <a:off x="-1597572" y="3643898"/>
              <a:ext cx="155061" cy="132416"/>
            </a:xfrm>
            <a:custGeom>
              <a:avLst/>
              <a:gdLst/>
              <a:ahLst/>
              <a:cxnLst/>
              <a:rect l="l" t="t" r="r" b="b"/>
              <a:pathLst>
                <a:path w="22432" h="19156" extrusionOk="0">
                  <a:moveTo>
                    <a:pt x="9739" y="1"/>
                  </a:moveTo>
                  <a:cubicBezTo>
                    <a:pt x="4901" y="1"/>
                    <a:pt x="238" y="3656"/>
                    <a:pt x="143" y="9278"/>
                  </a:cubicBezTo>
                  <a:cubicBezTo>
                    <a:pt x="0" y="14574"/>
                    <a:pt x="4151" y="19011"/>
                    <a:pt x="9447" y="19154"/>
                  </a:cubicBezTo>
                  <a:cubicBezTo>
                    <a:pt x="9506" y="19155"/>
                    <a:pt x="9565" y="19156"/>
                    <a:pt x="9623" y="19156"/>
                  </a:cubicBezTo>
                  <a:cubicBezTo>
                    <a:pt x="17955" y="19156"/>
                    <a:pt x="22431" y="9092"/>
                    <a:pt x="16604" y="2980"/>
                  </a:cubicBezTo>
                  <a:cubicBezTo>
                    <a:pt x="14642" y="923"/>
                    <a:pt x="12168" y="1"/>
                    <a:pt x="9739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1"/>
            <p:cNvSpPr/>
            <p:nvPr/>
          </p:nvSpPr>
          <p:spPr>
            <a:xfrm>
              <a:off x="-1644142" y="3599133"/>
              <a:ext cx="262267" cy="222693"/>
            </a:xfrm>
            <a:custGeom>
              <a:avLst/>
              <a:gdLst/>
              <a:ahLst/>
              <a:cxnLst/>
              <a:rect l="l" t="t" r="r" b="b"/>
              <a:pathLst>
                <a:path w="37941" h="32216" extrusionOk="0">
                  <a:moveTo>
                    <a:pt x="16471" y="3497"/>
                  </a:moveTo>
                  <a:cubicBezTo>
                    <a:pt x="19655" y="3497"/>
                    <a:pt x="22900" y="4721"/>
                    <a:pt x="25488" y="7452"/>
                  </a:cubicBezTo>
                  <a:cubicBezTo>
                    <a:pt x="33176" y="15425"/>
                    <a:pt x="27269" y="28637"/>
                    <a:pt x="16219" y="28637"/>
                  </a:cubicBezTo>
                  <a:cubicBezTo>
                    <a:pt x="16160" y="28637"/>
                    <a:pt x="16100" y="28637"/>
                    <a:pt x="16041" y="28636"/>
                  </a:cubicBezTo>
                  <a:cubicBezTo>
                    <a:pt x="9170" y="28350"/>
                    <a:pt x="3731" y="22625"/>
                    <a:pt x="3874" y="15754"/>
                  </a:cubicBezTo>
                  <a:cubicBezTo>
                    <a:pt x="4065" y="8327"/>
                    <a:pt x="10146" y="3497"/>
                    <a:pt x="16471" y="3497"/>
                  </a:cubicBezTo>
                  <a:close/>
                  <a:moveTo>
                    <a:pt x="16367" y="1"/>
                  </a:moveTo>
                  <a:cubicBezTo>
                    <a:pt x="7596" y="1"/>
                    <a:pt x="577" y="6912"/>
                    <a:pt x="296" y="15611"/>
                  </a:cubicBezTo>
                  <a:cubicBezTo>
                    <a:pt x="0" y="25477"/>
                    <a:pt x="8069" y="32215"/>
                    <a:pt x="16534" y="32215"/>
                  </a:cubicBezTo>
                  <a:cubicBezTo>
                    <a:pt x="20349" y="32215"/>
                    <a:pt x="24245" y="30846"/>
                    <a:pt x="27492" y="27777"/>
                  </a:cubicBezTo>
                  <a:cubicBezTo>
                    <a:pt x="37940" y="17901"/>
                    <a:pt x="31213" y="296"/>
                    <a:pt x="16900" y="9"/>
                  </a:cubicBezTo>
                  <a:cubicBezTo>
                    <a:pt x="16721" y="4"/>
                    <a:pt x="16544" y="1"/>
                    <a:pt x="16367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1"/>
            <p:cNvSpPr/>
            <p:nvPr/>
          </p:nvSpPr>
          <p:spPr>
            <a:xfrm>
              <a:off x="-1392768" y="3348790"/>
              <a:ext cx="155075" cy="132679"/>
            </a:xfrm>
            <a:custGeom>
              <a:avLst/>
              <a:gdLst/>
              <a:ahLst/>
              <a:cxnLst/>
              <a:rect l="l" t="t" r="r" b="b"/>
              <a:pathLst>
                <a:path w="22434" h="19194" extrusionOk="0">
                  <a:moveTo>
                    <a:pt x="9830" y="1"/>
                  </a:moveTo>
                  <a:cubicBezTo>
                    <a:pt x="5055" y="1"/>
                    <a:pt x="477" y="3584"/>
                    <a:pt x="287" y="9173"/>
                  </a:cubicBezTo>
                  <a:cubicBezTo>
                    <a:pt x="1" y="14469"/>
                    <a:pt x="4295" y="18906"/>
                    <a:pt x="9591" y="19192"/>
                  </a:cubicBezTo>
                  <a:cubicBezTo>
                    <a:pt x="9650" y="19193"/>
                    <a:pt x="9709" y="19194"/>
                    <a:pt x="9767" y="19194"/>
                  </a:cubicBezTo>
                  <a:cubicBezTo>
                    <a:pt x="18097" y="19194"/>
                    <a:pt x="22433" y="9130"/>
                    <a:pt x="16748" y="3018"/>
                  </a:cubicBezTo>
                  <a:cubicBezTo>
                    <a:pt x="14763" y="936"/>
                    <a:pt x="12271" y="1"/>
                    <a:pt x="9830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1"/>
            <p:cNvSpPr/>
            <p:nvPr/>
          </p:nvSpPr>
          <p:spPr>
            <a:xfrm>
              <a:off x="-1431727" y="3309278"/>
              <a:ext cx="246749" cy="210161"/>
            </a:xfrm>
            <a:custGeom>
              <a:avLst/>
              <a:gdLst/>
              <a:ahLst/>
              <a:cxnLst/>
              <a:rect l="l" t="t" r="r" b="b"/>
              <a:pathLst>
                <a:path w="35696" h="30403" extrusionOk="0">
                  <a:moveTo>
                    <a:pt x="15483" y="1762"/>
                  </a:moveTo>
                  <a:cubicBezTo>
                    <a:pt x="18892" y="1762"/>
                    <a:pt x="22361" y="3080"/>
                    <a:pt x="25103" y="6014"/>
                  </a:cubicBezTo>
                  <a:cubicBezTo>
                    <a:pt x="33323" y="14518"/>
                    <a:pt x="27090" y="28634"/>
                    <a:pt x="15434" y="28634"/>
                  </a:cubicBezTo>
                  <a:cubicBezTo>
                    <a:pt x="15318" y="28634"/>
                    <a:pt x="15201" y="28632"/>
                    <a:pt x="15084" y="28630"/>
                  </a:cubicBezTo>
                  <a:cubicBezTo>
                    <a:pt x="7641" y="28487"/>
                    <a:pt x="1772" y="22332"/>
                    <a:pt x="2059" y="14889"/>
                  </a:cubicBezTo>
                  <a:cubicBezTo>
                    <a:pt x="2249" y="6906"/>
                    <a:pt x="8748" y="1762"/>
                    <a:pt x="15483" y="1762"/>
                  </a:cubicBezTo>
                  <a:close/>
                  <a:moveTo>
                    <a:pt x="15534" y="0"/>
                  </a:moveTo>
                  <a:cubicBezTo>
                    <a:pt x="7349" y="0"/>
                    <a:pt x="481" y="6532"/>
                    <a:pt x="198" y="14746"/>
                  </a:cubicBezTo>
                  <a:cubicBezTo>
                    <a:pt x="1" y="24097"/>
                    <a:pt x="7589" y="30402"/>
                    <a:pt x="15513" y="30402"/>
                  </a:cubicBezTo>
                  <a:cubicBezTo>
                    <a:pt x="19112" y="30402"/>
                    <a:pt x="22779" y="29102"/>
                    <a:pt x="25819" y="26196"/>
                  </a:cubicBezTo>
                  <a:cubicBezTo>
                    <a:pt x="35695" y="16893"/>
                    <a:pt x="29397" y="289"/>
                    <a:pt x="15799" y="3"/>
                  </a:cubicBezTo>
                  <a:cubicBezTo>
                    <a:pt x="15711" y="1"/>
                    <a:pt x="15622" y="0"/>
                    <a:pt x="15534" y="0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1"/>
            <p:cNvSpPr/>
            <p:nvPr/>
          </p:nvSpPr>
          <p:spPr>
            <a:xfrm>
              <a:off x="-1456087" y="2405317"/>
              <a:ext cx="178101" cy="160453"/>
            </a:xfrm>
            <a:custGeom>
              <a:avLst/>
              <a:gdLst/>
              <a:ahLst/>
              <a:cxnLst/>
              <a:rect l="l" t="t" r="r" b="b"/>
              <a:pathLst>
                <a:path w="25765" h="23212" extrusionOk="0">
                  <a:moveTo>
                    <a:pt x="12937" y="1"/>
                  </a:moveTo>
                  <a:cubicBezTo>
                    <a:pt x="10020" y="1"/>
                    <a:pt x="7102" y="1075"/>
                    <a:pt x="4867" y="3241"/>
                  </a:cubicBezTo>
                  <a:cubicBezTo>
                    <a:pt x="287" y="7678"/>
                    <a:pt x="0" y="14978"/>
                    <a:pt x="4581" y="19559"/>
                  </a:cubicBezTo>
                  <a:cubicBezTo>
                    <a:pt x="6869" y="21994"/>
                    <a:pt x="9918" y="23212"/>
                    <a:pt x="12962" y="23212"/>
                  </a:cubicBezTo>
                  <a:cubicBezTo>
                    <a:pt x="15823" y="23212"/>
                    <a:pt x="18679" y="22137"/>
                    <a:pt x="20898" y="19988"/>
                  </a:cubicBezTo>
                  <a:cubicBezTo>
                    <a:pt x="25621" y="15551"/>
                    <a:pt x="25764" y="8251"/>
                    <a:pt x="21327" y="3527"/>
                  </a:cubicBezTo>
                  <a:cubicBezTo>
                    <a:pt x="19056" y="1183"/>
                    <a:pt x="15997" y="1"/>
                    <a:pt x="12937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1"/>
            <p:cNvSpPr/>
            <p:nvPr/>
          </p:nvSpPr>
          <p:spPr>
            <a:xfrm>
              <a:off x="-1186969" y="2846728"/>
              <a:ext cx="145453" cy="131994"/>
            </a:xfrm>
            <a:custGeom>
              <a:avLst/>
              <a:gdLst/>
              <a:ahLst/>
              <a:cxnLst/>
              <a:rect l="l" t="t" r="r" b="b"/>
              <a:pathLst>
                <a:path w="21042" h="19095" extrusionOk="0">
                  <a:moveTo>
                    <a:pt x="10596" y="1"/>
                  </a:moveTo>
                  <a:cubicBezTo>
                    <a:pt x="8209" y="1"/>
                    <a:pt x="5834" y="895"/>
                    <a:pt x="4009" y="2650"/>
                  </a:cubicBezTo>
                  <a:cubicBezTo>
                    <a:pt x="144" y="6371"/>
                    <a:pt x="1" y="12383"/>
                    <a:pt x="3722" y="16105"/>
                  </a:cubicBezTo>
                  <a:cubicBezTo>
                    <a:pt x="5562" y="18092"/>
                    <a:pt x="8045" y="19095"/>
                    <a:pt x="10549" y="19095"/>
                  </a:cubicBezTo>
                  <a:cubicBezTo>
                    <a:pt x="12915" y="19095"/>
                    <a:pt x="15299" y="18199"/>
                    <a:pt x="17177" y="16391"/>
                  </a:cubicBezTo>
                  <a:cubicBezTo>
                    <a:pt x="20898" y="12812"/>
                    <a:pt x="21042" y="6801"/>
                    <a:pt x="17463" y="2936"/>
                  </a:cubicBezTo>
                  <a:cubicBezTo>
                    <a:pt x="15567" y="967"/>
                    <a:pt x="13075" y="1"/>
                    <a:pt x="10596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1"/>
            <p:cNvSpPr/>
            <p:nvPr/>
          </p:nvSpPr>
          <p:spPr>
            <a:xfrm>
              <a:off x="-1541180" y="2802965"/>
              <a:ext cx="76915" cy="66063"/>
            </a:xfrm>
            <a:custGeom>
              <a:avLst/>
              <a:gdLst/>
              <a:ahLst/>
              <a:cxnLst/>
              <a:rect l="l" t="t" r="r" b="b"/>
              <a:pathLst>
                <a:path w="11127" h="9557" extrusionOk="0">
                  <a:moveTo>
                    <a:pt x="4805" y="0"/>
                  </a:moveTo>
                  <a:cubicBezTo>
                    <a:pt x="2392" y="0"/>
                    <a:pt x="96" y="1840"/>
                    <a:pt x="1" y="4687"/>
                  </a:cubicBezTo>
                  <a:cubicBezTo>
                    <a:pt x="1" y="7263"/>
                    <a:pt x="2005" y="9553"/>
                    <a:pt x="4724" y="9553"/>
                  </a:cubicBezTo>
                  <a:cubicBezTo>
                    <a:pt x="4783" y="9555"/>
                    <a:pt x="4841" y="9556"/>
                    <a:pt x="4899" y="9556"/>
                  </a:cubicBezTo>
                  <a:cubicBezTo>
                    <a:pt x="9076" y="9556"/>
                    <a:pt x="11126" y="4503"/>
                    <a:pt x="8303" y="1538"/>
                  </a:cubicBezTo>
                  <a:cubicBezTo>
                    <a:pt x="7289" y="476"/>
                    <a:pt x="6032" y="0"/>
                    <a:pt x="4805" y="0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1"/>
            <p:cNvSpPr/>
            <p:nvPr/>
          </p:nvSpPr>
          <p:spPr>
            <a:xfrm>
              <a:off x="-1581127" y="2764096"/>
              <a:ext cx="169571" cy="144319"/>
            </a:xfrm>
            <a:custGeom>
              <a:avLst/>
              <a:gdLst/>
              <a:ahLst/>
              <a:cxnLst/>
              <a:rect l="l" t="t" r="r" b="b"/>
              <a:pathLst>
                <a:path w="24531" h="20878" extrusionOk="0">
                  <a:moveTo>
                    <a:pt x="10631" y="1832"/>
                  </a:moveTo>
                  <a:cubicBezTo>
                    <a:pt x="12866" y="1832"/>
                    <a:pt x="15145" y="2688"/>
                    <a:pt x="16944" y="4584"/>
                  </a:cubicBezTo>
                  <a:cubicBezTo>
                    <a:pt x="22018" y="10081"/>
                    <a:pt x="18210" y="19048"/>
                    <a:pt x="10712" y="19048"/>
                  </a:cubicBezTo>
                  <a:cubicBezTo>
                    <a:pt x="10596" y="19048"/>
                    <a:pt x="10478" y="19045"/>
                    <a:pt x="10360" y="19041"/>
                  </a:cubicBezTo>
                  <a:cubicBezTo>
                    <a:pt x="5493" y="18898"/>
                    <a:pt x="1772" y="14890"/>
                    <a:pt x="1915" y="10167"/>
                  </a:cubicBezTo>
                  <a:cubicBezTo>
                    <a:pt x="2104" y="5063"/>
                    <a:pt x="6286" y="1832"/>
                    <a:pt x="10631" y="1832"/>
                  </a:cubicBezTo>
                  <a:close/>
                  <a:moveTo>
                    <a:pt x="10665" y="1"/>
                  </a:moveTo>
                  <a:cubicBezTo>
                    <a:pt x="4921" y="1"/>
                    <a:pt x="338" y="4529"/>
                    <a:pt x="197" y="10167"/>
                  </a:cubicBezTo>
                  <a:cubicBezTo>
                    <a:pt x="0" y="16575"/>
                    <a:pt x="5167" y="20878"/>
                    <a:pt x="10601" y="20878"/>
                  </a:cubicBezTo>
                  <a:cubicBezTo>
                    <a:pt x="13056" y="20878"/>
                    <a:pt x="15566" y="19999"/>
                    <a:pt x="17660" y="18039"/>
                  </a:cubicBezTo>
                  <a:cubicBezTo>
                    <a:pt x="24530" y="11598"/>
                    <a:pt x="20093" y="290"/>
                    <a:pt x="10933" y="4"/>
                  </a:cubicBezTo>
                  <a:cubicBezTo>
                    <a:pt x="10843" y="2"/>
                    <a:pt x="10754" y="1"/>
                    <a:pt x="10665" y="1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1"/>
            <p:cNvSpPr/>
            <p:nvPr/>
          </p:nvSpPr>
          <p:spPr>
            <a:xfrm>
              <a:off x="-1132547" y="3555916"/>
              <a:ext cx="77876" cy="66063"/>
            </a:xfrm>
            <a:custGeom>
              <a:avLst/>
              <a:gdLst/>
              <a:ahLst/>
              <a:cxnLst/>
              <a:rect l="l" t="t" r="r" b="b"/>
              <a:pathLst>
                <a:path w="11266" h="9557" extrusionOk="0">
                  <a:moveTo>
                    <a:pt x="4906" y="0"/>
                  </a:moveTo>
                  <a:cubicBezTo>
                    <a:pt x="2534" y="0"/>
                    <a:pt x="238" y="1840"/>
                    <a:pt x="143" y="4687"/>
                  </a:cubicBezTo>
                  <a:cubicBezTo>
                    <a:pt x="0" y="7406"/>
                    <a:pt x="2147" y="9553"/>
                    <a:pt x="4724" y="9553"/>
                  </a:cubicBezTo>
                  <a:cubicBezTo>
                    <a:pt x="4784" y="9555"/>
                    <a:pt x="4844" y="9556"/>
                    <a:pt x="4903" y="9556"/>
                  </a:cubicBezTo>
                  <a:cubicBezTo>
                    <a:pt x="9081" y="9556"/>
                    <a:pt x="11266" y="4643"/>
                    <a:pt x="8302" y="1538"/>
                  </a:cubicBezTo>
                  <a:cubicBezTo>
                    <a:pt x="7337" y="476"/>
                    <a:pt x="6112" y="0"/>
                    <a:pt x="4906" y="0"/>
                  </a:cubicBezTo>
                  <a:close/>
                </a:path>
              </a:pathLst>
            </a:custGeom>
            <a:solidFill>
              <a:srgbClr val="EB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1591584" y="3845600"/>
            <a:ext cx="819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BBBF"/>
              </a:buClr>
              <a:buSzPts val="1600"/>
              <a:buFont typeface="Roboto Slab Black"/>
              <a:buNone/>
              <a:defRPr sz="2133">
                <a:solidFill>
                  <a:srgbClr val="A8BBBF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title" idx="2"/>
          </p:nvPr>
        </p:nvSpPr>
        <p:spPr>
          <a:xfrm>
            <a:off x="5694284" y="3845600"/>
            <a:ext cx="819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BBBF"/>
              </a:buClr>
              <a:buSzPts val="1600"/>
              <a:buFont typeface="Roboto Slab Black"/>
              <a:buNone/>
              <a:defRPr sz="2133">
                <a:solidFill>
                  <a:srgbClr val="A8BBBF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 idx="3"/>
          </p:nvPr>
        </p:nvSpPr>
        <p:spPr>
          <a:xfrm>
            <a:off x="3638284" y="2503373"/>
            <a:ext cx="819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BBBF"/>
              </a:buClr>
              <a:buSzPts val="1600"/>
              <a:buFont typeface="Roboto Slab Black"/>
              <a:buNone/>
              <a:defRPr sz="2133">
                <a:solidFill>
                  <a:srgbClr val="A8BBBF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title" idx="4"/>
          </p:nvPr>
        </p:nvSpPr>
        <p:spPr>
          <a:xfrm>
            <a:off x="7744317" y="2503373"/>
            <a:ext cx="819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BBBF"/>
              </a:buClr>
              <a:buSzPts val="1600"/>
              <a:buFont typeface="Roboto Slab Black"/>
              <a:buNone/>
              <a:defRPr sz="2133">
                <a:solidFill>
                  <a:srgbClr val="A8BBBF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title" idx="5"/>
          </p:nvPr>
        </p:nvSpPr>
        <p:spPr>
          <a:xfrm>
            <a:off x="9796984" y="3845600"/>
            <a:ext cx="819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BBBF"/>
              </a:buClr>
              <a:buSzPts val="1600"/>
              <a:buFont typeface="Roboto Slab Black"/>
              <a:buNone/>
              <a:defRPr sz="2133">
                <a:solidFill>
                  <a:srgbClr val="A8BBBF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Slab Black"/>
              <a:buNone/>
              <a:defRPr sz="2133">
                <a:latin typeface="Roboto Slab Black"/>
                <a:ea typeface="Roboto Slab Black"/>
                <a:cs typeface="Roboto Slab Black"/>
                <a:sym typeface="Roboto Slab Black"/>
              </a:defRPr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ubTitle" idx="1"/>
          </p:nvPr>
        </p:nvSpPr>
        <p:spPr>
          <a:xfrm>
            <a:off x="913784" y="5018339"/>
            <a:ext cx="2175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ubTitle" idx="6"/>
          </p:nvPr>
        </p:nvSpPr>
        <p:spPr>
          <a:xfrm>
            <a:off x="2960484" y="3676111"/>
            <a:ext cx="2175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subTitle" idx="7"/>
          </p:nvPr>
        </p:nvSpPr>
        <p:spPr>
          <a:xfrm>
            <a:off x="5016484" y="5018339"/>
            <a:ext cx="2175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ubTitle" idx="8"/>
          </p:nvPr>
        </p:nvSpPr>
        <p:spPr>
          <a:xfrm>
            <a:off x="7066517" y="3676111"/>
            <a:ext cx="2175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ubTitle" idx="9"/>
          </p:nvPr>
        </p:nvSpPr>
        <p:spPr>
          <a:xfrm>
            <a:off x="9119184" y="5018339"/>
            <a:ext cx="2175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3"/>
          </p:nvPr>
        </p:nvSpPr>
        <p:spPr>
          <a:xfrm>
            <a:off x="770984" y="4260273"/>
            <a:ext cx="24608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subTitle" idx="14"/>
          </p:nvPr>
        </p:nvSpPr>
        <p:spPr>
          <a:xfrm>
            <a:off x="2817684" y="2945548"/>
            <a:ext cx="24608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subTitle" idx="15"/>
          </p:nvPr>
        </p:nvSpPr>
        <p:spPr>
          <a:xfrm>
            <a:off x="4873684" y="4258893"/>
            <a:ext cx="24608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ubTitle" idx="16"/>
          </p:nvPr>
        </p:nvSpPr>
        <p:spPr>
          <a:xfrm>
            <a:off x="6923717" y="2943693"/>
            <a:ext cx="24608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ubTitle" idx="17"/>
          </p:nvPr>
        </p:nvSpPr>
        <p:spPr>
          <a:xfrm>
            <a:off x="8976384" y="4267745"/>
            <a:ext cx="24608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title" idx="18"/>
          </p:nvPr>
        </p:nvSpPr>
        <p:spPr>
          <a:xfrm>
            <a:off x="960000" y="718528"/>
            <a:ext cx="1027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‹#›</a:t>
            </a:fld>
            <a:endParaRPr>
              <a:solidFill>
                <a:srgbClr val="4F6F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3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2"/>
          <p:cNvGrpSpPr/>
          <p:nvPr/>
        </p:nvGrpSpPr>
        <p:grpSpPr>
          <a:xfrm>
            <a:off x="-784333" y="97345"/>
            <a:ext cx="13760668" cy="6663315"/>
            <a:chOff x="-464250" y="93375"/>
            <a:chExt cx="10320501" cy="4997486"/>
          </a:xfrm>
        </p:grpSpPr>
        <p:sp>
          <p:nvSpPr>
            <p:cNvPr id="58" name="Google Shape;58;p32"/>
            <p:cNvSpPr/>
            <p:nvPr/>
          </p:nvSpPr>
          <p:spPr>
            <a:xfrm>
              <a:off x="-464250" y="93375"/>
              <a:ext cx="3689376" cy="1271911"/>
            </a:xfrm>
            <a:custGeom>
              <a:avLst/>
              <a:gdLst/>
              <a:ahLst/>
              <a:cxnLst/>
              <a:rect l="l" t="t" r="r" b="b"/>
              <a:pathLst>
                <a:path w="286109" h="98636" extrusionOk="0">
                  <a:moveTo>
                    <a:pt x="55426" y="1"/>
                  </a:moveTo>
                  <a:cubicBezTo>
                    <a:pt x="55339" y="1"/>
                    <a:pt x="55253" y="3"/>
                    <a:pt x="55166" y="7"/>
                  </a:cubicBezTo>
                  <a:cubicBezTo>
                    <a:pt x="48713" y="343"/>
                    <a:pt x="48645" y="10023"/>
                    <a:pt x="55300" y="10225"/>
                  </a:cubicBezTo>
                  <a:lnTo>
                    <a:pt x="54561" y="20845"/>
                  </a:lnTo>
                  <a:lnTo>
                    <a:pt x="54359" y="20845"/>
                  </a:lnTo>
                  <a:cubicBezTo>
                    <a:pt x="50595" y="21316"/>
                    <a:pt x="47906" y="24744"/>
                    <a:pt x="48242" y="28508"/>
                  </a:cubicBezTo>
                  <a:cubicBezTo>
                    <a:pt x="48627" y="32106"/>
                    <a:pt x="51654" y="34844"/>
                    <a:pt x="55208" y="34844"/>
                  </a:cubicBezTo>
                  <a:cubicBezTo>
                    <a:pt x="55372" y="34844"/>
                    <a:pt x="55537" y="34839"/>
                    <a:pt x="55703" y="34827"/>
                  </a:cubicBezTo>
                  <a:lnTo>
                    <a:pt x="58325" y="49749"/>
                  </a:lnTo>
                  <a:cubicBezTo>
                    <a:pt x="56107" y="50153"/>
                    <a:pt x="54561" y="52304"/>
                    <a:pt x="54897" y="54589"/>
                  </a:cubicBezTo>
                  <a:cubicBezTo>
                    <a:pt x="54964" y="54992"/>
                    <a:pt x="55031" y="55329"/>
                    <a:pt x="55166" y="55665"/>
                  </a:cubicBezTo>
                  <a:lnTo>
                    <a:pt x="45486" y="59765"/>
                  </a:lnTo>
                  <a:cubicBezTo>
                    <a:pt x="44175" y="57440"/>
                    <a:pt x="41753" y="56067"/>
                    <a:pt x="39159" y="56067"/>
                  </a:cubicBezTo>
                  <a:cubicBezTo>
                    <a:pt x="38828" y="56067"/>
                    <a:pt x="38494" y="56089"/>
                    <a:pt x="38159" y="56135"/>
                  </a:cubicBezTo>
                  <a:cubicBezTo>
                    <a:pt x="37420" y="56270"/>
                    <a:pt x="36613" y="56471"/>
                    <a:pt x="35941" y="56807"/>
                  </a:cubicBezTo>
                  <a:lnTo>
                    <a:pt x="23707" y="36104"/>
                  </a:lnTo>
                  <a:cubicBezTo>
                    <a:pt x="27001" y="33818"/>
                    <a:pt x="26597" y="28777"/>
                    <a:pt x="22900" y="27097"/>
                  </a:cubicBezTo>
                  <a:cubicBezTo>
                    <a:pt x="22205" y="26793"/>
                    <a:pt x="21498" y="26654"/>
                    <a:pt x="20812" y="26654"/>
                  </a:cubicBezTo>
                  <a:cubicBezTo>
                    <a:pt x="17848" y="26654"/>
                    <a:pt x="15271" y="29254"/>
                    <a:pt x="15708" y="32474"/>
                  </a:cubicBezTo>
                  <a:cubicBezTo>
                    <a:pt x="15775" y="33348"/>
                    <a:pt x="16111" y="34155"/>
                    <a:pt x="16649" y="34827"/>
                  </a:cubicBezTo>
                  <a:lnTo>
                    <a:pt x="8179" y="40742"/>
                  </a:lnTo>
                  <a:cubicBezTo>
                    <a:pt x="7308" y="39708"/>
                    <a:pt x="6256" y="39276"/>
                    <a:pt x="5240" y="39276"/>
                  </a:cubicBezTo>
                  <a:cubicBezTo>
                    <a:pt x="2490" y="39276"/>
                    <a:pt x="1" y="42436"/>
                    <a:pt x="2062" y="45380"/>
                  </a:cubicBezTo>
                  <a:cubicBezTo>
                    <a:pt x="2876" y="46551"/>
                    <a:pt x="3989" y="47042"/>
                    <a:pt x="5089" y="47042"/>
                  </a:cubicBezTo>
                  <a:cubicBezTo>
                    <a:pt x="7714" y="47042"/>
                    <a:pt x="10268" y="44244"/>
                    <a:pt x="8515" y="41213"/>
                  </a:cubicBezTo>
                  <a:lnTo>
                    <a:pt x="16985" y="35297"/>
                  </a:lnTo>
                  <a:cubicBezTo>
                    <a:pt x="17983" y="36353"/>
                    <a:pt x="19390" y="36949"/>
                    <a:pt x="20849" y="36949"/>
                  </a:cubicBezTo>
                  <a:cubicBezTo>
                    <a:pt x="21062" y="36949"/>
                    <a:pt x="21275" y="36936"/>
                    <a:pt x="21489" y="36910"/>
                  </a:cubicBezTo>
                  <a:cubicBezTo>
                    <a:pt x="22026" y="36776"/>
                    <a:pt x="22631" y="36642"/>
                    <a:pt x="23169" y="36373"/>
                  </a:cubicBezTo>
                  <a:lnTo>
                    <a:pt x="35403" y="57143"/>
                  </a:lnTo>
                  <a:cubicBezTo>
                    <a:pt x="31908" y="59227"/>
                    <a:pt x="30832" y="63798"/>
                    <a:pt x="33050" y="67226"/>
                  </a:cubicBezTo>
                  <a:lnTo>
                    <a:pt x="22497" y="75629"/>
                  </a:lnTo>
                  <a:cubicBezTo>
                    <a:pt x="21572" y="74125"/>
                    <a:pt x="19962" y="73329"/>
                    <a:pt x="18338" y="73329"/>
                  </a:cubicBezTo>
                  <a:cubicBezTo>
                    <a:pt x="17130" y="73329"/>
                    <a:pt x="15915" y="73770"/>
                    <a:pt x="14968" y="74688"/>
                  </a:cubicBezTo>
                  <a:cubicBezTo>
                    <a:pt x="12683" y="76771"/>
                    <a:pt x="12885" y="80468"/>
                    <a:pt x="15372" y="82283"/>
                  </a:cubicBezTo>
                  <a:lnTo>
                    <a:pt x="10734" y="86989"/>
                  </a:lnTo>
                  <a:cubicBezTo>
                    <a:pt x="10599" y="86955"/>
                    <a:pt x="10448" y="86938"/>
                    <a:pt x="10297" y="86938"/>
                  </a:cubicBezTo>
                  <a:cubicBezTo>
                    <a:pt x="10145" y="86938"/>
                    <a:pt x="9994" y="86955"/>
                    <a:pt x="9860" y="86989"/>
                  </a:cubicBezTo>
                  <a:lnTo>
                    <a:pt x="9860" y="86921"/>
                  </a:lnTo>
                  <a:cubicBezTo>
                    <a:pt x="7574" y="87190"/>
                    <a:pt x="6768" y="90081"/>
                    <a:pt x="8582" y="91492"/>
                  </a:cubicBezTo>
                  <a:cubicBezTo>
                    <a:pt x="9051" y="91839"/>
                    <a:pt x="9569" y="91994"/>
                    <a:pt x="10073" y="91994"/>
                  </a:cubicBezTo>
                  <a:cubicBezTo>
                    <a:pt x="11524" y="91994"/>
                    <a:pt x="12865" y="90718"/>
                    <a:pt x="12616" y="89072"/>
                  </a:cubicBezTo>
                  <a:cubicBezTo>
                    <a:pt x="12481" y="88266"/>
                    <a:pt x="12011" y="87594"/>
                    <a:pt x="11338" y="87190"/>
                  </a:cubicBezTo>
                  <a:lnTo>
                    <a:pt x="15842" y="82619"/>
                  </a:lnTo>
                  <a:cubicBezTo>
                    <a:pt x="16595" y="83050"/>
                    <a:pt x="17434" y="83265"/>
                    <a:pt x="18290" y="83265"/>
                  </a:cubicBezTo>
                  <a:cubicBezTo>
                    <a:pt x="18504" y="83265"/>
                    <a:pt x="18719" y="83251"/>
                    <a:pt x="18934" y="83224"/>
                  </a:cubicBezTo>
                  <a:cubicBezTo>
                    <a:pt x="19674" y="83090"/>
                    <a:pt x="20413" y="82821"/>
                    <a:pt x="21018" y="82418"/>
                  </a:cubicBezTo>
                  <a:lnTo>
                    <a:pt x="25186" y="87123"/>
                  </a:lnTo>
                  <a:cubicBezTo>
                    <a:pt x="23918" y="88887"/>
                    <a:pt x="25362" y="91102"/>
                    <a:pt x="27182" y="91102"/>
                  </a:cubicBezTo>
                  <a:cubicBezTo>
                    <a:pt x="27582" y="91102"/>
                    <a:pt x="28001" y="90995"/>
                    <a:pt x="28412" y="90753"/>
                  </a:cubicBezTo>
                  <a:cubicBezTo>
                    <a:pt x="30658" y="89406"/>
                    <a:pt x="29658" y="86159"/>
                    <a:pt x="27223" y="86159"/>
                  </a:cubicBezTo>
                  <a:cubicBezTo>
                    <a:pt x="27108" y="86159"/>
                    <a:pt x="26988" y="86167"/>
                    <a:pt x="26866" y="86182"/>
                  </a:cubicBezTo>
                  <a:cubicBezTo>
                    <a:pt x="26463" y="86249"/>
                    <a:pt x="25992" y="86384"/>
                    <a:pt x="25656" y="86720"/>
                  </a:cubicBezTo>
                  <a:lnTo>
                    <a:pt x="21556" y="82082"/>
                  </a:lnTo>
                  <a:cubicBezTo>
                    <a:pt x="22833" y="80939"/>
                    <a:pt x="23438" y="79258"/>
                    <a:pt x="23236" y="77645"/>
                  </a:cubicBezTo>
                  <a:cubicBezTo>
                    <a:pt x="23169" y="77107"/>
                    <a:pt x="23035" y="76637"/>
                    <a:pt x="22833" y="76234"/>
                  </a:cubicBezTo>
                  <a:lnTo>
                    <a:pt x="33386" y="67764"/>
                  </a:lnTo>
                  <a:cubicBezTo>
                    <a:pt x="34804" y="69536"/>
                    <a:pt x="36947" y="70581"/>
                    <a:pt x="39179" y="70581"/>
                  </a:cubicBezTo>
                  <a:cubicBezTo>
                    <a:pt x="39488" y="70581"/>
                    <a:pt x="39798" y="70561"/>
                    <a:pt x="40108" y="70520"/>
                  </a:cubicBezTo>
                  <a:cubicBezTo>
                    <a:pt x="45015" y="69915"/>
                    <a:pt x="47839" y="64672"/>
                    <a:pt x="45755" y="60303"/>
                  </a:cubicBezTo>
                  <a:lnTo>
                    <a:pt x="55434" y="56270"/>
                  </a:lnTo>
                  <a:cubicBezTo>
                    <a:pt x="56219" y="57598"/>
                    <a:pt x="57709" y="58384"/>
                    <a:pt x="59271" y="58384"/>
                  </a:cubicBezTo>
                  <a:cubicBezTo>
                    <a:pt x="59448" y="58384"/>
                    <a:pt x="59626" y="58374"/>
                    <a:pt x="59804" y="58353"/>
                  </a:cubicBezTo>
                  <a:cubicBezTo>
                    <a:pt x="60543" y="58219"/>
                    <a:pt x="61283" y="57950"/>
                    <a:pt x="61888" y="57480"/>
                  </a:cubicBezTo>
                  <a:lnTo>
                    <a:pt x="70492" y="67361"/>
                  </a:lnTo>
                  <a:cubicBezTo>
                    <a:pt x="67467" y="69713"/>
                    <a:pt x="66996" y="74083"/>
                    <a:pt x="69282" y="77175"/>
                  </a:cubicBezTo>
                  <a:cubicBezTo>
                    <a:pt x="70672" y="78963"/>
                    <a:pt x="72767" y="79905"/>
                    <a:pt x="74887" y="79905"/>
                  </a:cubicBezTo>
                  <a:cubicBezTo>
                    <a:pt x="76353" y="79905"/>
                    <a:pt x="77831" y="79454"/>
                    <a:pt x="79096" y="78519"/>
                  </a:cubicBezTo>
                  <a:cubicBezTo>
                    <a:pt x="82188" y="76301"/>
                    <a:pt x="82927" y="71932"/>
                    <a:pt x="80709" y="68772"/>
                  </a:cubicBezTo>
                  <a:cubicBezTo>
                    <a:pt x="79330" y="66808"/>
                    <a:pt x="77145" y="65753"/>
                    <a:pt x="74931" y="65753"/>
                  </a:cubicBezTo>
                  <a:cubicBezTo>
                    <a:pt x="73583" y="65753"/>
                    <a:pt x="72224" y="66144"/>
                    <a:pt x="71029" y="66957"/>
                  </a:cubicBezTo>
                  <a:lnTo>
                    <a:pt x="62358" y="57076"/>
                  </a:lnTo>
                  <a:cubicBezTo>
                    <a:pt x="63097" y="56337"/>
                    <a:pt x="63568" y="55396"/>
                    <a:pt x="63702" y="54320"/>
                  </a:cubicBezTo>
                  <a:lnTo>
                    <a:pt x="81986" y="53648"/>
                  </a:lnTo>
                  <a:cubicBezTo>
                    <a:pt x="81986" y="53850"/>
                    <a:pt x="81986" y="54119"/>
                    <a:pt x="81986" y="54387"/>
                  </a:cubicBezTo>
                  <a:cubicBezTo>
                    <a:pt x="82336" y="56833"/>
                    <a:pt x="84416" y="58314"/>
                    <a:pt x="86549" y="58314"/>
                  </a:cubicBezTo>
                  <a:cubicBezTo>
                    <a:pt x="87700" y="58314"/>
                    <a:pt x="88865" y="57884"/>
                    <a:pt x="89784" y="56942"/>
                  </a:cubicBezTo>
                  <a:cubicBezTo>
                    <a:pt x="92472" y="54186"/>
                    <a:pt x="90792" y="49615"/>
                    <a:pt x="87028" y="49212"/>
                  </a:cubicBezTo>
                  <a:lnTo>
                    <a:pt x="87296" y="39532"/>
                  </a:lnTo>
                  <a:cubicBezTo>
                    <a:pt x="87599" y="39566"/>
                    <a:pt x="87885" y="39582"/>
                    <a:pt x="88162" y="39582"/>
                  </a:cubicBezTo>
                  <a:cubicBezTo>
                    <a:pt x="88439" y="39582"/>
                    <a:pt x="88708" y="39566"/>
                    <a:pt x="88977" y="39532"/>
                  </a:cubicBezTo>
                  <a:cubicBezTo>
                    <a:pt x="89313" y="39465"/>
                    <a:pt x="89649" y="39398"/>
                    <a:pt x="89918" y="39330"/>
                  </a:cubicBezTo>
                  <a:lnTo>
                    <a:pt x="102286" y="68033"/>
                  </a:lnTo>
                  <a:cubicBezTo>
                    <a:pt x="99598" y="70251"/>
                    <a:pt x="99732" y="74352"/>
                    <a:pt x="102555" y="76368"/>
                  </a:cubicBezTo>
                  <a:cubicBezTo>
                    <a:pt x="103482" y="77030"/>
                    <a:pt x="104531" y="77337"/>
                    <a:pt x="105563" y="77337"/>
                  </a:cubicBezTo>
                  <a:cubicBezTo>
                    <a:pt x="107677" y="77337"/>
                    <a:pt x="109719" y="76049"/>
                    <a:pt x="110487" y="73881"/>
                  </a:cubicBezTo>
                  <a:lnTo>
                    <a:pt x="117276" y="74553"/>
                  </a:lnTo>
                  <a:cubicBezTo>
                    <a:pt x="117075" y="75158"/>
                    <a:pt x="117075" y="75830"/>
                    <a:pt x="117142" y="76503"/>
                  </a:cubicBezTo>
                  <a:cubicBezTo>
                    <a:pt x="117344" y="78116"/>
                    <a:pt x="118352" y="79527"/>
                    <a:pt x="119898" y="80267"/>
                  </a:cubicBezTo>
                  <a:lnTo>
                    <a:pt x="116335" y="88199"/>
                  </a:lnTo>
                  <a:cubicBezTo>
                    <a:pt x="115955" y="88102"/>
                    <a:pt x="115593" y="88057"/>
                    <a:pt x="115251" y="88057"/>
                  </a:cubicBezTo>
                  <a:cubicBezTo>
                    <a:pt x="111294" y="88057"/>
                    <a:pt x="109977" y="94035"/>
                    <a:pt x="114184" y="95458"/>
                  </a:cubicBezTo>
                  <a:cubicBezTo>
                    <a:pt x="114653" y="95617"/>
                    <a:pt x="115101" y="95689"/>
                    <a:pt x="115523" y="95689"/>
                  </a:cubicBezTo>
                  <a:cubicBezTo>
                    <a:pt x="119218" y="95689"/>
                    <a:pt x="120915" y="90150"/>
                    <a:pt x="116873" y="88400"/>
                  </a:cubicBezTo>
                  <a:lnTo>
                    <a:pt x="120436" y="80468"/>
                  </a:lnTo>
                  <a:cubicBezTo>
                    <a:pt x="120978" y="80649"/>
                    <a:pt x="121525" y="80735"/>
                    <a:pt x="122061" y="80735"/>
                  </a:cubicBezTo>
                  <a:cubicBezTo>
                    <a:pt x="124119" y="80735"/>
                    <a:pt x="126008" y="79470"/>
                    <a:pt x="126754" y="77444"/>
                  </a:cubicBezTo>
                  <a:lnTo>
                    <a:pt x="145441" y="88199"/>
                  </a:lnTo>
                  <a:cubicBezTo>
                    <a:pt x="142736" y="92995"/>
                    <a:pt x="146330" y="98635"/>
                    <a:pt x="151491" y="98635"/>
                  </a:cubicBezTo>
                  <a:cubicBezTo>
                    <a:pt x="151972" y="98635"/>
                    <a:pt x="152466" y="98586"/>
                    <a:pt x="152970" y="98483"/>
                  </a:cubicBezTo>
                  <a:cubicBezTo>
                    <a:pt x="158885" y="97273"/>
                    <a:pt x="160700" y="89677"/>
                    <a:pt x="155928" y="85980"/>
                  </a:cubicBezTo>
                  <a:lnTo>
                    <a:pt x="160162" y="79527"/>
                  </a:lnTo>
                  <a:cubicBezTo>
                    <a:pt x="160991" y="80094"/>
                    <a:pt x="161918" y="80356"/>
                    <a:pt x="162828" y="80356"/>
                  </a:cubicBezTo>
                  <a:cubicBezTo>
                    <a:pt x="164944" y="80356"/>
                    <a:pt x="166972" y="78940"/>
                    <a:pt x="167489" y="76637"/>
                  </a:cubicBezTo>
                  <a:lnTo>
                    <a:pt x="181337" y="80468"/>
                  </a:lnTo>
                  <a:cubicBezTo>
                    <a:pt x="179159" y="85197"/>
                    <a:pt x="182798" y="90386"/>
                    <a:pt x="187722" y="90386"/>
                  </a:cubicBezTo>
                  <a:cubicBezTo>
                    <a:pt x="188118" y="90386"/>
                    <a:pt x="188522" y="90352"/>
                    <a:pt x="188932" y="90282"/>
                  </a:cubicBezTo>
                  <a:cubicBezTo>
                    <a:pt x="194512" y="89341"/>
                    <a:pt x="196730" y="82552"/>
                    <a:pt x="192831" y="78452"/>
                  </a:cubicBezTo>
                  <a:lnTo>
                    <a:pt x="203183" y="70318"/>
                  </a:lnTo>
                  <a:cubicBezTo>
                    <a:pt x="204490" y="72160"/>
                    <a:pt x="206637" y="73267"/>
                    <a:pt x="208929" y="73267"/>
                  </a:cubicBezTo>
                  <a:cubicBezTo>
                    <a:pt x="209230" y="73267"/>
                    <a:pt x="209533" y="73248"/>
                    <a:pt x="209838" y="73209"/>
                  </a:cubicBezTo>
                  <a:cubicBezTo>
                    <a:pt x="210779" y="73074"/>
                    <a:pt x="211720" y="72738"/>
                    <a:pt x="212594" y="72200"/>
                  </a:cubicBezTo>
                  <a:lnTo>
                    <a:pt x="218374" y="82888"/>
                  </a:lnTo>
                  <a:cubicBezTo>
                    <a:pt x="214161" y="85618"/>
                    <a:pt x="216601" y="91701"/>
                    <a:pt x="220885" y="91701"/>
                  </a:cubicBezTo>
                  <a:cubicBezTo>
                    <a:pt x="221454" y="91701"/>
                    <a:pt x="222054" y="91594"/>
                    <a:pt x="222677" y="91358"/>
                  </a:cubicBezTo>
                  <a:cubicBezTo>
                    <a:pt x="227798" y="89438"/>
                    <a:pt x="226213" y="82092"/>
                    <a:pt x="221116" y="82092"/>
                  </a:cubicBezTo>
                  <a:cubicBezTo>
                    <a:pt x="220861" y="82092"/>
                    <a:pt x="220596" y="82110"/>
                    <a:pt x="220324" y="82149"/>
                  </a:cubicBezTo>
                  <a:cubicBezTo>
                    <a:pt x="219853" y="82216"/>
                    <a:pt x="219383" y="82351"/>
                    <a:pt x="218912" y="82552"/>
                  </a:cubicBezTo>
                  <a:lnTo>
                    <a:pt x="213131" y="71864"/>
                  </a:lnTo>
                  <a:cubicBezTo>
                    <a:pt x="216089" y="69646"/>
                    <a:pt x="216828" y="65479"/>
                    <a:pt x="214812" y="62319"/>
                  </a:cubicBezTo>
                  <a:lnTo>
                    <a:pt x="240960" y="47531"/>
                  </a:lnTo>
                  <a:cubicBezTo>
                    <a:pt x="242347" y="51556"/>
                    <a:pt x="246083" y="53914"/>
                    <a:pt x="249953" y="53914"/>
                  </a:cubicBezTo>
                  <a:cubicBezTo>
                    <a:pt x="251900" y="53914"/>
                    <a:pt x="253882" y="53317"/>
                    <a:pt x="255614" y="52035"/>
                  </a:cubicBezTo>
                  <a:lnTo>
                    <a:pt x="265966" y="67495"/>
                  </a:lnTo>
                  <a:cubicBezTo>
                    <a:pt x="262807" y="69041"/>
                    <a:pt x="261933" y="73142"/>
                    <a:pt x="264084" y="75898"/>
                  </a:cubicBezTo>
                  <a:cubicBezTo>
                    <a:pt x="265166" y="77284"/>
                    <a:pt x="266758" y="77973"/>
                    <a:pt x="268365" y="77973"/>
                  </a:cubicBezTo>
                  <a:cubicBezTo>
                    <a:pt x="269952" y="77973"/>
                    <a:pt x="271552" y="77301"/>
                    <a:pt x="272688" y="75965"/>
                  </a:cubicBezTo>
                  <a:lnTo>
                    <a:pt x="278872" y="82888"/>
                  </a:lnTo>
                  <a:cubicBezTo>
                    <a:pt x="278267" y="83561"/>
                    <a:pt x="277998" y="84434"/>
                    <a:pt x="278065" y="85375"/>
                  </a:cubicBezTo>
                  <a:cubicBezTo>
                    <a:pt x="278313" y="87028"/>
                    <a:pt x="279704" y="87995"/>
                    <a:pt x="281114" y="87995"/>
                  </a:cubicBezTo>
                  <a:cubicBezTo>
                    <a:pt x="281998" y="87995"/>
                    <a:pt x="282889" y="87616"/>
                    <a:pt x="283510" y="86787"/>
                  </a:cubicBezTo>
                  <a:cubicBezTo>
                    <a:pt x="285104" y="84747"/>
                    <a:pt x="283554" y="81921"/>
                    <a:pt x="281096" y="81921"/>
                  </a:cubicBezTo>
                  <a:cubicBezTo>
                    <a:pt x="280963" y="81921"/>
                    <a:pt x="280826" y="81930"/>
                    <a:pt x="280687" y="81947"/>
                  </a:cubicBezTo>
                  <a:cubicBezTo>
                    <a:pt x="280216" y="82014"/>
                    <a:pt x="279746" y="82216"/>
                    <a:pt x="279343" y="82485"/>
                  </a:cubicBezTo>
                  <a:lnTo>
                    <a:pt x="273024" y="75494"/>
                  </a:lnTo>
                  <a:cubicBezTo>
                    <a:pt x="274368" y="73478"/>
                    <a:pt x="274234" y="70856"/>
                    <a:pt x="272688" y="68974"/>
                  </a:cubicBezTo>
                  <a:lnTo>
                    <a:pt x="279679" y="64201"/>
                  </a:lnTo>
                  <a:cubicBezTo>
                    <a:pt x="280351" y="65042"/>
                    <a:pt x="281190" y="65395"/>
                    <a:pt x="282008" y="65395"/>
                  </a:cubicBezTo>
                  <a:cubicBezTo>
                    <a:pt x="284131" y="65395"/>
                    <a:pt x="286109" y="63017"/>
                    <a:pt x="284653" y="60639"/>
                  </a:cubicBezTo>
                  <a:cubicBezTo>
                    <a:pt x="284007" y="59639"/>
                    <a:pt x="283084" y="59220"/>
                    <a:pt x="282169" y="59220"/>
                  </a:cubicBezTo>
                  <a:cubicBezTo>
                    <a:pt x="280132" y="59220"/>
                    <a:pt x="278136" y="61298"/>
                    <a:pt x="279343" y="63664"/>
                  </a:cubicBezTo>
                  <a:lnTo>
                    <a:pt x="272285" y="68503"/>
                  </a:lnTo>
                  <a:cubicBezTo>
                    <a:pt x="271201" y="67467"/>
                    <a:pt x="269788" y="66926"/>
                    <a:pt x="268346" y="66926"/>
                  </a:cubicBezTo>
                  <a:cubicBezTo>
                    <a:pt x="267729" y="66926"/>
                    <a:pt x="267107" y="67025"/>
                    <a:pt x="266504" y="67226"/>
                  </a:cubicBezTo>
                  <a:lnTo>
                    <a:pt x="256085" y="51699"/>
                  </a:lnTo>
                  <a:cubicBezTo>
                    <a:pt x="261664" y="46993"/>
                    <a:pt x="260118" y="38120"/>
                    <a:pt x="253396" y="35499"/>
                  </a:cubicBezTo>
                  <a:cubicBezTo>
                    <a:pt x="252239" y="35052"/>
                    <a:pt x="251075" y="34846"/>
                    <a:pt x="249944" y="34846"/>
                  </a:cubicBezTo>
                  <a:cubicBezTo>
                    <a:pt x="244434" y="34846"/>
                    <a:pt x="239709" y="39749"/>
                    <a:pt x="240490" y="45716"/>
                  </a:cubicBezTo>
                  <a:cubicBezTo>
                    <a:pt x="240557" y="46119"/>
                    <a:pt x="240691" y="46523"/>
                    <a:pt x="240759" y="46926"/>
                  </a:cubicBezTo>
                  <a:lnTo>
                    <a:pt x="214409" y="61849"/>
                  </a:lnTo>
                  <a:cubicBezTo>
                    <a:pt x="213088" y="60126"/>
                    <a:pt x="211081" y="59140"/>
                    <a:pt x="208974" y="59140"/>
                  </a:cubicBezTo>
                  <a:cubicBezTo>
                    <a:pt x="208614" y="59140"/>
                    <a:pt x="208251" y="59168"/>
                    <a:pt x="207888" y="59227"/>
                  </a:cubicBezTo>
                  <a:cubicBezTo>
                    <a:pt x="206342" y="59429"/>
                    <a:pt x="204931" y="60168"/>
                    <a:pt x="203788" y="61311"/>
                  </a:cubicBezTo>
                  <a:lnTo>
                    <a:pt x="180933" y="46052"/>
                  </a:lnTo>
                  <a:cubicBezTo>
                    <a:pt x="181605" y="42960"/>
                    <a:pt x="179723" y="40003"/>
                    <a:pt x="176698" y="39263"/>
                  </a:cubicBezTo>
                  <a:cubicBezTo>
                    <a:pt x="176242" y="39151"/>
                    <a:pt x="175785" y="39098"/>
                    <a:pt x="175335" y="39098"/>
                  </a:cubicBezTo>
                  <a:cubicBezTo>
                    <a:pt x="172810" y="39098"/>
                    <a:pt x="170527" y="40785"/>
                    <a:pt x="169842" y="43296"/>
                  </a:cubicBezTo>
                  <a:cubicBezTo>
                    <a:pt x="169035" y="46321"/>
                    <a:pt x="170716" y="49413"/>
                    <a:pt x="173674" y="50287"/>
                  </a:cubicBezTo>
                  <a:cubicBezTo>
                    <a:pt x="174217" y="50448"/>
                    <a:pt x="174768" y="50524"/>
                    <a:pt x="175311" y="50524"/>
                  </a:cubicBezTo>
                  <a:cubicBezTo>
                    <a:pt x="177720" y="50524"/>
                    <a:pt x="179976" y="49016"/>
                    <a:pt x="180799" y="46657"/>
                  </a:cubicBezTo>
                  <a:lnTo>
                    <a:pt x="203385" y="61782"/>
                  </a:lnTo>
                  <a:cubicBezTo>
                    <a:pt x="202175" y="63260"/>
                    <a:pt x="201637" y="65210"/>
                    <a:pt x="201906" y="67159"/>
                  </a:cubicBezTo>
                  <a:cubicBezTo>
                    <a:pt x="201973" y="68100"/>
                    <a:pt x="202309" y="68974"/>
                    <a:pt x="202780" y="69781"/>
                  </a:cubicBezTo>
                  <a:lnTo>
                    <a:pt x="192428" y="78049"/>
                  </a:lnTo>
                  <a:cubicBezTo>
                    <a:pt x="191046" y="76856"/>
                    <a:pt x="189369" y="76287"/>
                    <a:pt x="187719" y="76287"/>
                  </a:cubicBezTo>
                  <a:cubicBezTo>
                    <a:pt x="185275" y="76287"/>
                    <a:pt x="182889" y="77536"/>
                    <a:pt x="181605" y="79863"/>
                  </a:cubicBezTo>
                  <a:lnTo>
                    <a:pt x="167557" y="76032"/>
                  </a:lnTo>
                  <a:cubicBezTo>
                    <a:pt x="167557" y="75696"/>
                    <a:pt x="167557" y="75293"/>
                    <a:pt x="167557" y="74956"/>
                  </a:cubicBezTo>
                  <a:cubicBezTo>
                    <a:pt x="167422" y="74150"/>
                    <a:pt x="167086" y="73410"/>
                    <a:pt x="166615" y="72738"/>
                  </a:cubicBezTo>
                  <a:lnTo>
                    <a:pt x="180395" y="63260"/>
                  </a:lnTo>
                  <a:cubicBezTo>
                    <a:pt x="181318" y="65203"/>
                    <a:pt x="182951" y="66031"/>
                    <a:pt x="184581" y="66031"/>
                  </a:cubicBezTo>
                  <a:cubicBezTo>
                    <a:pt x="187465" y="66031"/>
                    <a:pt x="190342" y="63439"/>
                    <a:pt x="189268" y="59832"/>
                  </a:cubicBezTo>
                  <a:cubicBezTo>
                    <a:pt x="188565" y="57468"/>
                    <a:pt x="186683" y="56412"/>
                    <a:pt x="184792" y="56412"/>
                  </a:cubicBezTo>
                  <a:cubicBezTo>
                    <a:pt x="182167" y="56412"/>
                    <a:pt x="179523" y="58449"/>
                    <a:pt x="179992" y="61849"/>
                  </a:cubicBezTo>
                  <a:cubicBezTo>
                    <a:pt x="179992" y="62185"/>
                    <a:pt x="180059" y="62454"/>
                    <a:pt x="180194" y="62723"/>
                  </a:cubicBezTo>
                  <a:lnTo>
                    <a:pt x="166212" y="72268"/>
                  </a:lnTo>
                  <a:cubicBezTo>
                    <a:pt x="165263" y="71318"/>
                    <a:pt x="164013" y="70820"/>
                    <a:pt x="162767" y="70820"/>
                  </a:cubicBezTo>
                  <a:cubicBezTo>
                    <a:pt x="161806" y="70820"/>
                    <a:pt x="160847" y="71116"/>
                    <a:pt x="160028" y="71730"/>
                  </a:cubicBezTo>
                  <a:lnTo>
                    <a:pt x="150953" y="62319"/>
                  </a:lnTo>
                  <a:cubicBezTo>
                    <a:pt x="154760" y="57922"/>
                    <a:pt x="151645" y="51216"/>
                    <a:pt x="145989" y="51216"/>
                  </a:cubicBezTo>
                  <a:cubicBezTo>
                    <a:pt x="145853" y="51216"/>
                    <a:pt x="145715" y="51220"/>
                    <a:pt x="145576" y="51228"/>
                  </a:cubicBezTo>
                  <a:lnTo>
                    <a:pt x="144030" y="40473"/>
                  </a:lnTo>
                  <a:lnTo>
                    <a:pt x="144299" y="40473"/>
                  </a:lnTo>
                  <a:cubicBezTo>
                    <a:pt x="146853" y="40204"/>
                    <a:pt x="148735" y="38053"/>
                    <a:pt x="148668" y="35499"/>
                  </a:cubicBezTo>
                  <a:cubicBezTo>
                    <a:pt x="148533" y="32945"/>
                    <a:pt x="146450" y="30995"/>
                    <a:pt x="143895" y="30995"/>
                  </a:cubicBezTo>
                  <a:cubicBezTo>
                    <a:pt x="137913" y="30995"/>
                    <a:pt x="137375" y="39935"/>
                    <a:pt x="143492" y="40473"/>
                  </a:cubicBezTo>
                  <a:lnTo>
                    <a:pt x="144971" y="51295"/>
                  </a:lnTo>
                  <a:cubicBezTo>
                    <a:pt x="141341" y="51833"/>
                    <a:pt x="138787" y="55194"/>
                    <a:pt x="139324" y="58824"/>
                  </a:cubicBezTo>
                  <a:cubicBezTo>
                    <a:pt x="139813" y="62183"/>
                    <a:pt x="142632" y="64543"/>
                    <a:pt x="145866" y="64543"/>
                  </a:cubicBezTo>
                  <a:cubicBezTo>
                    <a:pt x="146192" y="64543"/>
                    <a:pt x="146521" y="64519"/>
                    <a:pt x="146853" y="64470"/>
                  </a:cubicBezTo>
                  <a:cubicBezTo>
                    <a:pt x="148265" y="64336"/>
                    <a:pt x="149542" y="63664"/>
                    <a:pt x="150550" y="62723"/>
                  </a:cubicBezTo>
                  <a:lnTo>
                    <a:pt x="159557" y="72133"/>
                  </a:lnTo>
                  <a:cubicBezTo>
                    <a:pt x="157541" y="74015"/>
                    <a:pt x="157608" y="77309"/>
                    <a:pt x="159692" y="79124"/>
                  </a:cubicBezTo>
                  <a:lnTo>
                    <a:pt x="155390" y="85644"/>
                  </a:lnTo>
                  <a:cubicBezTo>
                    <a:pt x="154193" y="84847"/>
                    <a:pt x="152849" y="84465"/>
                    <a:pt x="151521" y="84465"/>
                  </a:cubicBezTo>
                  <a:cubicBezTo>
                    <a:pt x="149268" y="84465"/>
                    <a:pt x="147064" y="85564"/>
                    <a:pt x="145710" y="87594"/>
                  </a:cubicBezTo>
                  <a:lnTo>
                    <a:pt x="126889" y="76839"/>
                  </a:lnTo>
                  <a:cubicBezTo>
                    <a:pt x="126956" y="76234"/>
                    <a:pt x="127023" y="75696"/>
                    <a:pt x="126956" y="75158"/>
                  </a:cubicBezTo>
                  <a:cubicBezTo>
                    <a:pt x="126584" y="72370"/>
                    <a:pt x="124300" y="70857"/>
                    <a:pt x="122015" y="70857"/>
                  </a:cubicBezTo>
                  <a:cubicBezTo>
                    <a:pt x="120168" y="70857"/>
                    <a:pt x="118319" y="71845"/>
                    <a:pt x="117478" y="73948"/>
                  </a:cubicBezTo>
                  <a:lnTo>
                    <a:pt x="110622" y="73276"/>
                  </a:lnTo>
                  <a:cubicBezTo>
                    <a:pt x="110756" y="72671"/>
                    <a:pt x="110823" y="71999"/>
                    <a:pt x="110756" y="71394"/>
                  </a:cubicBezTo>
                  <a:cubicBezTo>
                    <a:pt x="110387" y="68813"/>
                    <a:pt x="108109" y="66906"/>
                    <a:pt x="105563" y="66906"/>
                  </a:cubicBezTo>
                  <a:cubicBezTo>
                    <a:pt x="105324" y="66906"/>
                    <a:pt x="105083" y="66923"/>
                    <a:pt x="104841" y="66957"/>
                  </a:cubicBezTo>
                  <a:cubicBezTo>
                    <a:pt x="104101" y="67025"/>
                    <a:pt x="103362" y="67294"/>
                    <a:pt x="102757" y="67697"/>
                  </a:cubicBezTo>
                  <a:lnTo>
                    <a:pt x="90456" y="39129"/>
                  </a:lnTo>
                  <a:cubicBezTo>
                    <a:pt x="96734" y="36513"/>
                    <a:pt x="94677" y="27344"/>
                    <a:pt x="88185" y="27344"/>
                  </a:cubicBezTo>
                  <a:cubicBezTo>
                    <a:pt x="88005" y="27344"/>
                    <a:pt x="87820" y="27351"/>
                    <a:pt x="87633" y="27365"/>
                  </a:cubicBezTo>
                  <a:cubicBezTo>
                    <a:pt x="80709" y="27903"/>
                    <a:pt x="79902" y="37784"/>
                    <a:pt x="86692" y="39398"/>
                  </a:cubicBezTo>
                  <a:lnTo>
                    <a:pt x="86423" y="49144"/>
                  </a:lnTo>
                  <a:cubicBezTo>
                    <a:pt x="86221" y="49144"/>
                    <a:pt x="86019" y="49144"/>
                    <a:pt x="85885" y="49212"/>
                  </a:cubicBezTo>
                  <a:cubicBezTo>
                    <a:pt x="83868" y="49480"/>
                    <a:pt x="82255" y="51026"/>
                    <a:pt x="81986" y="53043"/>
                  </a:cubicBezTo>
                  <a:lnTo>
                    <a:pt x="63568" y="53715"/>
                  </a:lnTo>
                  <a:lnTo>
                    <a:pt x="63568" y="53446"/>
                  </a:lnTo>
                  <a:cubicBezTo>
                    <a:pt x="63245" y="51247"/>
                    <a:pt x="61364" y="49607"/>
                    <a:pt x="59186" y="49607"/>
                  </a:cubicBezTo>
                  <a:cubicBezTo>
                    <a:pt x="59101" y="49607"/>
                    <a:pt x="59016" y="49610"/>
                    <a:pt x="58930" y="49615"/>
                  </a:cubicBezTo>
                  <a:lnTo>
                    <a:pt x="56308" y="34759"/>
                  </a:lnTo>
                  <a:cubicBezTo>
                    <a:pt x="60005" y="34222"/>
                    <a:pt x="62627" y="30928"/>
                    <a:pt x="62358" y="27231"/>
                  </a:cubicBezTo>
                  <a:cubicBezTo>
                    <a:pt x="62030" y="23553"/>
                    <a:pt x="59006" y="20773"/>
                    <a:pt x="55356" y="20773"/>
                  </a:cubicBezTo>
                  <a:cubicBezTo>
                    <a:pt x="55270" y="20773"/>
                    <a:pt x="55185" y="20775"/>
                    <a:pt x="55098" y="20778"/>
                  </a:cubicBezTo>
                  <a:lnTo>
                    <a:pt x="55905" y="10225"/>
                  </a:lnTo>
                  <a:lnTo>
                    <a:pt x="56107" y="10225"/>
                  </a:lnTo>
                  <a:cubicBezTo>
                    <a:pt x="58863" y="9821"/>
                    <a:pt x="60812" y="7401"/>
                    <a:pt x="60543" y="4645"/>
                  </a:cubicBezTo>
                  <a:cubicBezTo>
                    <a:pt x="60348" y="1976"/>
                    <a:pt x="58072" y="1"/>
                    <a:pt x="55426" y="1"/>
                  </a:cubicBezTo>
                  <a:close/>
                </a:path>
              </a:pathLst>
            </a:custGeom>
            <a:solidFill>
              <a:srgbClr val="446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2"/>
            <p:cNvSpPr/>
            <p:nvPr/>
          </p:nvSpPr>
          <p:spPr>
            <a:xfrm rot="10800000">
              <a:off x="6166875" y="3818950"/>
              <a:ext cx="3689376" cy="1271911"/>
            </a:xfrm>
            <a:custGeom>
              <a:avLst/>
              <a:gdLst/>
              <a:ahLst/>
              <a:cxnLst/>
              <a:rect l="l" t="t" r="r" b="b"/>
              <a:pathLst>
                <a:path w="286109" h="98636" extrusionOk="0">
                  <a:moveTo>
                    <a:pt x="55426" y="1"/>
                  </a:moveTo>
                  <a:cubicBezTo>
                    <a:pt x="55339" y="1"/>
                    <a:pt x="55253" y="3"/>
                    <a:pt x="55166" y="7"/>
                  </a:cubicBezTo>
                  <a:cubicBezTo>
                    <a:pt x="48713" y="343"/>
                    <a:pt x="48645" y="10023"/>
                    <a:pt x="55300" y="10225"/>
                  </a:cubicBezTo>
                  <a:lnTo>
                    <a:pt x="54561" y="20845"/>
                  </a:lnTo>
                  <a:lnTo>
                    <a:pt x="54359" y="20845"/>
                  </a:lnTo>
                  <a:cubicBezTo>
                    <a:pt x="50595" y="21316"/>
                    <a:pt x="47906" y="24744"/>
                    <a:pt x="48242" y="28508"/>
                  </a:cubicBezTo>
                  <a:cubicBezTo>
                    <a:pt x="48627" y="32106"/>
                    <a:pt x="51654" y="34844"/>
                    <a:pt x="55208" y="34844"/>
                  </a:cubicBezTo>
                  <a:cubicBezTo>
                    <a:pt x="55372" y="34844"/>
                    <a:pt x="55537" y="34839"/>
                    <a:pt x="55703" y="34827"/>
                  </a:cubicBezTo>
                  <a:lnTo>
                    <a:pt x="58325" y="49749"/>
                  </a:lnTo>
                  <a:cubicBezTo>
                    <a:pt x="56107" y="50153"/>
                    <a:pt x="54561" y="52304"/>
                    <a:pt x="54897" y="54589"/>
                  </a:cubicBezTo>
                  <a:cubicBezTo>
                    <a:pt x="54964" y="54992"/>
                    <a:pt x="55031" y="55329"/>
                    <a:pt x="55166" y="55665"/>
                  </a:cubicBezTo>
                  <a:lnTo>
                    <a:pt x="45486" y="59765"/>
                  </a:lnTo>
                  <a:cubicBezTo>
                    <a:pt x="44175" y="57440"/>
                    <a:pt x="41753" y="56067"/>
                    <a:pt x="39159" y="56067"/>
                  </a:cubicBezTo>
                  <a:cubicBezTo>
                    <a:pt x="38828" y="56067"/>
                    <a:pt x="38494" y="56089"/>
                    <a:pt x="38159" y="56135"/>
                  </a:cubicBezTo>
                  <a:cubicBezTo>
                    <a:pt x="37420" y="56270"/>
                    <a:pt x="36613" y="56471"/>
                    <a:pt x="35941" y="56807"/>
                  </a:cubicBezTo>
                  <a:lnTo>
                    <a:pt x="23707" y="36104"/>
                  </a:lnTo>
                  <a:cubicBezTo>
                    <a:pt x="27001" y="33818"/>
                    <a:pt x="26597" y="28777"/>
                    <a:pt x="22900" y="27097"/>
                  </a:cubicBezTo>
                  <a:cubicBezTo>
                    <a:pt x="22205" y="26793"/>
                    <a:pt x="21498" y="26654"/>
                    <a:pt x="20812" y="26654"/>
                  </a:cubicBezTo>
                  <a:cubicBezTo>
                    <a:pt x="17848" y="26654"/>
                    <a:pt x="15271" y="29254"/>
                    <a:pt x="15708" y="32474"/>
                  </a:cubicBezTo>
                  <a:cubicBezTo>
                    <a:pt x="15775" y="33348"/>
                    <a:pt x="16111" y="34155"/>
                    <a:pt x="16649" y="34827"/>
                  </a:cubicBezTo>
                  <a:lnTo>
                    <a:pt x="8179" y="40742"/>
                  </a:lnTo>
                  <a:cubicBezTo>
                    <a:pt x="7308" y="39708"/>
                    <a:pt x="6256" y="39276"/>
                    <a:pt x="5240" y="39276"/>
                  </a:cubicBezTo>
                  <a:cubicBezTo>
                    <a:pt x="2490" y="39276"/>
                    <a:pt x="1" y="42436"/>
                    <a:pt x="2062" y="45380"/>
                  </a:cubicBezTo>
                  <a:cubicBezTo>
                    <a:pt x="2876" y="46551"/>
                    <a:pt x="3989" y="47042"/>
                    <a:pt x="5089" y="47042"/>
                  </a:cubicBezTo>
                  <a:cubicBezTo>
                    <a:pt x="7714" y="47042"/>
                    <a:pt x="10268" y="44244"/>
                    <a:pt x="8515" y="41213"/>
                  </a:cubicBezTo>
                  <a:lnTo>
                    <a:pt x="16985" y="35297"/>
                  </a:lnTo>
                  <a:cubicBezTo>
                    <a:pt x="17983" y="36353"/>
                    <a:pt x="19390" y="36949"/>
                    <a:pt x="20849" y="36949"/>
                  </a:cubicBezTo>
                  <a:cubicBezTo>
                    <a:pt x="21062" y="36949"/>
                    <a:pt x="21275" y="36936"/>
                    <a:pt x="21489" y="36910"/>
                  </a:cubicBezTo>
                  <a:cubicBezTo>
                    <a:pt x="22026" y="36776"/>
                    <a:pt x="22631" y="36642"/>
                    <a:pt x="23169" y="36373"/>
                  </a:cubicBezTo>
                  <a:lnTo>
                    <a:pt x="35403" y="57143"/>
                  </a:lnTo>
                  <a:cubicBezTo>
                    <a:pt x="31908" y="59227"/>
                    <a:pt x="30832" y="63798"/>
                    <a:pt x="33050" y="67226"/>
                  </a:cubicBezTo>
                  <a:lnTo>
                    <a:pt x="22497" y="75629"/>
                  </a:lnTo>
                  <a:cubicBezTo>
                    <a:pt x="21572" y="74125"/>
                    <a:pt x="19962" y="73329"/>
                    <a:pt x="18338" y="73329"/>
                  </a:cubicBezTo>
                  <a:cubicBezTo>
                    <a:pt x="17130" y="73329"/>
                    <a:pt x="15915" y="73770"/>
                    <a:pt x="14968" y="74688"/>
                  </a:cubicBezTo>
                  <a:cubicBezTo>
                    <a:pt x="12683" y="76771"/>
                    <a:pt x="12885" y="80468"/>
                    <a:pt x="15372" y="82283"/>
                  </a:cubicBezTo>
                  <a:lnTo>
                    <a:pt x="10734" y="86989"/>
                  </a:lnTo>
                  <a:cubicBezTo>
                    <a:pt x="10599" y="86955"/>
                    <a:pt x="10448" y="86938"/>
                    <a:pt x="10297" y="86938"/>
                  </a:cubicBezTo>
                  <a:cubicBezTo>
                    <a:pt x="10145" y="86938"/>
                    <a:pt x="9994" y="86955"/>
                    <a:pt x="9860" y="86989"/>
                  </a:cubicBezTo>
                  <a:lnTo>
                    <a:pt x="9860" y="86921"/>
                  </a:lnTo>
                  <a:cubicBezTo>
                    <a:pt x="7574" y="87190"/>
                    <a:pt x="6768" y="90081"/>
                    <a:pt x="8582" y="91492"/>
                  </a:cubicBezTo>
                  <a:cubicBezTo>
                    <a:pt x="9051" y="91839"/>
                    <a:pt x="9569" y="91994"/>
                    <a:pt x="10073" y="91994"/>
                  </a:cubicBezTo>
                  <a:cubicBezTo>
                    <a:pt x="11524" y="91994"/>
                    <a:pt x="12865" y="90718"/>
                    <a:pt x="12616" y="89072"/>
                  </a:cubicBezTo>
                  <a:cubicBezTo>
                    <a:pt x="12481" y="88266"/>
                    <a:pt x="12011" y="87594"/>
                    <a:pt x="11338" y="87190"/>
                  </a:cubicBezTo>
                  <a:lnTo>
                    <a:pt x="15842" y="82619"/>
                  </a:lnTo>
                  <a:cubicBezTo>
                    <a:pt x="16595" y="83050"/>
                    <a:pt x="17434" y="83265"/>
                    <a:pt x="18290" y="83265"/>
                  </a:cubicBezTo>
                  <a:cubicBezTo>
                    <a:pt x="18504" y="83265"/>
                    <a:pt x="18719" y="83251"/>
                    <a:pt x="18934" y="83224"/>
                  </a:cubicBezTo>
                  <a:cubicBezTo>
                    <a:pt x="19674" y="83090"/>
                    <a:pt x="20413" y="82821"/>
                    <a:pt x="21018" y="82418"/>
                  </a:cubicBezTo>
                  <a:lnTo>
                    <a:pt x="25186" y="87123"/>
                  </a:lnTo>
                  <a:cubicBezTo>
                    <a:pt x="23918" y="88887"/>
                    <a:pt x="25362" y="91102"/>
                    <a:pt x="27182" y="91102"/>
                  </a:cubicBezTo>
                  <a:cubicBezTo>
                    <a:pt x="27582" y="91102"/>
                    <a:pt x="28001" y="90995"/>
                    <a:pt x="28412" y="90753"/>
                  </a:cubicBezTo>
                  <a:cubicBezTo>
                    <a:pt x="30658" y="89406"/>
                    <a:pt x="29658" y="86159"/>
                    <a:pt x="27223" y="86159"/>
                  </a:cubicBezTo>
                  <a:cubicBezTo>
                    <a:pt x="27108" y="86159"/>
                    <a:pt x="26988" y="86167"/>
                    <a:pt x="26866" y="86182"/>
                  </a:cubicBezTo>
                  <a:cubicBezTo>
                    <a:pt x="26463" y="86249"/>
                    <a:pt x="25992" y="86384"/>
                    <a:pt x="25656" y="86720"/>
                  </a:cubicBezTo>
                  <a:lnTo>
                    <a:pt x="21556" y="82082"/>
                  </a:lnTo>
                  <a:cubicBezTo>
                    <a:pt x="22833" y="80939"/>
                    <a:pt x="23438" y="79258"/>
                    <a:pt x="23236" y="77645"/>
                  </a:cubicBezTo>
                  <a:cubicBezTo>
                    <a:pt x="23169" y="77107"/>
                    <a:pt x="23035" y="76637"/>
                    <a:pt x="22833" y="76234"/>
                  </a:cubicBezTo>
                  <a:lnTo>
                    <a:pt x="33386" y="67764"/>
                  </a:lnTo>
                  <a:cubicBezTo>
                    <a:pt x="34804" y="69536"/>
                    <a:pt x="36947" y="70581"/>
                    <a:pt x="39179" y="70581"/>
                  </a:cubicBezTo>
                  <a:cubicBezTo>
                    <a:pt x="39488" y="70581"/>
                    <a:pt x="39798" y="70561"/>
                    <a:pt x="40108" y="70520"/>
                  </a:cubicBezTo>
                  <a:cubicBezTo>
                    <a:pt x="45015" y="69915"/>
                    <a:pt x="47839" y="64672"/>
                    <a:pt x="45755" y="60303"/>
                  </a:cubicBezTo>
                  <a:lnTo>
                    <a:pt x="55434" y="56270"/>
                  </a:lnTo>
                  <a:cubicBezTo>
                    <a:pt x="56219" y="57598"/>
                    <a:pt x="57709" y="58384"/>
                    <a:pt x="59271" y="58384"/>
                  </a:cubicBezTo>
                  <a:cubicBezTo>
                    <a:pt x="59448" y="58384"/>
                    <a:pt x="59626" y="58374"/>
                    <a:pt x="59804" y="58353"/>
                  </a:cubicBezTo>
                  <a:cubicBezTo>
                    <a:pt x="60543" y="58219"/>
                    <a:pt x="61283" y="57950"/>
                    <a:pt x="61888" y="57480"/>
                  </a:cubicBezTo>
                  <a:lnTo>
                    <a:pt x="70492" y="67361"/>
                  </a:lnTo>
                  <a:cubicBezTo>
                    <a:pt x="67467" y="69713"/>
                    <a:pt x="66996" y="74083"/>
                    <a:pt x="69282" y="77175"/>
                  </a:cubicBezTo>
                  <a:cubicBezTo>
                    <a:pt x="70672" y="78963"/>
                    <a:pt x="72767" y="79905"/>
                    <a:pt x="74887" y="79905"/>
                  </a:cubicBezTo>
                  <a:cubicBezTo>
                    <a:pt x="76353" y="79905"/>
                    <a:pt x="77831" y="79454"/>
                    <a:pt x="79096" y="78519"/>
                  </a:cubicBezTo>
                  <a:cubicBezTo>
                    <a:pt x="82188" y="76301"/>
                    <a:pt x="82927" y="71932"/>
                    <a:pt x="80709" y="68772"/>
                  </a:cubicBezTo>
                  <a:cubicBezTo>
                    <a:pt x="79330" y="66808"/>
                    <a:pt x="77145" y="65753"/>
                    <a:pt x="74931" y="65753"/>
                  </a:cubicBezTo>
                  <a:cubicBezTo>
                    <a:pt x="73583" y="65753"/>
                    <a:pt x="72224" y="66144"/>
                    <a:pt x="71029" y="66957"/>
                  </a:cubicBezTo>
                  <a:lnTo>
                    <a:pt x="62358" y="57076"/>
                  </a:lnTo>
                  <a:cubicBezTo>
                    <a:pt x="63097" y="56337"/>
                    <a:pt x="63568" y="55396"/>
                    <a:pt x="63702" y="54320"/>
                  </a:cubicBezTo>
                  <a:lnTo>
                    <a:pt x="81986" y="53648"/>
                  </a:lnTo>
                  <a:cubicBezTo>
                    <a:pt x="81986" y="53850"/>
                    <a:pt x="81986" y="54119"/>
                    <a:pt x="81986" y="54387"/>
                  </a:cubicBezTo>
                  <a:cubicBezTo>
                    <a:pt x="82336" y="56833"/>
                    <a:pt x="84416" y="58314"/>
                    <a:pt x="86549" y="58314"/>
                  </a:cubicBezTo>
                  <a:cubicBezTo>
                    <a:pt x="87700" y="58314"/>
                    <a:pt x="88865" y="57884"/>
                    <a:pt x="89784" y="56942"/>
                  </a:cubicBezTo>
                  <a:cubicBezTo>
                    <a:pt x="92472" y="54186"/>
                    <a:pt x="90792" y="49615"/>
                    <a:pt x="87028" y="49212"/>
                  </a:cubicBezTo>
                  <a:lnTo>
                    <a:pt x="87296" y="39532"/>
                  </a:lnTo>
                  <a:cubicBezTo>
                    <a:pt x="87599" y="39566"/>
                    <a:pt x="87885" y="39582"/>
                    <a:pt x="88162" y="39582"/>
                  </a:cubicBezTo>
                  <a:cubicBezTo>
                    <a:pt x="88439" y="39582"/>
                    <a:pt x="88708" y="39566"/>
                    <a:pt x="88977" y="39532"/>
                  </a:cubicBezTo>
                  <a:cubicBezTo>
                    <a:pt x="89313" y="39465"/>
                    <a:pt x="89649" y="39398"/>
                    <a:pt x="89918" y="39330"/>
                  </a:cubicBezTo>
                  <a:lnTo>
                    <a:pt x="102286" y="68033"/>
                  </a:lnTo>
                  <a:cubicBezTo>
                    <a:pt x="99598" y="70251"/>
                    <a:pt x="99732" y="74352"/>
                    <a:pt x="102555" y="76368"/>
                  </a:cubicBezTo>
                  <a:cubicBezTo>
                    <a:pt x="103482" y="77030"/>
                    <a:pt x="104531" y="77337"/>
                    <a:pt x="105563" y="77337"/>
                  </a:cubicBezTo>
                  <a:cubicBezTo>
                    <a:pt x="107677" y="77337"/>
                    <a:pt x="109719" y="76049"/>
                    <a:pt x="110487" y="73881"/>
                  </a:cubicBezTo>
                  <a:lnTo>
                    <a:pt x="117276" y="74553"/>
                  </a:lnTo>
                  <a:cubicBezTo>
                    <a:pt x="117075" y="75158"/>
                    <a:pt x="117075" y="75830"/>
                    <a:pt x="117142" y="76503"/>
                  </a:cubicBezTo>
                  <a:cubicBezTo>
                    <a:pt x="117344" y="78116"/>
                    <a:pt x="118352" y="79527"/>
                    <a:pt x="119898" y="80267"/>
                  </a:cubicBezTo>
                  <a:lnTo>
                    <a:pt x="116335" y="88199"/>
                  </a:lnTo>
                  <a:cubicBezTo>
                    <a:pt x="115955" y="88102"/>
                    <a:pt x="115593" y="88057"/>
                    <a:pt x="115251" y="88057"/>
                  </a:cubicBezTo>
                  <a:cubicBezTo>
                    <a:pt x="111294" y="88057"/>
                    <a:pt x="109977" y="94035"/>
                    <a:pt x="114184" y="95458"/>
                  </a:cubicBezTo>
                  <a:cubicBezTo>
                    <a:pt x="114653" y="95617"/>
                    <a:pt x="115101" y="95689"/>
                    <a:pt x="115523" y="95689"/>
                  </a:cubicBezTo>
                  <a:cubicBezTo>
                    <a:pt x="119218" y="95689"/>
                    <a:pt x="120915" y="90150"/>
                    <a:pt x="116873" y="88400"/>
                  </a:cubicBezTo>
                  <a:lnTo>
                    <a:pt x="120436" y="80468"/>
                  </a:lnTo>
                  <a:cubicBezTo>
                    <a:pt x="120978" y="80649"/>
                    <a:pt x="121525" y="80735"/>
                    <a:pt x="122061" y="80735"/>
                  </a:cubicBezTo>
                  <a:cubicBezTo>
                    <a:pt x="124119" y="80735"/>
                    <a:pt x="126008" y="79470"/>
                    <a:pt x="126754" y="77444"/>
                  </a:cubicBezTo>
                  <a:lnTo>
                    <a:pt x="145441" y="88199"/>
                  </a:lnTo>
                  <a:cubicBezTo>
                    <a:pt x="142736" y="92995"/>
                    <a:pt x="146330" y="98635"/>
                    <a:pt x="151491" y="98635"/>
                  </a:cubicBezTo>
                  <a:cubicBezTo>
                    <a:pt x="151972" y="98635"/>
                    <a:pt x="152466" y="98586"/>
                    <a:pt x="152970" y="98483"/>
                  </a:cubicBezTo>
                  <a:cubicBezTo>
                    <a:pt x="158885" y="97273"/>
                    <a:pt x="160700" y="89677"/>
                    <a:pt x="155928" y="85980"/>
                  </a:cubicBezTo>
                  <a:lnTo>
                    <a:pt x="160162" y="79527"/>
                  </a:lnTo>
                  <a:cubicBezTo>
                    <a:pt x="160991" y="80094"/>
                    <a:pt x="161918" y="80356"/>
                    <a:pt x="162828" y="80356"/>
                  </a:cubicBezTo>
                  <a:cubicBezTo>
                    <a:pt x="164944" y="80356"/>
                    <a:pt x="166972" y="78940"/>
                    <a:pt x="167489" y="76637"/>
                  </a:cubicBezTo>
                  <a:lnTo>
                    <a:pt x="181337" y="80468"/>
                  </a:lnTo>
                  <a:cubicBezTo>
                    <a:pt x="179159" y="85197"/>
                    <a:pt x="182798" y="90386"/>
                    <a:pt x="187722" y="90386"/>
                  </a:cubicBezTo>
                  <a:cubicBezTo>
                    <a:pt x="188118" y="90386"/>
                    <a:pt x="188522" y="90352"/>
                    <a:pt x="188932" y="90282"/>
                  </a:cubicBezTo>
                  <a:cubicBezTo>
                    <a:pt x="194512" y="89341"/>
                    <a:pt x="196730" y="82552"/>
                    <a:pt x="192831" y="78452"/>
                  </a:cubicBezTo>
                  <a:lnTo>
                    <a:pt x="203183" y="70318"/>
                  </a:lnTo>
                  <a:cubicBezTo>
                    <a:pt x="204490" y="72160"/>
                    <a:pt x="206637" y="73267"/>
                    <a:pt x="208929" y="73267"/>
                  </a:cubicBezTo>
                  <a:cubicBezTo>
                    <a:pt x="209230" y="73267"/>
                    <a:pt x="209533" y="73248"/>
                    <a:pt x="209838" y="73209"/>
                  </a:cubicBezTo>
                  <a:cubicBezTo>
                    <a:pt x="210779" y="73074"/>
                    <a:pt x="211720" y="72738"/>
                    <a:pt x="212594" y="72200"/>
                  </a:cubicBezTo>
                  <a:lnTo>
                    <a:pt x="218374" y="82888"/>
                  </a:lnTo>
                  <a:cubicBezTo>
                    <a:pt x="214161" y="85618"/>
                    <a:pt x="216601" y="91701"/>
                    <a:pt x="220885" y="91701"/>
                  </a:cubicBezTo>
                  <a:cubicBezTo>
                    <a:pt x="221454" y="91701"/>
                    <a:pt x="222054" y="91594"/>
                    <a:pt x="222677" y="91358"/>
                  </a:cubicBezTo>
                  <a:cubicBezTo>
                    <a:pt x="227798" y="89438"/>
                    <a:pt x="226213" y="82092"/>
                    <a:pt x="221116" y="82092"/>
                  </a:cubicBezTo>
                  <a:cubicBezTo>
                    <a:pt x="220861" y="82092"/>
                    <a:pt x="220596" y="82110"/>
                    <a:pt x="220324" y="82149"/>
                  </a:cubicBezTo>
                  <a:cubicBezTo>
                    <a:pt x="219853" y="82216"/>
                    <a:pt x="219383" y="82351"/>
                    <a:pt x="218912" y="82552"/>
                  </a:cubicBezTo>
                  <a:lnTo>
                    <a:pt x="213131" y="71864"/>
                  </a:lnTo>
                  <a:cubicBezTo>
                    <a:pt x="216089" y="69646"/>
                    <a:pt x="216828" y="65479"/>
                    <a:pt x="214812" y="62319"/>
                  </a:cubicBezTo>
                  <a:lnTo>
                    <a:pt x="240960" y="47531"/>
                  </a:lnTo>
                  <a:cubicBezTo>
                    <a:pt x="242347" y="51556"/>
                    <a:pt x="246083" y="53914"/>
                    <a:pt x="249953" y="53914"/>
                  </a:cubicBezTo>
                  <a:cubicBezTo>
                    <a:pt x="251900" y="53914"/>
                    <a:pt x="253882" y="53317"/>
                    <a:pt x="255614" y="52035"/>
                  </a:cubicBezTo>
                  <a:lnTo>
                    <a:pt x="265966" y="67495"/>
                  </a:lnTo>
                  <a:cubicBezTo>
                    <a:pt x="262807" y="69041"/>
                    <a:pt x="261933" y="73142"/>
                    <a:pt x="264084" y="75898"/>
                  </a:cubicBezTo>
                  <a:cubicBezTo>
                    <a:pt x="265166" y="77284"/>
                    <a:pt x="266758" y="77973"/>
                    <a:pt x="268365" y="77973"/>
                  </a:cubicBezTo>
                  <a:cubicBezTo>
                    <a:pt x="269952" y="77973"/>
                    <a:pt x="271552" y="77301"/>
                    <a:pt x="272688" y="75965"/>
                  </a:cubicBezTo>
                  <a:lnTo>
                    <a:pt x="278872" y="82888"/>
                  </a:lnTo>
                  <a:cubicBezTo>
                    <a:pt x="278267" y="83561"/>
                    <a:pt x="277998" y="84434"/>
                    <a:pt x="278065" y="85375"/>
                  </a:cubicBezTo>
                  <a:cubicBezTo>
                    <a:pt x="278313" y="87028"/>
                    <a:pt x="279704" y="87995"/>
                    <a:pt x="281114" y="87995"/>
                  </a:cubicBezTo>
                  <a:cubicBezTo>
                    <a:pt x="281998" y="87995"/>
                    <a:pt x="282889" y="87616"/>
                    <a:pt x="283510" y="86787"/>
                  </a:cubicBezTo>
                  <a:cubicBezTo>
                    <a:pt x="285104" y="84747"/>
                    <a:pt x="283554" y="81921"/>
                    <a:pt x="281096" y="81921"/>
                  </a:cubicBezTo>
                  <a:cubicBezTo>
                    <a:pt x="280963" y="81921"/>
                    <a:pt x="280826" y="81930"/>
                    <a:pt x="280687" y="81947"/>
                  </a:cubicBezTo>
                  <a:cubicBezTo>
                    <a:pt x="280216" y="82014"/>
                    <a:pt x="279746" y="82216"/>
                    <a:pt x="279343" y="82485"/>
                  </a:cubicBezTo>
                  <a:lnTo>
                    <a:pt x="273024" y="75494"/>
                  </a:lnTo>
                  <a:cubicBezTo>
                    <a:pt x="274368" y="73478"/>
                    <a:pt x="274234" y="70856"/>
                    <a:pt x="272688" y="68974"/>
                  </a:cubicBezTo>
                  <a:lnTo>
                    <a:pt x="279679" y="64201"/>
                  </a:lnTo>
                  <a:cubicBezTo>
                    <a:pt x="280351" y="65042"/>
                    <a:pt x="281190" y="65395"/>
                    <a:pt x="282008" y="65395"/>
                  </a:cubicBezTo>
                  <a:cubicBezTo>
                    <a:pt x="284131" y="65395"/>
                    <a:pt x="286109" y="63017"/>
                    <a:pt x="284653" y="60639"/>
                  </a:cubicBezTo>
                  <a:cubicBezTo>
                    <a:pt x="284007" y="59639"/>
                    <a:pt x="283084" y="59220"/>
                    <a:pt x="282169" y="59220"/>
                  </a:cubicBezTo>
                  <a:cubicBezTo>
                    <a:pt x="280132" y="59220"/>
                    <a:pt x="278136" y="61298"/>
                    <a:pt x="279343" y="63664"/>
                  </a:cubicBezTo>
                  <a:lnTo>
                    <a:pt x="272285" y="68503"/>
                  </a:lnTo>
                  <a:cubicBezTo>
                    <a:pt x="271201" y="67467"/>
                    <a:pt x="269788" y="66926"/>
                    <a:pt x="268346" y="66926"/>
                  </a:cubicBezTo>
                  <a:cubicBezTo>
                    <a:pt x="267729" y="66926"/>
                    <a:pt x="267107" y="67025"/>
                    <a:pt x="266504" y="67226"/>
                  </a:cubicBezTo>
                  <a:lnTo>
                    <a:pt x="256085" y="51699"/>
                  </a:lnTo>
                  <a:cubicBezTo>
                    <a:pt x="261664" y="46993"/>
                    <a:pt x="260118" y="38120"/>
                    <a:pt x="253396" y="35499"/>
                  </a:cubicBezTo>
                  <a:cubicBezTo>
                    <a:pt x="252239" y="35052"/>
                    <a:pt x="251075" y="34846"/>
                    <a:pt x="249944" y="34846"/>
                  </a:cubicBezTo>
                  <a:cubicBezTo>
                    <a:pt x="244434" y="34846"/>
                    <a:pt x="239709" y="39749"/>
                    <a:pt x="240490" y="45716"/>
                  </a:cubicBezTo>
                  <a:cubicBezTo>
                    <a:pt x="240557" y="46119"/>
                    <a:pt x="240691" y="46523"/>
                    <a:pt x="240759" y="46926"/>
                  </a:cubicBezTo>
                  <a:lnTo>
                    <a:pt x="214409" y="61849"/>
                  </a:lnTo>
                  <a:cubicBezTo>
                    <a:pt x="213088" y="60126"/>
                    <a:pt x="211081" y="59140"/>
                    <a:pt x="208974" y="59140"/>
                  </a:cubicBezTo>
                  <a:cubicBezTo>
                    <a:pt x="208614" y="59140"/>
                    <a:pt x="208251" y="59168"/>
                    <a:pt x="207888" y="59227"/>
                  </a:cubicBezTo>
                  <a:cubicBezTo>
                    <a:pt x="206342" y="59429"/>
                    <a:pt x="204931" y="60168"/>
                    <a:pt x="203788" y="61311"/>
                  </a:cubicBezTo>
                  <a:lnTo>
                    <a:pt x="180933" y="46052"/>
                  </a:lnTo>
                  <a:cubicBezTo>
                    <a:pt x="181605" y="42960"/>
                    <a:pt x="179723" y="40003"/>
                    <a:pt x="176698" y="39263"/>
                  </a:cubicBezTo>
                  <a:cubicBezTo>
                    <a:pt x="176242" y="39151"/>
                    <a:pt x="175785" y="39098"/>
                    <a:pt x="175335" y="39098"/>
                  </a:cubicBezTo>
                  <a:cubicBezTo>
                    <a:pt x="172810" y="39098"/>
                    <a:pt x="170527" y="40785"/>
                    <a:pt x="169842" y="43296"/>
                  </a:cubicBezTo>
                  <a:cubicBezTo>
                    <a:pt x="169035" y="46321"/>
                    <a:pt x="170716" y="49413"/>
                    <a:pt x="173674" y="50287"/>
                  </a:cubicBezTo>
                  <a:cubicBezTo>
                    <a:pt x="174217" y="50448"/>
                    <a:pt x="174768" y="50524"/>
                    <a:pt x="175311" y="50524"/>
                  </a:cubicBezTo>
                  <a:cubicBezTo>
                    <a:pt x="177720" y="50524"/>
                    <a:pt x="179976" y="49016"/>
                    <a:pt x="180799" y="46657"/>
                  </a:cubicBezTo>
                  <a:lnTo>
                    <a:pt x="203385" y="61782"/>
                  </a:lnTo>
                  <a:cubicBezTo>
                    <a:pt x="202175" y="63260"/>
                    <a:pt x="201637" y="65210"/>
                    <a:pt x="201906" y="67159"/>
                  </a:cubicBezTo>
                  <a:cubicBezTo>
                    <a:pt x="201973" y="68100"/>
                    <a:pt x="202309" y="68974"/>
                    <a:pt x="202780" y="69781"/>
                  </a:cubicBezTo>
                  <a:lnTo>
                    <a:pt x="192428" y="78049"/>
                  </a:lnTo>
                  <a:cubicBezTo>
                    <a:pt x="191046" y="76856"/>
                    <a:pt x="189369" y="76287"/>
                    <a:pt x="187719" y="76287"/>
                  </a:cubicBezTo>
                  <a:cubicBezTo>
                    <a:pt x="185275" y="76287"/>
                    <a:pt x="182889" y="77536"/>
                    <a:pt x="181605" y="79863"/>
                  </a:cubicBezTo>
                  <a:lnTo>
                    <a:pt x="167557" y="76032"/>
                  </a:lnTo>
                  <a:cubicBezTo>
                    <a:pt x="167557" y="75696"/>
                    <a:pt x="167557" y="75293"/>
                    <a:pt x="167557" y="74956"/>
                  </a:cubicBezTo>
                  <a:cubicBezTo>
                    <a:pt x="167422" y="74150"/>
                    <a:pt x="167086" y="73410"/>
                    <a:pt x="166615" y="72738"/>
                  </a:cubicBezTo>
                  <a:lnTo>
                    <a:pt x="180395" y="63260"/>
                  </a:lnTo>
                  <a:cubicBezTo>
                    <a:pt x="181318" y="65203"/>
                    <a:pt x="182951" y="66031"/>
                    <a:pt x="184581" y="66031"/>
                  </a:cubicBezTo>
                  <a:cubicBezTo>
                    <a:pt x="187465" y="66031"/>
                    <a:pt x="190342" y="63439"/>
                    <a:pt x="189268" y="59832"/>
                  </a:cubicBezTo>
                  <a:cubicBezTo>
                    <a:pt x="188565" y="57468"/>
                    <a:pt x="186683" y="56412"/>
                    <a:pt x="184792" y="56412"/>
                  </a:cubicBezTo>
                  <a:cubicBezTo>
                    <a:pt x="182167" y="56412"/>
                    <a:pt x="179523" y="58449"/>
                    <a:pt x="179992" y="61849"/>
                  </a:cubicBezTo>
                  <a:cubicBezTo>
                    <a:pt x="179992" y="62185"/>
                    <a:pt x="180059" y="62454"/>
                    <a:pt x="180194" y="62723"/>
                  </a:cubicBezTo>
                  <a:lnTo>
                    <a:pt x="166212" y="72268"/>
                  </a:lnTo>
                  <a:cubicBezTo>
                    <a:pt x="165263" y="71318"/>
                    <a:pt x="164013" y="70820"/>
                    <a:pt x="162767" y="70820"/>
                  </a:cubicBezTo>
                  <a:cubicBezTo>
                    <a:pt x="161806" y="70820"/>
                    <a:pt x="160847" y="71116"/>
                    <a:pt x="160028" y="71730"/>
                  </a:cubicBezTo>
                  <a:lnTo>
                    <a:pt x="150953" y="62319"/>
                  </a:lnTo>
                  <a:cubicBezTo>
                    <a:pt x="154760" y="57922"/>
                    <a:pt x="151645" y="51216"/>
                    <a:pt x="145989" y="51216"/>
                  </a:cubicBezTo>
                  <a:cubicBezTo>
                    <a:pt x="145853" y="51216"/>
                    <a:pt x="145715" y="51220"/>
                    <a:pt x="145576" y="51228"/>
                  </a:cubicBezTo>
                  <a:lnTo>
                    <a:pt x="144030" y="40473"/>
                  </a:lnTo>
                  <a:lnTo>
                    <a:pt x="144299" y="40473"/>
                  </a:lnTo>
                  <a:cubicBezTo>
                    <a:pt x="146853" y="40204"/>
                    <a:pt x="148735" y="38053"/>
                    <a:pt x="148668" y="35499"/>
                  </a:cubicBezTo>
                  <a:cubicBezTo>
                    <a:pt x="148533" y="32945"/>
                    <a:pt x="146450" y="30995"/>
                    <a:pt x="143895" y="30995"/>
                  </a:cubicBezTo>
                  <a:cubicBezTo>
                    <a:pt x="137913" y="30995"/>
                    <a:pt x="137375" y="39935"/>
                    <a:pt x="143492" y="40473"/>
                  </a:cubicBezTo>
                  <a:lnTo>
                    <a:pt x="144971" y="51295"/>
                  </a:lnTo>
                  <a:cubicBezTo>
                    <a:pt x="141341" y="51833"/>
                    <a:pt x="138787" y="55194"/>
                    <a:pt x="139324" y="58824"/>
                  </a:cubicBezTo>
                  <a:cubicBezTo>
                    <a:pt x="139813" y="62183"/>
                    <a:pt x="142632" y="64543"/>
                    <a:pt x="145866" y="64543"/>
                  </a:cubicBezTo>
                  <a:cubicBezTo>
                    <a:pt x="146192" y="64543"/>
                    <a:pt x="146521" y="64519"/>
                    <a:pt x="146853" y="64470"/>
                  </a:cubicBezTo>
                  <a:cubicBezTo>
                    <a:pt x="148265" y="64336"/>
                    <a:pt x="149542" y="63664"/>
                    <a:pt x="150550" y="62723"/>
                  </a:cubicBezTo>
                  <a:lnTo>
                    <a:pt x="159557" y="72133"/>
                  </a:lnTo>
                  <a:cubicBezTo>
                    <a:pt x="157541" y="74015"/>
                    <a:pt x="157608" y="77309"/>
                    <a:pt x="159692" y="79124"/>
                  </a:cubicBezTo>
                  <a:lnTo>
                    <a:pt x="155390" y="85644"/>
                  </a:lnTo>
                  <a:cubicBezTo>
                    <a:pt x="154193" y="84847"/>
                    <a:pt x="152849" y="84465"/>
                    <a:pt x="151521" y="84465"/>
                  </a:cubicBezTo>
                  <a:cubicBezTo>
                    <a:pt x="149268" y="84465"/>
                    <a:pt x="147064" y="85564"/>
                    <a:pt x="145710" y="87594"/>
                  </a:cubicBezTo>
                  <a:lnTo>
                    <a:pt x="126889" y="76839"/>
                  </a:lnTo>
                  <a:cubicBezTo>
                    <a:pt x="126956" y="76234"/>
                    <a:pt x="127023" y="75696"/>
                    <a:pt x="126956" y="75158"/>
                  </a:cubicBezTo>
                  <a:cubicBezTo>
                    <a:pt x="126584" y="72370"/>
                    <a:pt x="124300" y="70857"/>
                    <a:pt x="122015" y="70857"/>
                  </a:cubicBezTo>
                  <a:cubicBezTo>
                    <a:pt x="120168" y="70857"/>
                    <a:pt x="118319" y="71845"/>
                    <a:pt x="117478" y="73948"/>
                  </a:cubicBezTo>
                  <a:lnTo>
                    <a:pt x="110622" y="73276"/>
                  </a:lnTo>
                  <a:cubicBezTo>
                    <a:pt x="110756" y="72671"/>
                    <a:pt x="110823" y="71999"/>
                    <a:pt x="110756" y="71394"/>
                  </a:cubicBezTo>
                  <a:cubicBezTo>
                    <a:pt x="110387" y="68813"/>
                    <a:pt x="108109" y="66906"/>
                    <a:pt x="105563" y="66906"/>
                  </a:cubicBezTo>
                  <a:cubicBezTo>
                    <a:pt x="105324" y="66906"/>
                    <a:pt x="105083" y="66923"/>
                    <a:pt x="104841" y="66957"/>
                  </a:cubicBezTo>
                  <a:cubicBezTo>
                    <a:pt x="104101" y="67025"/>
                    <a:pt x="103362" y="67294"/>
                    <a:pt x="102757" y="67697"/>
                  </a:cubicBezTo>
                  <a:lnTo>
                    <a:pt x="90456" y="39129"/>
                  </a:lnTo>
                  <a:cubicBezTo>
                    <a:pt x="96734" y="36513"/>
                    <a:pt x="94677" y="27344"/>
                    <a:pt x="88185" y="27344"/>
                  </a:cubicBezTo>
                  <a:cubicBezTo>
                    <a:pt x="88005" y="27344"/>
                    <a:pt x="87820" y="27351"/>
                    <a:pt x="87633" y="27365"/>
                  </a:cubicBezTo>
                  <a:cubicBezTo>
                    <a:pt x="80709" y="27903"/>
                    <a:pt x="79902" y="37784"/>
                    <a:pt x="86692" y="39398"/>
                  </a:cubicBezTo>
                  <a:lnTo>
                    <a:pt x="86423" y="49144"/>
                  </a:lnTo>
                  <a:cubicBezTo>
                    <a:pt x="86221" y="49144"/>
                    <a:pt x="86019" y="49144"/>
                    <a:pt x="85885" y="49212"/>
                  </a:cubicBezTo>
                  <a:cubicBezTo>
                    <a:pt x="83868" y="49480"/>
                    <a:pt x="82255" y="51026"/>
                    <a:pt x="81986" y="53043"/>
                  </a:cubicBezTo>
                  <a:lnTo>
                    <a:pt x="63568" y="53715"/>
                  </a:lnTo>
                  <a:lnTo>
                    <a:pt x="63568" y="53446"/>
                  </a:lnTo>
                  <a:cubicBezTo>
                    <a:pt x="63245" y="51247"/>
                    <a:pt x="61364" y="49607"/>
                    <a:pt x="59186" y="49607"/>
                  </a:cubicBezTo>
                  <a:cubicBezTo>
                    <a:pt x="59101" y="49607"/>
                    <a:pt x="59016" y="49610"/>
                    <a:pt x="58930" y="49615"/>
                  </a:cubicBezTo>
                  <a:lnTo>
                    <a:pt x="56308" y="34759"/>
                  </a:lnTo>
                  <a:cubicBezTo>
                    <a:pt x="60005" y="34222"/>
                    <a:pt x="62627" y="30928"/>
                    <a:pt x="62358" y="27231"/>
                  </a:cubicBezTo>
                  <a:cubicBezTo>
                    <a:pt x="62030" y="23553"/>
                    <a:pt x="59006" y="20773"/>
                    <a:pt x="55356" y="20773"/>
                  </a:cubicBezTo>
                  <a:cubicBezTo>
                    <a:pt x="55270" y="20773"/>
                    <a:pt x="55185" y="20775"/>
                    <a:pt x="55098" y="20778"/>
                  </a:cubicBezTo>
                  <a:lnTo>
                    <a:pt x="55905" y="10225"/>
                  </a:lnTo>
                  <a:lnTo>
                    <a:pt x="56107" y="10225"/>
                  </a:lnTo>
                  <a:cubicBezTo>
                    <a:pt x="58863" y="9821"/>
                    <a:pt x="60812" y="7401"/>
                    <a:pt x="60543" y="4645"/>
                  </a:cubicBezTo>
                  <a:cubicBezTo>
                    <a:pt x="60348" y="1976"/>
                    <a:pt x="58072" y="1"/>
                    <a:pt x="55426" y="1"/>
                  </a:cubicBezTo>
                  <a:close/>
                </a:path>
              </a:pathLst>
            </a:custGeom>
            <a:solidFill>
              <a:srgbClr val="446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2"/>
          <p:cNvSpPr txBox="1">
            <a:spLocks noGrp="1"/>
          </p:cNvSpPr>
          <p:nvPr>
            <p:ph type="ctrTitle"/>
          </p:nvPr>
        </p:nvSpPr>
        <p:spPr>
          <a:xfrm>
            <a:off x="2536600" y="2364717"/>
            <a:ext cx="7118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42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ubTitle" idx="1"/>
          </p:nvPr>
        </p:nvSpPr>
        <p:spPr>
          <a:xfrm>
            <a:off x="960000" y="3890084"/>
            <a:ext cx="10272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3" tIns="91363" rIns="91363" bIns="91363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‹#›</a:t>
            </a:fld>
            <a:endParaRPr>
              <a:solidFill>
                <a:srgbClr val="4F6F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5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83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2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776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87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63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59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18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38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1141-6EE0-42D1-9F4C-0AE9589BE10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C3BA-DE39-4BC7-B39C-99667E7E0C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179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9776" y="274639"/>
            <a:ext cx="7502624" cy="1143000"/>
          </a:xfrm>
        </p:spPr>
        <p:txBody>
          <a:bodyPr/>
          <a:lstStyle/>
          <a:p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林莞茜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47861" y="1600201"/>
            <a:ext cx="7200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kern="100" dirty="0">
                <a:solidFill>
                  <a:srgbClr val="FFFFCC"/>
                </a:solidFill>
                <a:cs typeface="Times New Roman"/>
              </a:rPr>
              <a:t>A </a:t>
            </a:r>
            <a:r>
              <a:rPr lang="en-US" altLang="zh-TW" kern="100" dirty="0" err="1">
                <a:solidFill>
                  <a:srgbClr val="FFFFCC"/>
                </a:solidFill>
                <a:cs typeface="Times New Roman"/>
              </a:rPr>
              <a:t>lissencephaly</a:t>
            </a:r>
            <a:r>
              <a:rPr lang="en-US" altLang="zh-TW" kern="100" dirty="0">
                <a:solidFill>
                  <a:srgbClr val="FFFFCC"/>
                </a:solidFill>
                <a:cs typeface="Times New Roman"/>
              </a:rPr>
              <a:t>-associated BAIAP2 variant causes defects in neuronal migration during brain </a:t>
            </a:r>
            <a:r>
              <a:rPr lang="en-US" altLang="zh-TW" kern="100" dirty="0" smtClean="0">
                <a:solidFill>
                  <a:srgbClr val="FFFFCC"/>
                </a:solidFill>
                <a:cs typeface="Times New Roman"/>
              </a:rPr>
              <a:t>development</a:t>
            </a:r>
          </a:p>
          <a:p>
            <a:pPr marL="0" indent="0" algn="ctr">
              <a:buNone/>
            </a:pPr>
            <a:endParaRPr lang="en-US" altLang="zh-TW" kern="100" dirty="0">
              <a:cs typeface="Times New Roman"/>
            </a:endParaRPr>
          </a:p>
          <a:p>
            <a:pPr marL="0" indent="0" algn="ctr">
              <a:buNone/>
            </a:pPr>
            <a:r>
              <a:rPr lang="zh-TW" altLang="zh-TW" sz="3467" kern="100" dirty="0">
                <a:latin typeface="標楷體" pitchFamily="65" charset="-120"/>
                <a:ea typeface="標楷體" pitchFamily="65" charset="-120"/>
                <a:cs typeface="Times New Roman"/>
              </a:rPr>
              <a:t>國立陽明交通大學 腦科學研究所 碩士</a:t>
            </a:r>
            <a:endParaRPr lang="zh-TW" altLang="zh-TW" sz="4000" kern="1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zh-TW" sz="3467" dirty="0">
                <a:latin typeface="標楷體" pitchFamily="65" charset="-120"/>
                <a:ea typeface="標楷體" pitchFamily="65" charset="-120"/>
                <a:cs typeface="Times New Roman"/>
              </a:rPr>
              <a:t>臺北榮民總醫院 實習醫師</a:t>
            </a:r>
            <a:endParaRPr lang="en-US" altLang="zh-TW" sz="3467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sz="3467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en-US" sz="3467" dirty="0">
                <a:latin typeface="標楷體" pitchFamily="65" charset="-120"/>
                <a:ea typeface="標楷體" pitchFamily="65" charset="-120"/>
                <a:cs typeface="Times New Roman"/>
              </a:rPr>
              <a:t>蔡金吾 教授</a:t>
            </a:r>
            <a:endParaRPr lang="zh-TW" altLang="en-US" sz="3467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93" y="740701"/>
            <a:ext cx="4106767" cy="5280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874d84e5ae_0_2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874d84e5ae_0_231"/>
          <p:cNvSpPr txBox="1"/>
          <p:nvPr/>
        </p:nvSpPr>
        <p:spPr>
          <a:xfrm>
            <a:off x="111053" y="122167"/>
            <a:ext cx="119699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267" b="1" i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267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plays important role in cortical development and lissencephaly pathogenesis</a:t>
            </a:r>
            <a:endParaRPr sz="667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g2874d84e5ae_0_2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04" y="885808"/>
            <a:ext cx="6681065" cy="57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874d84e5ae_0_23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333" y="3708880"/>
            <a:ext cx="4870499" cy="295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874d84e5ae_0_23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346" y="857416"/>
            <a:ext cx="4935964" cy="278056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874d84e5ae_0_23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10</a:t>
            </a:fld>
            <a:endParaRPr>
              <a:solidFill>
                <a:srgbClr val="4F6F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0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2874d84e5ae_0_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874d84e5ae_0_89"/>
          <p:cNvSpPr txBox="1">
            <a:spLocks noGrp="1"/>
          </p:cNvSpPr>
          <p:nvPr>
            <p:ph type="body" idx="4294967295"/>
          </p:nvPr>
        </p:nvSpPr>
        <p:spPr>
          <a:xfrm>
            <a:off x="6458968" y="5415500"/>
            <a:ext cx="5088800" cy="119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your attention! 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 &amp; A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874d84e5ae_0_8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</a:rPr>
              <a:pPr/>
              <a:t>11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07" name="Google Shape;207;g2874d84e5ae_0_8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4" t="29085" r="3394" b="20225"/>
          <a:stretch/>
        </p:blipFill>
        <p:spPr>
          <a:xfrm>
            <a:off x="486800" y="245869"/>
            <a:ext cx="5637968" cy="375923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874d84e5ae_0_89"/>
          <p:cNvSpPr txBox="1"/>
          <p:nvPr/>
        </p:nvSpPr>
        <p:spPr>
          <a:xfrm>
            <a:off x="6124767" y="246034"/>
            <a:ext cx="5757200" cy="505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algn="ctr" defTabSz="1218240">
              <a:lnSpc>
                <a:spcPct val="115000"/>
              </a:lnSpc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cs typeface="Arial"/>
                <a:sym typeface="Arial"/>
              </a:rPr>
              <a:t>Acknowledgement</a:t>
            </a:r>
            <a:endParaRPr sz="2400" b="1" kern="0">
              <a:solidFill>
                <a:srgbClr val="FFFFFF"/>
              </a:solidFill>
              <a:cs typeface="Arial"/>
              <a:sym typeface="Arial"/>
            </a:endParaRPr>
          </a:p>
          <a:p>
            <a:pPr algn="ctr" defTabSz="1218240">
              <a:lnSpc>
                <a:spcPct val="115000"/>
              </a:lnSpc>
              <a:buClr>
                <a:srgbClr val="000000"/>
              </a:buClr>
            </a:pPr>
            <a:endParaRPr sz="1333" b="1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39925" defTabSz="1218240">
              <a:lnSpc>
                <a:spcPct val="115000"/>
              </a:lnSpc>
              <a:buClr>
                <a:srgbClr val="FFFFFF"/>
              </a:buClr>
              <a:buSzPts val="1600"/>
              <a:buFont typeface="Arial"/>
              <a:buChar char="➢"/>
            </a:pPr>
            <a:r>
              <a:rPr lang="en-US" sz="2133" kern="0">
                <a:solidFill>
                  <a:srgbClr val="FFFFFF"/>
                </a:solidFill>
                <a:cs typeface="Arial"/>
                <a:sym typeface="Arial"/>
              </a:rPr>
              <a:t>Jin-Wu Tsai 蔡金吾 教授 LAB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39925" defTabSz="1218240">
              <a:lnSpc>
                <a:spcPct val="115000"/>
              </a:lnSpc>
              <a:buClr>
                <a:srgbClr val="FFFFFF"/>
              </a:buClr>
              <a:buSzPts val="1600"/>
              <a:buFont typeface="Arial"/>
              <a:buChar char="➢"/>
            </a:pPr>
            <a:r>
              <a:rPr lang="en-US" sz="2133" kern="0">
                <a:solidFill>
                  <a:srgbClr val="FFFFFF"/>
                </a:solidFill>
                <a:cs typeface="Arial"/>
                <a:sym typeface="Arial"/>
              </a:rPr>
              <a:t>Meng-Han Tsai 蔡孟翰 醫師 團隊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  <a:p>
            <a:pPr defTabSz="1218240">
              <a:lnSpc>
                <a:spcPct val="115000"/>
              </a:lnSpc>
              <a:buClr>
                <a:srgbClr val="000000"/>
              </a:buClr>
            </a:pPr>
            <a:r>
              <a:rPr lang="en-US" sz="2133" kern="0">
                <a:solidFill>
                  <a:srgbClr val="FFFFFF"/>
                </a:solidFill>
                <a:cs typeface="Arial"/>
                <a:sym typeface="Arial"/>
              </a:rPr>
              <a:t>        (高雄長庚醫院 神內醫師/醫研部主任)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39925" defTabSz="1218240">
              <a:lnSpc>
                <a:spcPct val="115000"/>
              </a:lnSpc>
              <a:buClr>
                <a:srgbClr val="FFFFFF"/>
              </a:buClr>
              <a:buSzPts val="1600"/>
              <a:buFont typeface="Arial"/>
              <a:buChar char="➢"/>
            </a:pPr>
            <a:r>
              <a:rPr lang="en-US" sz="2133" kern="0">
                <a:solidFill>
                  <a:srgbClr val="FFFFFF"/>
                </a:solidFill>
                <a:cs typeface="Arial"/>
                <a:sym typeface="Arial"/>
              </a:rPr>
              <a:t>Pei-Shan Hou 侯佩珊 助理教授 LAB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defTabSz="1218240">
              <a:lnSpc>
                <a:spcPct val="115000"/>
              </a:lnSpc>
              <a:buClr>
                <a:srgbClr val="000000"/>
              </a:buClr>
            </a:pPr>
            <a:r>
              <a:rPr lang="en-US" sz="2133" kern="0">
                <a:solidFill>
                  <a:srgbClr val="FFFFFF"/>
                </a:solidFill>
                <a:cs typeface="Arial"/>
                <a:sym typeface="Arial"/>
              </a:rPr>
              <a:t>(陽明交通大學 解剖所  助理教授)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06081" defTabSz="1218240">
              <a:lnSpc>
                <a:spcPct val="115000"/>
              </a:lnSpc>
              <a:buClr>
                <a:srgbClr val="FFFFFF"/>
              </a:buClr>
              <a:buSzPts val="1200"/>
              <a:buFont typeface="Arial"/>
              <a:buChar char="➢"/>
            </a:pPr>
            <a:r>
              <a:rPr lang="en-US" sz="1600" kern="0">
                <a:solidFill>
                  <a:srgbClr val="FFFFFF"/>
                </a:solidFill>
                <a:cs typeface="Arial"/>
                <a:sym typeface="Arial"/>
              </a:rPr>
              <a:t>Genomic and Proteomic Core Laboratory, Kaohsiung Chang Gung Memorial Hospital</a:t>
            </a:r>
            <a:endParaRPr sz="1600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06081" defTabSz="1218240">
              <a:lnSpc>
                <a:spcPct val="115000"/>
              </a:lnSpc>
              <a:buClr>
                <a:srgbClr val="FFFFFF"/>
              </a:buClr>
              <a:buSzPts val="1200"/>
              <a:buFont typeface="Arial"/>
              <a:buChar char="➢"/>
            </a:pPr>
            <a:r>
              <a:rPr lang="en-US" sz="1600" kern="0">
                <a:solidFill>
                  <a:srgbClr val="FFFFFF"/>
                </a:solidFill>
                <a:cs typeface="Arial"/>
                <a:sym typeface="Arial"/>
              </a:rPr>
              <a:t>cDNA library construction and the Genomics Center for Clinical and Biotechnological Applications of the National Core Facility for Biopharmaceuticals,Taiwan (NSTC 112-2740-B-A49-001) </a:t>
            </a:r>
            <a:endParaRPr sz="1600" kern="0">
              <a:solidFill>
                <a:srgbClr val="FFFFFF"/>
              </a:solidFill>
              <a:cs typeface="Arial"/>
              <a:sym typeface="Arial"/>
            </a:endParaRPr>
          </a:p>
          <a:p>
            <a:pPr marL="609091" indent="-406081" defTabSz="1218240">
              <a:lnSpc>
                <a:spcPct val="115000"/>
              </a:lnSpc>
              <a:buClr>
                <a:srgbClr val="FFFFFF"/>
              </a:buClr>
              <a:buSzPts val="1200"/>
              <a:buFont typeface="Arial"/>
              <a:buChar char="➢"/>
            </a:pPr>
            <a:r>
              <a:rPr lang="en-US" sz="1600" kern="0">
                <a:solidFill>
                  <a:srgbClr val="FFFFFF"/>
                </a:solidFill>
                <a:cs typeface="Arial"/>
                <a:sym typeface="Arial"/>
              </a:rPr>
              <a:t>The National Core Facility for Biopharmaceuticals (NCFB) and the National Science and Technology Council</a:t>
            </a:r>
            <a:endParaRPr sz="2133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209" name="Google Shape;209;g2874d84e5ae_0_8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57" y="4053291"/>
            <a:ext cx="1290633" cy="256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874d84e5ae_0_8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068" y="4053291"/>
            <a:ext cx="1445067" cy="256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874d84e5ae_0_8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765" y="4084948"/>
            <a:ext cx="2761000" cy="252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874d84e5ae_0_89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00" y="245867"/>
            <a:ext cx="1156000" cy="114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9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2874d84e5ae_0_2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874d84e5ae_0_249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 biological functions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874d84e5ae_0_24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12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20" name="Google Shape;220;g2874d84e5ae_0_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736" y="885767"/>
            <a:ext cx="5854633" cy="535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874d84e5ae_0_24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191"/>
          <a:stretch/>
        </p:blipFill>
        <p:spPr>
          <a:xfrm>
            <a:off x="4148865" y="6245503"/>
            <a:ext cx="4874521" cy="30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874d84e5ae_0_24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47" r="5154"/>
          <a:stretch/>
        </p:blipFill>
        <p:spPr>
          <a:xfrm>
            <a:off x="4231946" y="6446256"/>
            <a:ext cx="3668065" cy="324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42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2fd2ead4f87_0_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fd2ead4f87_0_3"/>
          <p:cNvSpPr txBox="1"/>
          <p:nvPr/>
        </p:nvSpPr>
        <p:spPr>
          <a:xfrm>
            <a:off x="707896" y="113788"/>
            <a:ext cx="1077621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de novo missense </a:t>
            </a:r>
            <a:r>
              <a:rPr lang="en-US" sz="2667" b="1" i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variant in 6y/o lissencephaly patient</a:t>
            </a:r>
            <a:endParaRPr sz="1067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fd2ead4f87_0_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13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30" name="Google Shape;230;g2fd2ead4f87_0_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433" y="1024368"/>
            <a:ext cx="4464000" cy="543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fd2ead4f87_0_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033" y="3678358"/>
            <a:ext cx="4870499" cy="295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fd2ead4f87_0_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067" y="838236"/>
            <a:ext cx="4935964" cy="278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15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fd2ead4f87_0_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fd2ead4f87_0_21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Expression of BAIAP2 in developing mouse cortex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fd2ead4f87_0_2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14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40" name="Google Shape;240;g2fd2ead4f87_0_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667" y="922767"/>
            <a:ext cx="5158200" cy="198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fd2ead4f87_0_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915" y="2945836"/>
            <a:ext cx="4845620" cy="3322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60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2fd2ead4f87_0_5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fd2ead4f87_0_50"/>
          <p:cNvSpPr txBox="1"/>
          <p:nvPr/>
        </p:nvSpPr>
        <p:spPr>
          <a:xfrm>
            <a:off x="671800" y="123400"/>
            <a:ext cx="1084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Similar expression of WT and variant BAIAP2 in cultured cells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fd2ead4f87_0_5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15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49" name="Google Shape;249;g2fd2ead4f87_0_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083" y="1260441"/>
            <a:ext cx="3983868" cy="4337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082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fd2ead4f87_0_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fd2ead4f87_0_32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KD </a:t>
            </a:r>
            <a:r>
              <a:rPr lang="en-US" sz="2667" b="1" i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-&gt; no change in progenitor cell ratio 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fd2ead4f87_0_3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16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57" name="Google Shape;257;g2fd2ead4f87_0_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477" y="760303"/>
            <a:ext cx="6937040" cy="5951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fd2ead4f87_0_32"/>
          <p:cNvSpPr txBox="1"/>
          <p:nvPr/>
        </p:nvSpPr>
        <p:spPr>
          <a:xfrm>
            <a:off x="9724300" y="885883"/>
            <a:ext cx="1413600" cy="83694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cs typeface="Arial"/>
                <a:sym typeface="Arial"/>
              </a:rPr>
              <a:t>Pax6. Tbr2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cs typeface="Arial"/>
                <a:sym typeface="Arial"/>
              </a:rPr>
              <a:t>Progenitor cell markers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23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fd2ead4f87_0_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fd2ead4f87_0_59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KD </a:t>
            </a:r>
            <a:r>
              <a:rPr lang="en-US" sz="2667" b="1" i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-&gt; delayed migration, less NeuN+ neurons at P7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fd2ead4f87_0_5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17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66" name="Google Shape;266;g2fd2ead4f87_0_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" y="760300"/>
            <a:ext cx="5424167" cy="562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fd2ead4f87_0_5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836" y="987369"/>
            <a:ext cx="6504601" cy="4645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78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2fd2ead4f87_0_6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fd2ead4f87_0_68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KD </a:t>
            </a:r>
            <a:r>
              <a:rPr lang="en-US" sz="2667" b="1" i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-&gt; no astrocyte/oligodendrocyte fate adoption at P7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fd2ead4f87_0_6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18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75" name="Google Shape;275;g2fd2ead4f87_0_6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465" y="1844433"/>
            <a:ext cx="5841265" cy="398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fd2ead4f87_0_6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32" y="1844433"/>
            <a:ext cx="5841265" cy="398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fd2ead4f87_0_68"/>
          <p:cNvSpPr txBox="1"/>
          <p:nvPr/>
        </p:nvSpPr>
        <p:spPr>
          <a:xfrm>
            <a:off x="290533" y="946615"/>
            <a:ext cx="1146800" cy="83694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cs typeface="Arial"/>
                <a:sym typeface="Arial"/>
              </a:rPr>
              <a:t>GFAP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cs typeface="Arial"/>
                <a:sym typeface="Arial"/>
              </a:rPr>
              <a:t>Astrocyte marker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g2fd2ead4f87_0_68"/>
          <p:cNvSpPr txBox="1"/>
          <p:nvPr/>
        </p:nvSpPr>
        <p:spPr>
          <a:xfrm>
            <a:off x="6074567" y="946616"/>
            <a:ext cx="1753200" cy="83694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cs typeface="Arial"/>
                <a:sym typeface="Arial"/>
              </a:rPr>
              <a:t>Olig2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cs typeface="Arial"/>
                <a:sym typeface="Arial"/>
              </a:rPr>
              <a:t>Oligodendrocyte marker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869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2fd2ead4f87_0_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fd2ead4f87_0_41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OE BAIAP2 in mice brains-&gt; validation by HA-tag staining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fd2ead4f87_0_4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19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86" name="Google Shape;286;g2fd2ead4f87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869" y="760301"/>
            <a:ext cx="6510267" cy="599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43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74d84e5ae_0_0"/>
          <p:cNvSpPr/>
          <p:nvPr/>
        </p:nvSpPr>
        <p:spPr>
          <a:xfrm>
            <a:off x="-100" y="-12300"/>
            <a:ext cx="12192000" cy="6858000"/>
          </a:xfrm>
          <a:prstGeom prst="rect">
            <a:avLst/>
          </a:prstGeom>
          <a:solidFill>
            <a:srgbClr val="2C2C2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ctr" anchorCtr="0">
            <a:noAutofit/>
          </a:bodyPr>
          <a:lstStyle/>
          <a:p>
            <a:pPr algn="ctr" defTabSz="12182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g2874d84e5ae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33" y="3378158"/>
            <a:ext cx="7163667" cy="334446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874d84e5ae_0_0"/>
          <p:cNvSpPr txBox="1"/>
          <p:nvPr/>
        </p:nvSpPr>
        <p:spPr>
          <a:xfrm>
            <a:off x="7107867" y="3525707"/>
            <a:ext cx="4884800" cy="281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2000" b="1" kern="0" dirty="0">
                <a:solidFill>
                  <a:srgbClr val="FFFFFF"/>
                </a:solidFill>
                <a:cs typeface="Arial"/>
                <a:sym typeface="Arial"/>
              </a:rPr>
              <a:t>2024年中華民國神經精神科學 </a:t>
            </a:r>
            <a:r>
              <a:rPr lang="en-US" sz="2000" b="1" kern="0" dirty="0" err="1">
                <a:solidFill>
                  <a:srgbClr val="FFFFFF"/>
                </a:solidFill>
                <a:cs typeface="Arial"/>
                <a:sym typeface="Arial"/>
              </a:rPr>
              <a:t>勵翔獎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Speaker: Wan-Cian Lin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林莞茜</a:t>
            </a:r>
            <a:endParaRPr sz="1867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zh-TW" altLang="en-US" sz="1867" kern="0" dirty="0">
                <a:solidFill>
                  <a:srgbClr val="FFFFFF"/>
                </a:solidFill>
                <a:cs typeface="Arial"/>
                <a:sym typeface="Arial"/>
              </a:rPr>
              <a:t>               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(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陽明交通大學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腦科所碩士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)</a:t>
            </a:r>
            <a:endParaRPr sz="1867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Advisor:  Dr.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Jin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-Wu Tsai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蔡金吾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教授</a:t>
            </a:r>
            <a:endParaRPr sz="1867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zh-TW" altLang="en-US" sz="1867" kern="0" dirty="0">
                <a:solidFill>
                  <a:srgbClr val="FFFFFF"/>
                </a:solidFill>
                <a:cs typeface="Arial"/>
                <a:sym typeface="Arial"/>
              </a:rPr>
              <a:t>               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(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陽明交通大學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腦科所教授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/</a:t>
            </a:r>
            <a:r>
              <a:rPr lang="en-US" sz="1867" kern="0" dirty="0" err="1">
                <a:solidFill>
                  <a:srgbClr val="FFFFFF"/>
                </a:solidFill>
                <a:cs typeface="Arial"/>
                <a:sym typeface="Arial"/>
              </a:rPr>
              <a:t>研發長</a:t>
            </a: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)</a:t>
            </a:r>
            <a:endParaRPr sz="1867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824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Date:      2024.10.19 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8" name="Google Shape;78;g2874d84e5ae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0" r="428" b="1889"/>
          <a:stretch/>
        </p:blipFill>
        <p:spPr>
          <a:xfrm>
            <a:off x="402451" y="101833"/>
            <a:ext cx="11387132" cy="3286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1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2fd2ead4f87_0_8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fd2ead4f87_0_84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OE var BAIAP2 -&gt; no rescue effect (shRNA #54)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fd2ead4f87_0_8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20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294" name="Google Shape;294;g2fd2ead4f87_0_8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389" y="885789"/>
            <a:ext cx="10339235" cy="5537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4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301" y="4932758"/>
            <a:ext cx="3069203" cy="133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96"/>
          <a:stretch/>
        </p:blipFill>
        <p:spPr>
          <a:xfrm>
            <a:off x="0" y="-1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 txBox="1"/>
          <p:nvPr/>
        </p:nvSpPr>
        <p:spPr>
          <a:xfrm>
            <a:off x="959999" y="7704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3333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Novel </a:t>
            </a:r>
            <a:r>
              <a:rPr lang="en-US" sz="3333" b="1" i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3333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variant in a lissencephaly patient</a:t>
            </a:r>
            <a:endParaRPr sz="173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75" y="885767"/>
            <a:ext cx="4753612" cy="5514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2"/>
          <p:cNvGrpSpPr/>
          <p:nvPr/>
        </p:nvGrpSpPr>
        <p:grpSpPr>
          <a:xfrm>
            <a:off x="7828468" y="4840109"/>
            <a:ext cx="4117733" cy="1448799"/>
            <a:chOff x="6008950" y="404025"/>
            <a:chExt cx="3088300" cy="1086599"/>
          </a:xfrm>
        </p:grpSpPr>
        <p:pic>
          <p:nvPicPr>
            <p:cNvPr id="88" name="Google Shape;88;p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8950" y="625200"/>
              <a:ext cx="3088300" cy="865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/>
            <p:cNvSpPr txBox="1"/>
            <p:nvPr/>
          </p:nvSpPr>
          <p:spPr>
            <a:xfrm>
              <a:off x="6983550" y="404025"/>
              <a:ext cx="11391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8240">
                <a:buClr>
                  <a:srgbClr val="000000"/>
                </a:buClr>
              </a:pPr>
              <a:r>
                <a:rPr lang="en-US" sz="1867" b="1" kern="0">
                  <a:solidFill>
                    <a:srgbClr val="000000"/>
                  </a:solidFill>
                  <a:cs typeface="Arial"/>
                  <a:sym typeface="Arial"/>
                </a:rPr>
                <a:t>BAIAP2</a:t>
              </a:r>
              <a:endParaRPr sz="1333" b="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 txBox="1"/>
          <p:nvPr/>
        </p:nvSpPr>
        <p:spPr>
          <a:xfrm>
            <a:off x="4072200" y="760334"/>
            <a:ext cx="867200" cy="49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algn="ctr" defTabSz="1218240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cs typeface="Arial"/>
                <a:sym typeface="Arial"/>
              </a:rPr>
              <a:t>6 y/o</a:t>
            </a:r>
            <a:endParaRPr sz="10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4882067" y="960773"/>
            <a:ext cx="3733600" cy="1990087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495F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17" tIns="60892" rIns="121817" bIns="60892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2133" b="1" kern="0">
                <a:solidFill>
                  <a:srgbClr val="4F6F8C"/>
                </a:solidFill>
                <a:cs typeface="Arial"/>
                <a:sym typeface="Arial"/>
              </a:rPr>
              <a:t>Manifestation</a:t>
            </a:r>
            <a:endParaRPr sz="2133" b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Hypotonia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Feeding difficulties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Global developmental delay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Seizures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Average age: 1-2 decades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8724367" y="960767"/>
            <a:ext cx="2987600" cy="25624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495F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17" tIns="60892" rIns="121817" bIns="60892" anchor="t" anchorCtr="0">
            <a:noAutofit/>
          </a:bodyPr>
          <a:lstStyle/>
          <a:p>
            <a:pPr defTabSz="1218240">
              <a:buClr>
                <a:srgbClr val="000000"/>
              </a:buClr>
            </a:pPr>
            <a:r>
              <a:rPr lang="en-US" sz="2133" b="1" kern="0">
                <a:solidFill>
                  <a:srgbClr val="4F6F8C"/>
                </a:solidFill>
                <a:cs typeface="Arial"/>
                <a:sym typeface="Arial"/>
              </a:rPr>
              <a:t>Contributed genes </a:t>
            </a:r>
            <a:endParaRPr sz="2133" b="1" kern="0">
              <a:solidFill>
                <a:srgbClr val="4F6F8C"/>
              </a:solidFill>
              <a:cs typeface="Arial"/>
              <a:sym typeface="Arial"/>
            </a:endParaRPr>
          </a:p>
          <a:p>
            <a:pPr defTabSz="1218240">
              <a:buClr>
                <a:srgbClr val="000000"/>
              </a:buClr>
            </a:pPr>
            <a:r>
              <a:rPr lang="en-US" sz="2133" b="1" kern="0">
                <a:solidFill>
                  <a:srgbClr val="4F6F8C"/>
                </a:solidFill>
                <a:cs typeface="Arial"/>
                <a:sym typeface="Arial"/>
              </a:rPr>
              <a:t>(&gt;80% cases)</a:t>
            </a:r>
            <a:endParaRPr sz="2133" b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LIS1 </a:t>
            </a: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(</a:t>
            </a: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PAFAH1B1</a:t>
            </a: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)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DCX</a:t>
            </a:r>
            <a:endParaRPr sz="2000" i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TUBA1A</a:t>
            </a:r>
            <a:endParaRPr sz="2000" i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DYNC1H1</a:t>
            </a:r>
            <a:endParaRPr sz="2000" i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i="1" kern="0">
                <a:solidFill>
                  <a:srgbClr val="4F6F8C"/>
                </a:solidFill>
                <a:cs typeface="Arial"/>
                <a:sym typeface="Arial"/>
              </a:rPr>
              <a:t>CEP85L</a:t>
            </a:r>
            <a:endParaRPr sz="2000" i="1" kern="0">
              <a:solidFill>
                <a:srgbClr val="4F6F8C"/>
              </a:solidFill>
              <a:cs typeface="Arial"/>
              <a:sym typeface="Arial"/>
            </a:endParaRPr>
          </a:p>
          <a:p>
            <a:pPr marL="304544" indent="-279186" defTabSz="1218240">
              <a:buClr>
                <a:srgbClr val="4F6F8C"/>
              </a:buClr>
              <a:buSzPts val="1500"/>
              <a:buFont typeface="Arial"/>
              <a:buChar char="-"/>
            </a:pPr>
            <a:r>
              <a:rPr lang="en-US" sz="2000" b="1" i="1" kern="0">
                <a:solidFill>
                  <a:srgbClr val="4F6F8C"/>
                </a:solidFill>
                <a:cs typeface="Arial"/>
                <a:sym typeface="Arial"/>
              </a:rPr>
              <a:t>&gt; BAIAP2 ???</a:t>
            </a:r>
            <a:endParaRPr sz="2000" b="1" i="1" kern="0">
              <a:solidFill>
                <a:srgbClr val="4F6F8C"/>
              </a:solidFill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4882067" y="3071817"/>
            <a:ext cx="3733600" cy="451205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495F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17" tIns="60892" rIns="121817" bIns="60892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2133" b="1" kern="0">
                <a:solidFill>
                  <a:srgbClr val="4F6F8C"/>
                </a:solidFill>
                <a:cs typeface="Arial"/>
                <a:sym typeface="Arial"/>
              </a:rPr>
              <a:t>Treatment </a:t>
            </a:r>
            <a:r>
              <a:rPr lang="en-US" sz="2133" kern="0">
                <a:solidFill>
                  <a:srgbClr val="4F6F8C"/>
                </a:solidFill>
                <a:cs typeface="Arial"/>
                <a:sym typeface="Arial"/>
              </a:rPr>
              <a:t>- </a:t>
            </a:r>
            <a:r>
              <a:rPr lang="en-US" sz="2000" kern="0">
                <a:solidFill>
                  <a:srgbClr val="4F6F8C"/>
                </a:solidFill>
                <a:cs typeface="Arial"/>
                <a:sym typeface="Arial"/>
              </a:rPr>
              <a:t>Supportive</a:t>
            </a:r>
            <a:endParaRPr sz="2000" kern="0">
              <a:solidFill>
                <a:srgbClr val="4F6F8C"/>
              </a:solidFill>
              <a:cs typeface="Arial"/>
              <a:sym typeface="Arial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067" y="3643433"/>
            <a:ext cx="3733600" cy="127062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>
            <a:spLocks noGrp="1"/>
          </p:cNvSpPr>
          <p:nvPr>
            <p:ph type="sldNum" idx="12"/>
          </p:nvPr>
        </p:nvSpPr>
        <p:spPr>
          <a:xfrm>
            <a:off x="11460412" y="633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3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967" y="4048000"/>
            <a:ext cx="1944464" cy="847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17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28926bf8adb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96"/>
          <a:stretch/>
        </p:blipFill>
        <p:spPr>
          <a:xfrm>
            <a:off x="0" y="-1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8926bf8adb_0_0"/>
          <p:cNvSpPr txBox="1"/>
          <p:nvPr/>
        </p:nvSpPr>
        <p:spPr>
          <a:xfrm>
            <a:off x="681000" y="14200"/>
            <a:ext cx="1083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3333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Cortical development and cytoskeletons in neuron</a:t>
            </a:r>
            <a:endParaRPr sz="173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8926bf8adb_0_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4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104" name="Google Shape;104;g28926bf8adb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7"/>
          <a:stretch/>
        </p:blipFill>
        <p:spPr>
          <a:xfrm>
            <a:off x="7438000" y="855658"/>
            <a:ext cx="4553749" cy="5119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g28926bf8adb_0_0"/>
          <p:cNvGrpSpPr/>
          <p:nvPr/>
        </p:nvGrpSpPr>
        <p:grpSpPr>
          <a:xfrm>
            <a:off x="193457" y="1043851"/>
            <a:ext cx="7244535" cy="4447204"/>
            <a:chOff x="1391500" y="1066887"/>
            <a:chExt cx="5433401" cy="3335403"/>
          </a:xfrm>
        </p:grpSpPr>
        <p:pic>
          <p:nvPicPr>
            <p:cNvPr id="106" name="Google Shape;106;g28926bf8adb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7700" y="4163540"/>
              <a:ext cx="5084750" cy="2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g28926bf8adb_0_0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1500" y="1066887"/>
              <a:ext cx="5433401" cy="31324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g28926bf8adb_0_0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817" y="5757100"/>
            <a:ext cx="4632099" cy="3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8926bf8adb_0_0"/>
          <p:cNvSpPr/>
          <p:nvPr/>
        </p:nvSpPr>
        <p:spPr>
          <a:xfrm>
            <a:off x="10476933" y="4364633"/>
            <a:ext cx="1514800" cy="139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ctr" anchorCtr="0">
            <a:noAutofit/>
          </a:bodyPr>
          <a:lstStyle/>
          <a:p>
            <a:pPr algn="ctr" defTabSz="12182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7261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2874d84e5ae_0_1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874d84e5ae_0_134"/>
          <p:cNvSpPr txBox="1"/>
          <p:nvPr/>
        </p:nvSpPr>
        <p:spPr>
          <a:xfrm>
            <a:off x="315600" y="122167"/>
            <a:ext cx="115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800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 expressed in an anterior-low to posterior-high gradient</a:t>
            </a:r>
            <a:endParaRPr sz="12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2874d84e5ae_0_1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5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117" name="Google Shape;117;g2874d84e5ae_0_1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01" y="885767"/>
            <a:ext cx="4864699" cy="389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874d84e5ae_0_13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901" y="865558"/>
            <a:ext cx="6990667" cy="385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874d84e5ae_0_13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74" y="4757151"/>
            <a:ext cx="2551199" cy="185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874d84e5ae_0_13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403" y="4740300"/>
            <a:ext cx="2827932" cy="179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874d84e5ae_0_134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333" y="4806202"/>
            <a:ext cx="6476235" cy="1558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874d84e5ae_0_134"/>
          <p:cNvSpPr txBox="1"/>
          <p:nvPr/>
        </p:nvSpPr>
        <p:spPr>
          <a:xfrm>
            <a:off x="8613800" y="4517583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25um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g2874d84e5ae_0_134"/>
          <p:cNvSpPr txBox="1"/>
          <p:nvPr/>
        </p:nvSpPr>
        <p:spPr>
          <a:xfrm>
            <a:off x="11456800" y="2410019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200um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2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8753729998_0_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8753729998_0_1"/>
          <p:cNvSpPr txBox="1"/>
          <p:nvPr/>
        </p:nvSpPr>
        <p:spPr>
          <a:xfrm>
            <a:off x="315600" y="40433"/>
            <a:ext cx="115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3333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Experimental designs</a:t>
            </a:r>
            <a:endParaRPr sz="333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8753729998_0_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6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131" name="Google Shape;131;g28753729998_0_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68" y="880600"/>
            <a:ext cx="6419021" cy="58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8753729998_0_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7" y="1399369"/>
            <a:ext cx="4007999" cy="47188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8753729998_0_1"/>
          <p:cNvSpPr/>
          <p:nvPr/>
        </p:nvSpPr>
        <p:spPr>
          <a:xfrm>
            <a:off x="487469" y="1173603"/>
            <a:ext cx="312635" cy="616444"/>
          </a:xfrm>
          <a:prstGeom prst="rect">
            <a:avLst/>
          </a:prstGeom>
        </p:spPr>
        <p:txBody>
          <a:bodyPr lIns="121837" tIns="60919" rIns="121837" bIns="60919" numCol="1">
            <a:prstTxWarp prst="textPlain">
              <a:avLst/>
            </a:prstTxWarp>
          </a:bodyPr>
          <a:lstStyle/>
          <a:p>
            <a:pPr algn="ctr" defTabSz="1218240">
              <a:buClr>
                <a:srgbClr val="000000"/>
              </a:buClr>
            </a:pPr>
            <a:r>
              <a:rPr sz="1867" b="1" kern="0">
                <a:ln w="19050" cap="flat" cmpd="sng">
                  <a:solidFill>
                    <a:srgbClr val="44637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F2F2"/>
                </a:solidFill>
                <a:cs typeface="Arial"/>
                <a:sym typeface="Arial"/>
              </a:rPr>
              <a:t>1</a:t>
            </a:r>
          </a:p>
        </p:txBody>
      </p:sp>
      <p:sp>
        <p:nvSpPr>
          <p:cNvPr id="134" name="Google Shape;134;g28753729998_0_1"/>
          <p:cNvSpPr/>
          <p:nvPr/>
        </p:nvSpPr>
        <p:spPr>
          <a:xfrm>
            <a:off x="5232436" y="885767"/>
            <a:ext cx="478909" cy="616444"/>
          </a:xfrm>
          <a:prstGeom prst="rect">
            <a:avLst/>
          </a:prstGeom>
        </p:spPr>
        <p:txBody>
          <a:bodyPr lIns="121837" tIns="60919" rIns="121837" bIns="60919" numCol="1">
            <a:prstTxWarp prst="textPlain">
              <a:avLst/>
            </a:prstTxWarp>
          </a:bodyPr>
          <a:lstStyle/>
          <a:p>
            <a:pPr algn="ctr" defTabSz="1218240">
              <a:buClr>
                <a:srgbClr val="000000"/>
              </a:buClr>
            </a:pPr>
            <a:r>
              <a:rPr sz="1867" b="1" kern="0">
                <a:ln w="19050" cap="flat" cmpd="sng">
                  <a:solidFill>
                    <a:srgbClr val="44637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F2F2"/>
                </a:solidFill>
                <a:cs typeface="Arial"/>
                <a:sym typeface="Arial"/>
              </a:rPr>
              <a:t>2</a:t>
            </a:r>
          </a:p>
        </p:txBody>
      </p:sp>
      <p:cxnSp>
        <p:nvCxnSpPr>
          <p:cNvPr id="135" name="Google Shape;135;g28753729998_0_1"/>
          <p:cNvCxnSpPr/>
          <p:nvPr/>
        </p:nvCxnSpPr>
        <p:spPr>
          <a:xfrm>
            <a:off x="4935117" y="885767"/>
            <a:ext cx="22800" cy="5826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6" name="Google Shape;136;g28753729998_0_1"/>
          <p:cNvSpPr/>
          <p:nvPr/>
        </p:nvSpPr>
        <p:spPr>
          <a:xfrm>
            <a:off x="8285653" y="2925003"/>
            <a:ext cx="312635" cy="616444"/>
          </a:xfrm>
          <a:prstGeom prst="rect">
            <a:avLst/>
          </a:prstGeom>
        </p:spPr>
        <p:txBody>
          <a:bodyPr lIns="121837" tIns="60919" rIns="121837" bIns="60919" numCol="1">
            <a:prstTxWarp prst="textPlain">
              <a:avLst/>
            </a:prstTxWarp>
          </a:bodyPr>
          <a:lstStyle/>
          <a:p>
            <a:pPr algn="ctr" defTabSz="1218240">
              <a:buClr>
                <a:srgbClr val="000000"/>
              </a:buClr>
            </a:pPr>
            <a:r>
              <a:rPr sz="1867" b="1" kern="0">
                <a:ln w="19050" cap="flat" cmpd="sng">
                  <a:solidFill>
                    <a:srgbClr val="44637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F2F2"/>
                </a:solidFill>
                <a:cs typeface="Arial"/>
                <a:sym typeface="Arial"/>
              </a:rPr>
              <a:t>1</a:t>
            </a:r>
          </a:p>
        </p:txBody>
      </p:sp>
      <p:pic>
        <p:nvPicPr>
          <p:cNvPr id="137" name="Google Shape;137;g28753729998_0_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191"/>
          <a:stretch/>
        </p:blipFill>
        <p:spPr>
          <a:xfrm>
            <a:off x="8743284" y="3705901"/>
            <a:ext cx="2793929" cy="17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8753729998_0_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46" y="5903236"/>
            <a:ext cx="3955401" cy="1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8753729998_0_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47" r="5154"/>
          <a:stretch/>
        </p:blipFill>
        <p:spPr>
          <a:xfrm>
            <a:off x="8790700" y="3820968"/>
            <a:ext cx="2102424" cy="18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88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874d84e5ae_0_15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874d84e5ae_0_150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KD </a:t>
            </a:r>
            <a:r>
              <a:rPr lang="en-US" sz="2667" b="1" i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-&gt; migration/morphology/differentiation defects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874d84e5ae_0_15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7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147" name="Google Shape;147;g2874d84e5ae_0_1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825" y="805769"/>
            <a:ext cx="3061335" cy="139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874d84e5ae_0_15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67" y="1970267"/>
            <a:ext cx="5125100" cy="47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874d84e5ae_0_15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76" y="760300"/>
            <a:ext cx="6601601" cy="123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g2874d84e5ae_0_150"/>
          <p:cNvGrpSpPr/>
          <p:nvPr/>
        </p:nvGrpSpPr>
        <p:grpSpPr>
          <a:xfrm>
            <a:off x="5403743" y="2199465"/>
            <a:ext cx="6463772" cy="4602439"/>
            <a:chOff x="4205350" y="1589875"/>
            <a:chExt cx="4825150" cy="3409551"/>
          </a:xfrm>
        </p:grpSpPr>
        <p:pic>
          <p:nvPicPr>
            <p:cNvPr id="151" name="Google Shape;151;g2874d84e5ae_0_150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5350" y="1596843"/>
              <a:ext cx="4825150" cy="34025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2874d84e5ae_0_150"/>
            <p:cNvSpPr/>
            <p:nvPr/>
          </p:nvSpPr>
          <p:spPr>
            <a:xfrm>
              <a:off x="4207200" y="1589875"/>
              <a:ext cx="137400" cy="108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82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3" name="Google Shape;153;g2874d84e5ae_0_150"/>
          <p:cNvSpPr txBox="1"/>
          <p:nvPr/>
        </p:nvSpPr>
        <p:spPr>
          <a:xfrm>
            <a:off x="10453907" y="1275584"/>
            <a:ext cx="1413600" cy="83694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cs typeface="Arial"/>
                <a:sym typeface="Arial"/>
              </a:rPr>
              <a:t>Brn2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  <a:p>
            <a:pPr defTabSz="1218240">
              <a:lnSpc>
                <a:spcPct val="80000"/>
              </a:lnSpc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cs typeface="Arial"/>
                <a:sym typeface="Arial"/>
              </a:rPr>
              <a:t>layer II.III.(V) marker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g2874d84e5ae_0_150"/>
          <p:cNvSpPr txBox="1"/>
          <p:nvPr/>
        </p:nvSpPr>
        <p:spPr>
          <a:xfrm>
            <a:off x="11090433" y="6447651"/>
            <a:ext cx="9264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100/20um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g2874d84e5ae_0_150"/>
          <p:cNvSpPr txBox="1"/>
          <p:nvPr/>
        </p:nvSpPr>
        <p:spPr>
          <a:xfrm>
            <a:off x="3492467" y="4430283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100um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g2874d84e5ae_0_150"/>
          <p:cNvSpPr txBox="1"/>
          <p:nvPr/>
        </p:nvSpPr>
        <p:spPr>
          <a:xfrm>
            <a:off x="3904967" y="6447651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10um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87;g2874d84e5ae_0_193">
            <a:extLst>
              <a:ext uri="{FF2B5EF4-FFF2-40B4-BE49-F238E27FC236}">
                <a16:creationId xmlns:a16="http://schemas.microsoft.com/office/drawing/2014/main" id="{27AA536D-344F-481F-A5B8-B84B5D36B156}"/>
              </a:ext>
            </a:extLst>
          </p:cNvPr>
          <p:cNvSpPr txBox="1"/>
          <p:nvPr/>
        </p:nvSpPr>
        <p:spPr>
          <a:xfrm>
            <a:off x="10080190" y="773662"/>
            <a:ext cx="2060468" cy="49223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algn="ctr" defTabSz="1218240">
              <a:buClr>
                <a:srgbClr val="000000"/>
              </a:buClr>
            </a:pPr>
            <a:r>
              <a:rPr lang="en-US" altLang="zh-TW" sz="1600" b="1" kern="0" dirty="0">
                <a:solidFill>
                  <a:srgbClr val="000000"/>
                </a:solidFill>
                <a:cs typeface="Arial"/>
                <a:sym typeface="Arial"/>
              </a:rPr>
              <a:t>⬅ </a:t>
            </a:r>
            <a:r>
              <a:rPr lang="en-US" sz="1600" b="1" kern="0" dirty="0">
                <a:solidFill>
                  <a:srgbClr val="000000"/>
                </a:solidFill>
                <a:cs typeface="Arial"/>
                <a:sym typeface="Arial"/>
              </a:rPr>
              <a:t>Neuro-2a cells</a:t>
            </a:r>
            <a:endParaRPr sz="10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75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2874d84e5ae_0_17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43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874d84e5ae_0_171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OE var. </a:t>
            </a:r>
            <a:r>
              <a:rPr lang="en-US" sz="2667" b="1" i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BAIAP2</a:t>
            </a:r>
            <a:r>
              <a:rPr lang="en-US" sz="2667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-&gt; no dominant-negative or rescue effect</a:t>
            </a:r>
            <a:endParaRPr sz="1067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874d84e5ae_0_17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8</a:t>
            </a:fld>
            <a:endParaRPr>
              <a:solidFill>
                <a:srgbClr val="4F6F8C"/>
              </a:solidFill>
            </a:endParaRPr>
          </a:p>
        </p:txBody>
      </p:sp>
      <p:grpSp>
        <p:nvGrpSpPr>
          <p:cNvPr id="165" name="Google Shape;165;g2874d84e5ae_0_171"/>
          <p:cNvGrpSpPr/>
          <p:nvPr/>
        </p:nvGrpSpPr>
        <p:grpSpPr>
          <a:xfrm>
            <a:off x="6153463" y="1570600"/>
            <a:ext cx="5936685" cy="3259165"/>
            <a:chOff x="4691225" y="757088"/>
            <a:chExt cx="4160450" cy="2281902"/>
          </a:xfrm>
        </p:grpSpPr>
        <p:pic>
          <p:nvPicPr>
            <p:cNvPr id="166" name="Google Shape;166;g2874d84e5ae_0_17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1225" y="816719"/>
              <a:ext cx="4134199" cy="2216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g2874d84e5ae_0_171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6525" y="757088"/>
              <a:ext cx="3055150" cy="2281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Google Shape;168;g2874d84e5ae_0_17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58" y="4829767"/>
            <a:ext cx="5512265" cy="188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874d84e5ae_0_17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352" y="760301"/>
            <a:ext cx="4862101" cy="98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874d84e5ae_0_17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5"/>
          <a:stretch/>
        </p:blipFill>
        <p:spPr>
          <a:xfrm>
            <a:off x="273386" y="823035"/>
            <a:ext cx="5880033" cy="400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874d84e5ae_0_17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8"/>
          <a:stretch/>
        </p:blipFill>
        <p:spPr>
          <a:xfrm>
            <a:off x="216731" y="4924361"/>
            <a:ext cx="5936668" cy="1793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874d84e5ae_0_171"/>
          <p:cNvSpPr txBox="1"/>
          <p:nvPr/>
        </p:nvSpPr>
        <p:spPr>
          <a:xfrm>
            <a:off x="103200" y="4743534"/>
            <a:ext cx="1774800" cy="49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algn="ctr" defTabSz="1218240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cs typeface="Arial"/>
                <a:sym typeface="Arial"/>
              </a:rPr>
              <a:t>Neuro-2a cells</a:t>
            </a:r>
            <a:endParaRPr sz="10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g2874d84e5ae_0_171"/>
          <p:cNvSpPr txBox="1"/>
          <p:nvPr/>
        </p:nvSpPr>
        <p:spPr>
          <a:xfrm>
            <a:off x="11382433" y="4657718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100um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82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2874d84e5ae_0_19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"/>
            <a:ext cx="1219200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874d84e5ae_0_193"/>
          <p:cNvSpPr txBox="1"/>
          <p:nvPr/>
        </p:nvSpPr>
        <p:spPr>
          <a:xfrm>
            <a:off x="959999" y="122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noAutofit/>
          </a:bodyPr>
          <a:lstStyle/>
          <a:p>
            <a:pPr algn="ctr" defTabSz="1218240">
              <a:buClr>
                <a:srgbClr val="000000"/>
              </a:buClr>
              <a:buSzPts val="2800"/>
            </a:pPr>
            <a:r>
              <a:rPr lang="en-US" sz="2667" b="1" kern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Var. BAIAP2 -&gt; dimerization(+), but membrane targeting (-)</a:t>
            </a:r>
            <a:endParaRPr sz="10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874d84e5ae_0_19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17" tIns="121817" rIns="121817" bIns="121817" rtlCol="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4F6F8C"/>
                </a:solidFill>
              </a:rPr>
              <a:pPr/>
              <a:t>9</a:t>
            </a:fld>
            <a:endParaRPr>
              <a:solidFill>
                <a:srgbClr val="4F6F8C"/>
              </a:solidFill>
            </a:endParaRPr>
          </a:p>
        </p:txBody>
      </p:sp>
      <p:pic>
        <p:nvPicPr>
          <p:cNvPr id="181" name="Google Shape;181;g2874d84e5ae_0_19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51" y="3153392"/>
            <a:ext cx="4981164" cy="326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874d84e5ae_0_19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200" y="1478225"/>
            <a:ext cx="6047168" cy="234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874d84e5ae_0_19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67" y="1088968"/>
            <a:ext cx="4309000" cy="74228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g2874d84e5ae_0_19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700" y="3933716"/>
            <a:ext cx="6187064" cy="23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874d84e5ae_0_19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433" y="1047133"/>
            <a:ext cx="1148488" cy="826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186" name="Google Shape;186;g2874d84e5ae_0_193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80" y="2058335"/>
            <a:ext cx="5518857" cy="9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874d84e5ae_0_193"/>
          <p:cNvSpPr txBox="1"/>
          <p:nvPr/>
        </p:nvSpPr>
        <p:spPr>
          <a:xfrm>
            <a:off x="5891300" y="872985"/>
            <a:ext cx="1774800" cy="49223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algn="ctr" defTabSz="1218240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cs typeface="Arial"/>
                <a:sym typeface="Arial"/>
              </a:rPr>
              <a:t>Neuro-2a cells</a:t>
            </a:r>
            <a:endParaRPr sz="1067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g2874d84e5ae_0_193"/>
          <p:cNvSpPr txBox="1"/>
          <p:nvPr/>
        </p:nvSpPr>
        <p:spPr>
          <a:xfrm>
            <a:off x="9428767" y="872967"/>
            <a:ext cx="2386000" cy="49223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cs typeface="Arial"/>
                <a:sym typeface="Arial"/>
              </a:rPr>
              <a:t>Phalloidin</a:t>
            </a:r>
            <a:r>
              <a:rPr lang="en-US" sz="1600" kern="0">
                <a:solidFill>
                  <a:srgbClr val="000000"/>
                </a:solidFill>
                <a:cs typeface="Arial"/>
                <a:sym typeface="Arial"/>
              </a:rPr>
              <a:t>: F-actin stain</a:t>
            </a:r>
            <a:endParaRPr sz="1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g2874d84e5ae_0_193"/>
          <p:cNvSpPr txBox="1"/>
          <p:nvPr/>
        </p:nvSpPr>
        <p:spPr>
          <a:xfrm>
            <a:off x="8871633" y="3620019"/>
            <a:ext cx="784800" cy="41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17" tIns="121817" rIns="121817" bIns="121817" anchor="t" anchorCtr="0">
            <a:spAutoFit/>
          </a:bodyPr>
          <a:lstStyle/>
          <a:p>
            <a:pPr defTabSz="1218240">
              <a:buClr>
                <a:srgbClr val="000000"/>
              </a:buClr>
            </a:pPr>
            <a:r>
              <a:rPr lang="en-US" sz="1067" kern="0">
                <a:solidFill>
                  <a:srgbClr val="000000"/>
                </a:solidFill>
                <a:cs typeface="Arial"/>
                <a:sym typeface="Arial"/>
              </a:rPr>
              <a:t>10um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503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寬螢幕</PresentationFormat>
  <Paragraphs>116</Paragraphs>
  <Slides>20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Roboto</vt:lpstr>
      <vt:lpstr>Roboto Slab</vt:lpstr>
      <vt:lpstr>Roboto Slab Black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林莞茜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</cp:revision>
  <dcterms:created xsi:type="dcterms:W3CDTF">2025-02-10T12:52:28Z</dcterms:created>
  <dcterms:modified xsi:type="dcterms:W3CDTF">2025-02-10T13:22:54Z</dcterms:modified>
</cp:coreProperties>
</file>