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04318-0561-4DA9-AFA0-938DE2978BA7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69947-15D4-4094-880B-5246E6275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45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GBM immunotherapy: disappointing initial clinical results of monotherapies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789B2-4401-4CE1-B13F-1DE7254B9BCE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4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65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42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36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92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19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01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98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44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27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07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76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EB581-A6FF-4898-BD1C-4D3C0775AB6C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8F2C5-E87C-473E-8084-86CEFB2CCB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43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microsoft.com/office/2007/relationships/hdphoto" Target="../media/hdphoto5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5057" y="-110737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陳碩甫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5946" r="39042"/>
          <a:stretch/>
        </p:blipFill>
        <p:spPr bwMode="auto">
          <a:xfrm>
            <a:off x="335360" y="740704"/>
            <a:ext cx="4320480" cy="5305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4751851" y="1600201"/>
            <a:ext cx="7200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Synergistically Enhancing Immunotherapy Efficacy in </a:t>
            </a:r>
            <a:r>
              <a:rPr lang="en-US" altLang="zh-TW" dirty="0" err="1">
                <a:solidFill>
                  <a:srgbClr val="FFFFCC"/>
                </a:solidFill>
                <a:cs typeface="Times New Roman"/>
              </a:rPr>
              <a:t>Glioblastoma</a:t>
            </a: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 with Gold-Core Silica-Shell Nanoparticles and </a:t>
            </a:r>
            <a:r>
              <a:rPr lang="en-US" altLang="zh-TW" dirty="0" smtClean="0">
                <a:solidFill>
                  <a:srgbClr val="FFFFCC"/>
                </a:solidFill>
                <a:cs typeface="Times New Roman"/>
              </a:rPr>
              <a:t>Radiation</a:t>
            </a:r>
          </a:p>
          <a:p>
            <a:pPr marL="0" indent="0" algn="ctr">
              <a:buNone/>
            </a:pPr>
            <a:endParaRPr lang="en-US" altLang="zh-TW" dirty="0">
              <a:cs typeface="Times New Roman"/>
            </a:endParaRPr>
          </a:p>
          <a:p>
            <a:pPr marL="0" indent="0" algn="ctr">
              <a:buNone/>
            </a:pPr>
            <a:endParaRPr lang="en-US" altLang="zh-TW" dirty="0" smtClean="0">
              <a:cs typeface="Times New Roman"/>
            </a:endParaRPr>
          </a:p>
          <a:p>
            <a:pPr marL="0" indent="0" algn="ctr">
              <a:buNone/>
            </a:pP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Times New Roman"/>
              </a:rPr>
              <a:t>臺</a:t>
            </a:r>
            <a:r>
              <a:rPr lang="zh-TW" altLang="zh-TW" dirty="0">
                <a:latin typeface="標楷體" pitchFamily="65" charset="-120"/>
                <a:ea typeface="標楷體" pitchFamily="65" charset="-120"/>
                <a:cs typeface="Times New Roman"/>
              </a:rPr>
              <a:t>北榮民總醫院 重粒子及放射腫瘤部 總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Times New Roman"/>
              </a:rPr>
              <a:t>醫師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zh-TW" dirty="0">
                <a:latin typeface="標楷體" pitchFamily="65" charset="-120"/>
                <a:ea typeface="標楷體" pitchFamily="65" charset="-120"/>
                <a:cs typeface="Times New Roman"/>
              </a:rPr>
              <a:t>劉澤英教授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78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522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3" y="0"/>
            <a:ext cx="12196944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198472" y="3806130"/>
            <a:ext cx="2549925" cy="2372073"/>
            <a:chOff x="2290501" y="2994377"/>
            <a:chExt cx="2459066" cy="22741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7" t="4576" r="18148" b="7504"/>
            <a:stretch/>
          </p:blipFill>
          <p:spPr>
            <a:xfrm>
              <a:off x="2290501" y="2994377"/>
              <a:ext cx="2459066" cy="227417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0" t="69127" r="18541" b="5873"/>
            <a:stretch/>
          </p:blipFill>
          <p:spPr>
            <a:xfrm>
              <a:off x="2650857" y="4744404"/>
              <a:ext cx="526897" cy="30397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0" t="69127" r="18541" b="5873"/>
            <a:stretch/>
          </p:blipFill>
          <p:spPr>
            <a:xfrm>
              <a:off x="3005384" y="4744404"/>
              <a:ext cx="526897" cy="303979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0" t="69127" r="18541" b="5873"/>
            <a:stretch/>
          </p:blipFill>
          <p:spPr>
            <a:xfrm>
              <a:off x="3382771" y="4753326"/>
              <a:ext cx="526897" cy="30397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0" t="69127" r="18541" b="5873"/>
            <a:stretch/>
          </p:blipFill>
          <p:spPr>
            <a:xfrm>
              <a:off x="3757710" y="4744404"/>
              <a:ext cx="526897" cy="303979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81" r="15415" b="6945"/>
            <a:stretch/>
          </p:blipFill>
          <p:spPr>
            <a:xfrm>
              <a:off x="3266183" y="4622525"/>
              <a:ext cx="360279" cy="344589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81" r="15415" b="6945"/>
            <a:stretch/>
          </p:blipFill>
          <p:spPr>
            <a:xfrm>
              <a:off x="2847610" y="4563187"/>
              <a:ext cx="360279" cy="344589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81" r="15415" b="6945"/>
            <a:stretch/>
          </p:blipFill>
          <p:spPr>
            <a:xfrm>
              <a:off x="3706668" y="4581031"/>
              <a:ext cx="360279" cy="344589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1231469" y="2871443"/>
            <a:ext cx="2484015" cy="1834668"/>
            <a:chOff x="-3534623" y="1053233"/>
            <a:chExt cx="2668942" cy="212094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1" t="2936" r="32676" b="52831"/>
            <a:stretch/>
          </p:blipFill>
          <p:spPr>
            <a:xfrm>
              <a:off x="-3534623" y="1053233"/>
              <a:ext cx="2668942" cy="2120946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t="4312" r="59378" b="55688"/>
            <a:stretch/>
          </p:blipFill>
          <p:spPr>
            <a:xfrm>
              <a:off x="-2956284" y="2294727"/>
              <a:ext cx="637569" cy="624355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t="4312" r="59378" b="55688"/>
            <a:stretch/>
          </p:blipFill>
          <p:spPr>
            <a:xfrm>
              <a:off x="-2515941" y="2367844"/>
              <a:ext cx="637569" cy="624355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t="4312" r="59378" b="55688"/>
            <a:stretch/>
          </p:blipFill>
          <p:spPr>
            <a:xfrm>
              <a:off x="-2075598" y="2353452"/>
              <a:ext cx="637569" cy="624355"/>
            </a:xfrm>
            <a:prstGeom prst="rect">
              <a:avLst/>
            </a:prstGeom>
          </p:spPr>
        </p:pic>
      </p:grpSp>
      <p:sp>
        <p:nvSpPr>
          <p:cNvPr id="17" name="流程圖: 人工作業 9"/>
          <p:cNvSpPr/>
          <p:nvPr/>
        </p:nvSpPr>
        <p:spPr>
          <a:xfrm rot="4203628">
            <a:off x="2901675" y="4695895"/>
            <a:ext cx="594260" cy="15761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474"/>
              <a:gd name="connsiteY0" fmla="*/ 1642 h 11642"/>
              <a:gd name="connsiteX1" fmla="*/ 10474 w 10474"/>
              <a:gd name="connsiteY1" fmla="*/ 0 h 11642"/>
              <a:gd name="connsiteX2" fmla="*/ 8000 w 10474"/>
              <a:gd name="connsiteY2" fmla="*/ 11642 h 11642"/>
              <a:gd name="connsiteX3" fmla="*/ 2000 w 10474"/>
              <a:gd name="connsiteY3" fmla="*/ 11642 h 11642"/>
              <a:gd name="connsiteX4" fmla="*/ 0 w 10474"/>
              <a:gd name="connsiteY4" fmla="*/ 1642 h 11642"/>
              <a:gd name="connsiteX0" fmla="*/ 0 w 10477"/>
              <a:gd name="connsiteY0" fmla="*/ 1756 h 11642"/>
              <a:gd name="connsiteX1" fmla="*/ 10477 w 10477"/>
              <a:gd name="connsiteY1" fmla="*/ 0 h 11642"/>
              <a:gd name="connsiteX2" fmla="*/ 8003 w 10477"/>
              <a:gd name="connsiteY2" fmla="*/ 11642 h 11642"/>
              <a:gd name="connsiteX3" fmla="*/ 2003 w 10477"/>
              <a:gd name="connsiteY3" fmla="*/ 11642 h 11642"/>
              <a:gd name="connsiteX4" fmla="*/ 0 w 10477"/>
              <a:gd name="connsiteY4" fmla="*/ 1756 h 11642"/>
              <a:gd name="connsiteX0" fmla="*/ 0 w 10372"/>
              <a:gd name="connsiteY0" fmla="*/ 1957 h 11843"/>
              <a:gd name="connsiteX1" fmla="*/ 10372 w 10372"/>
              <a:gd name="connsiteY1" fmla="*/ 0 h 11843"/>
              <a:gd name="connsiteX2" fmla="*/ 8003 w 10372"/>
              <a:gd name="connsiteY2" fmla="*/ 11843 h 11843"/>
              <a:gd name="connsiteX3" fmla="*/ 2003 w 10372"/>
              <a:gd name="connsiteY3" fmla="*/ 11843 h 11843"/>
              <a:gd name="connsiteX4" fmla="*/ 0 w 10372"/>
              <a:gd name="connsiteY4" fmla="*/ 1957 h 11843"/>
              <a:gd name="connsiteX0" fmla="*/ 0 w 20188"/>
              <a:gd name="connsiteY0" fmla="*/ 3726 h 13612"/>
              <a:gd name="connsiteX1" fmla="*/ 20188 w 20188"/>
              <a:gd name="connsiteY1" fmla="*/ 0 h 13612"/>
              <a:gd name="connsiteX2" fmla="*/ 8003 w 20188"/>
              <a:gd name="connsiteY2" fmla="*/ 13612 h 13612"/>
              <a:gd name="connsiteX3" fmla="*/ 2003 w 20188"/>
              <a:gd name="connsiteY3" fmla="*/ 13612 h 13612"/>
              <a:gd name="connsiteX4" fmla="*/ 0 w 20188"/>
              <a:gd name="connsiteY4" fmla="*/ 3726 h 13612"/>
              <a:gd name="connsiteX0" fmla="*/ 5514 w 18185"/>
              <a:gd name="connsiteY0" fmla="*/ 2400 h 13612"/>
              <a:gd name="connsiteX1" fmla="*/ 18185 w 18185"/>
              <a:gd name="connsiteY1" fmla="*/ 0 h 13612"/>
              <a:gd name="connsiteX2" fmla="*/ 6000 w 18185"/>
              <a:gd name="connsiteY2" fmla="*/ 13612 h 13612"/>
              <a:gd name="connsiteX3" fmla="*/ 0 w 18185"/>
              <a:gd name="connsiteY3" fmla="*/ 13612 h 13612"/>
              <a:gd name="connsiteX4" fmla="*/ 5514 w 18185"/>
              <a:gd name="connsiteY4" fmla="*/ 2400 h 13612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6000 w 19714"/>
              <a:gd name="connsiteY2" fmla="*/ 14589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14205 w 19714"/>
              <a:gd name="connsiteY2" fmla="*/ 14087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0 w 14200"/>
              <a:gd name="connsiteY0" fmla="*/ 3377 h 14380"/>
              <a:gd name="connsiteX1" fmla="*/ 14200 w 14200"/>
              <a:gd name="connsiteY1" fmla="*/ 0 h 14380"/>
              <a:gd name="connsiteX2" fmla="*/ 8691 w 14200"/>
              <a:gd name="connsiteY2" fmla="*/ 14087 h 14380"/>
              <a:gd name="connsiteX3" fmla="*/ 2060 w 14200"/>
              <a:gd name="connsiteY3" fmla="*/ 14380 h 14380"/>
              <a:gd name="connsiteX4" fmla="*/ 0 w 14200"/>
              <a:gd name="connsiteY4" fmla="*/ 3377 h 14380"/>
              <a:gd name="connsiteX0" fmla="*/ 0 w 14200"/>
              <a:gd name="connsiteY0" fmla="*/ 3377 h 15536"/>
              <a:gd name="connsiteX1" fmla="*/ 14200 w 14200"/>
              <a:gd name="connsiteY1" fmla="*/ 0 h 15536"/>
              <a:gd name="connsiteX2" fmla="*/ 8691 w 14200"/>
              <a:gd name="connsiteY2" fmla="*/ 14087 h 15536"/>
              <a:gd name="connsiteX3" fmla="*/ 3898 w 14200"/>
              <a:gd name="connsiteY3" fmla="*/ 15536 h 15536"/>
              <a:gd name="connsiteX4" fmla="*/ 0 w 14200"/>
              <a:gd name="connsiteY4" fmla="*/ 3377 h 15536"/>
              <a:gd name="connsiteX0" fmla="*/ 0 w 14790"/>
              <a:gd name="connsiteY0" fmla="*/ 4547 h 16706"/>
              <a:gd name="connsiteX1" fmla="*/ 14790 w 14790"/>
              <a:gd name="connsiteY1" fmla="*/ 0 h 16706"/>
              <a:gd name="connsiteX2" fmla="*/ 8691 w 14790"/>
              <a:gd name="connsiteY2" fmla="*/ 15257 h 16706"/>
              <a:gd name="connsiteX3" fmla="*/ 3898 w 14790"/>
              <a:gd name="connsiteY3" fmla="*/ 16706 h 16706"/>
              <a:gd name="connsiteX4" fmla="*/ 0 w 14790"/>
              <a:gd name="connsiteY4" fmla="*/ 4547 h 16706"/>
              <a:gd name="connsiteX0" fmla="*/ 0 w 14722"/>
              <a:gd name="connsiteY0" fmla="*/ 4598 h 16706"/>
              <a:gd name="connsiteX1" fmla="*/ 14722 w 14722"/>
              <a:gd name="connsiteY1" fmla="*/ 0 h 16706"/>
              <a:gd name="connsiteX2" fmla="*/ 8623 w 14722"/>
              <a:gd name="connsiteY2" fmla="*/ 15257 h 16706"/>
              <a:gd name="connsiteX3" fmla="*/ 3830 w 14722"/>
              <a:gd name="connsiteY3" fmla="*/ 16706 h 16706"/>
              <a:gd name="connsiteX4" fmla="*/ 0 w 14722"/>
              <a:gd name="connsiteY4" fmla="*/ 4598 h 16706"/>
              <a:gd name="connsiteX0" fmla="*/ 0 w 14428"/>
              <a:gd name="connsiteY0" fmla="*/ 4540 h 16648"/>
              <a:gd name="connsiteX1" fmla="*/ 14428 w 14428"/>
              <a:gd name="connsiteY1" fmla="*/ 0 h 16648"/>
              <a:gd name="connsiteX2" fmla="*/ 8623 w 14428"/>
              <a:gd name="connsiteY2" fmla="*/ 15199 h 16648"/>
              <a:gd name="connsiteX3" fmla="*/ 3830 w 14428"/>
              <a:gd name="connsiteY3" fmla="*/ 16648 h 16648"/>
              <a:gd name="connsiteX4" fmla="*/ 0 w 14428"/>
              <a:gd name="connsiteY4" fmla="*/ 4540 h 16648"/>
              <a:gd name="connsiteX0" fmla="*/ 0 w 11688"/>
              <a:gd name="connsiteY0" fmla="*/ 4772 h 16648"/>
              <a:gd name="connsiteX1" fmla="*/ 11688 w 11688"/>
              <a:gd name="connsiteY1" fmla="*/ 0 h 16648"/>
              <a:gd name="connsiteX2" fmla="*/ 5883 w 11688"/>
              <a:gd name="connsiteY2" fmla="*/ 15199 h 16648"/>
              <a:gd name="connsiteX3" fmla="*/ 1090 w 11688"/>
              <a:gd name="connsiteY3" fmla="*/ 16648 h 16648"/>
              <a:gd name="connsiteX4" fmla="*/ 0 w 11688"/>
              <a:gd name="connsiteY4" fmla="*/ 4772 h 16648"/>
              <a:gd name="connsiteX0" fmla="*/ 0 w 10055"/>
              <a:gd name="connsiteY0" fmla="*/ 1002 h 12878"/>
              <a:gd name="connsiteX1" fmla="*/ 10055 w 10055"/>
              <a:gd name="connsiteY1" fmla="*/ 0 h 12878"/>
              <a:gd name="connsiteX2" fmla="*/ 5883 w 10055"/>
              <a:gd name="connsiteY2" fmla="*/ 11429 h 12878"/>
              <a:gd name="connsiteX3" fmla="*/ 1090 w 10055"/>
              <a:gd name="connsiteY3" fmla="*/ 12878 h 12878"/>
              <a:gd name="connsiteX4" fmla="*/ 0 w 10055"/>
              <a:gd name="connsiteY4" fmla="*/ 1002 h 1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5" h="12878">
                <a:moveTo>
                  <a:pt x="0" y="1002"/>
                </a:moveTo>
                <a:lnTo>
                  <a:pt x="10055" y="0"/>
                </a:lnTo>
                <a:lnTo>
                  <a:pt x="5883" y="11429"/>
                </a:lnTo>
                <a:lnTo>
                  <a:pt x="1090" y="12878"/>
                </a:lnTo>
                <a:cubicBezTo>
                  <a:pt x="727" y="8919"/>
                  <a:pt x="363" y="4961"/>
                  <a:pt x="0" y="1002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973" tIns="32003" rIns="63973" bIns="32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88"/>
            <a:endParaRPr lang="en-US" sz="5467">
              <a:solidFill>
                <a:prstClr val="white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rcRect l="18688" t="32364" r="54929" b="24137"/>
          <a:stretch/>
        </p:blipFill>
        <p:spPr>
          <a:xfrm>
            <a:off x="3385041" y="4889821"/>
            <a:ext cx="847671" cy="773383"/>
          </a:xfrm>
          <a:prstGeom prst="rect">
            <a:avLst/>
          </a:prstGeom>
        </p:spPr>
      </p:pic>
      <p:cxnSp>
        <p:nvCxnSpPr>
          <p:cNvPr id="19" name="直線單箭頭接點 18"/>
          <p:cNvCxnSpPr/>
          <p:nvPr/>
        </p:nvCxnSpPr>
        <p:spPr>
          <a:xfrm>
            <a:off x="2046447" y="5298769"/>
            <a:ext cx="0" cy="28740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452212" y="5298769"/>
            <a:ext cx="0" cy="28740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2865964" y="5298769"/>
            <a:ext cx="0" cy="28740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1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00156 0.1270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12192000" cy="685522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4" y="865941"/>
            <a:ext cx="4557957" cy="21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0" y="0"/>
            <a:ext cx="12196943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885981" y="4144092"/>
            <a:ext cx="899887" cy="1204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3397" y="5420636"/>
            <a:ext cx="73857" cy="50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98222" y="5420636"/>
            <a:ext cx="73857" cy="50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03514" y="5420636"/>
            <a:ext cx="73857" cy="50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9733" y="4824747"/>
            <a:ext cx="788894" cy="707884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OP</a:t>
            </a:r>
          </a:p>
        </p:txBody>
      </p:sp>
      <p:sp>
        <p:nvSpPr>
          <p:cNvPr id="12" name="矩形 11"/>
          <p:cNvSpPr/>
          <p:nvPr/>
        </p:nvSpPr>
        <p:spPr>
          <a:xfrm>
            <a:off x="1679297" y="4566053"/>
            <a:ext cx="3372357" cy="954105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en-US" altLang="zh-TW" sz="280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Intratumoral</a:t>
            </a:r>
            <a:r>
              <a:rPr lang="en-US" altLang="zh-TW" sz="2800" dirty="0">
                <a:solidFill>
                  <a:prstClr val="black"/>
                </a:solidFill>
                <a:ea typeface="微軟正黑體" panose="020B0604030504040204" pitchFamily="34" charset="-120"/>
              </a:rPr>
              <a:t> injection</a:t>
            </a:r>
          </a:p>
          <a:p>
            <a:pPr defTabSz="913788"/>
            <a:r>
              <a:rPr lang="en-US" altLang="zh-TW" sz="2800" dirty="0">
                <a:solidFill>
                  <a:prstClr val="black"/>
                </a:solidFill>
                <a:ea typeface="微軟正黑體" panose="020B0604030504040204" pitchFamily="34" charset="-120"/>
              </a:rPr>
              <a:t>to surgical bed</a:t>
            </a:r>
          </a:p>
        </p:txBody>
      </p:sp>
      <p:sp>
        <p:nvSpPr>
          <p:cNvPr id="13" name="矩形圖說文字 5"/>
          <p:cNvSpPr/>
          <p:nvPr/>
        </p:nvSpPr>
        <p:spPr>
          <a:xfrm>
            <a:off x="741984" y="1807613"/>
            <a:ext cx="5755616" cy="2748995"/>
          </a:xfrm>
          <a:custGeom>
            <a:avLst/>
            <a:gdLst>
              <a:gd name="connsiteX0" fmla="*/ 0 w 5755616"/>
              <a:gd name="connsiteY0" fmla="*/ 0 h 2200840"/>
              <a:gd name="connsiteX1" fmla="*/ 959269 w 5755616"/>
              <a:gd name="connsiteY1" fmla="*/ 0 h 2200840"/>
              <a:gd name="connsiteX2" fmla="*/ 959269 w 5755616"/>
              <a:gd name="connsiteY2" fmla="*/ 0 h 2200840"/>
              <a:gd name="connsiteX3" fmla="*/ 2398173 w 5755616"/>
              <a:gd name="connsiteY3" fmla="*/ 0 h 2200840"/>
              <a:gd name="connsiteX4" fmla="*/ 5755616 w 5755616"/>
              <a:gd name="connsiteY4" fmla="*/ 0 h 2200840"/>
              <a:gd name="connsiteX5" fmla="*/ 5755616 w 5755616"/>
              <a:gd name="connsiteY5" fmla="*/ 1283823 h 2200840"/>
              <a:gd name="connsiteX6" fmla="*/ 5755616 w 5755616"/>
              <a:gd name="connsiteY6" fmla="*/ 1283823 h 2200840"/>
              <a:gd name="connsiteX7" fmla="*/ 5755616 w 5755616"/>
              <a:gd name="connsiteY7" fmla="*/ 1834033 h 2200840"/>
              <a:gd name="connsiteX8" fmla="*/ 5755616 w 5755616"/>
              <a:gd name="connsiteY8" fmla="*/ 2200840 h 2200840"/>
              <a:gd name="connsiteX9" fmla="*/ 2398173 w 5755616"/>
              <a:gd name="connsiteY9" fmla="*/ 2200840 h 2200840"/>
              <a:gd name="connsiteX10" fmla="*/ 1640638 w 5755616"/>
              <a:gd name="connsiteY10" fmla="*/ 2729944 h 2200840"/>
              <a:gd name="connsiteX11" fmla="*/ 959269 w 5755616"/>
              <a:gd name="connsiteY11" fmla="*/ 2200840 h 2200840"/>
              <a:gd name="connsiteX12" fmla="*/ 0 w 5755616"/>
              <a:gd name="connsiteY12" fmla="*/ 2200840 h 2200840"/>
              <a:gd name="connsiteX13" fmla="*/ 0 w 5755616"/>
              <a:gd name="connsiteY13" fmla="*/ 1834033 h 2200840"/>
              <a:gd name="connsiteX14" fmla="*/ 0 w 5755616"/>
              <a:gd name="connsiteY14" fmla="*/ 1283823 h 2200840"/>
              <a:gd name="connsiteX15" fmla="*/ 0 w 5755616"/>
              <a:gd name="connsiteY15" fmla="*/ 1283823 h 2200840"/>
              <a:gd name="connsiteX16" fmla="*/ 0 w 5755616"/>
              <a:gd name="connsiteY16" fmla="*/ 0 h 2200840"/>
              <a:gd name="connsiteX0" fmla="*/ 0 w 5755616"/>
              <a:gd name="connsiteY0" fmla="*/ 0 h 2742644"/>
              <a:gd name="connsiteX1" fmla="*/ 959269 w 5755616"/>
              <a:gd name="connsiteY1" fmla="*/ 0 h 2742644"/>
              <a:gd name="connsiteX2" fmla="*/ 959269 w 5755616"/>
              <a:gd name="connsiteY2" fmla="*/ 0 h 2742644"/>
              <a:gd name="connsiteX3" fmla="*/ 2398173 w 5755616"/>
              <a:gd name="connsiteY3" fmla="*/ 0 h 2742644"/>
              <a:gd name="connsiteX4" fmla="*/ 5755616 w 5755616"/>
              <a:gd name="connsiteY4" fmla="*/ 0 h 2742644"/>
              <a:gd name="connsiteX5" fmla="*/ 5755616 w 5755616"/>
              <a:gd name="connsiteY5" fmla="*/ 1283823 h 2742644"/>
              <a:gd name="connsiteX6" fmla="*/ 5755616 w 5755616"/>
              <a:gd name="connsiteY6" fmla="*/ 1283823 h 2742644"/>
              <a:gd name="connsiteX7" fmla="*/ 5755616 w 5755616"/>
              <a:gd name="connsiteY7" fmla="*/ 1834033 h 2742644"/>
              <a:gd name="connsiteX8" fmla="*/ 5755616 w 5755616"/>
              <a:gd name="connsiteY8" fmla="*/ 2200840 h 2742644"/>
              <a:gd name="connsiteX9" fmla="*/ 2398173 w 5755616"/>
              <a:gd name="connsiteY9" fmla="*/ 2200840 h 2742644"/>
              <a:gd name="connsiteX10" fmla="*/ 1996238 w 5755616"/>
              <a:gd name="connsiteY10" fmla="*/ 2742644 h 2742644"/>
              <a:gd name="connsiteX11" fmla="*/ 959269 w 5755616"/>
              <a:gd name="connsiteY11" fmla="*/ 2200840 h 2742644"/>
              <a:gd name="connsiteX12" fmla="*/ 0 w 5755616"/>
              <a:gd name="connsiteY12" fmla="*/ 2200840 h 2742644"/>
              <a:gd name="connsiteX13" fmla="*/ 0 w 5755616"/>
              <a:gd name="connsiteY13" fmla="*/ 1834033 h 2742644"/>
              <a:gd name="connsiteX14" fmla="*/ 0 w 5755616"/>
              <a:gd name="connsiteY14" fmla="*/ 1283823 h 2742644"/>
              <a:gd name="connsiteX15" fmla="*/ 0 w 5755616"/>
              <a:gd name="connsiteY15" fmla="*/ 1283823 h 2742644"/>
              <a:gd name="connsiteX16" fmla="*/ 0 w 5755616"/>
              <a:gd name="connsiteY16" fmla="*/ 0 h 2742644"/>
              <a:gd name="connsiteX0" fmla="*/ 0 w 5755616"/>
              <a:gd name="connsiteY0" fmla="*/ 0 h 2742644"/>
              <a:gd name="connsiteX1" fmla="*/ 959269 w 5755616"/>
              <a:gd name="connsiteY1" fmla="*/ 0 h 2742644"/>
              <a:gd name="connsiteX2" fmla="*/ 959269 w 5755616"/>
              <a:gd name="connsiteY2" fmla="*/ 0 h 2742644"/>
              <a:gd name="connsiteX3" fmla="*/ 2398173 w 5755616"/>
              <a:gd name="connsiteY3" fmla="*/ 0 h 2742644"/>
              <a:gd name="connsiteX4" fmla="*/ 5755616 w 5755616"/>
              <a:gd name="connsiteY4" fmla="*/ 0 h 2742644"/>
              <a:gd name="connsiteX5" fmla="*/ 5755616 w 5755616"/>
              <a:gd name="connsiteY5" fmla="*/ 1283823 h 2742644"/>
              <a:gd name="connsiteX6" fmla="*/ 5755616 w 5755616"/>
              <a:gd name="connsiteY6" fmla="*/ 1283823 h 2742644"/>
              <a:gd name="connsiteX7" fmla="*/ 5755616 w 5755616"/>
              <a:gd name="connsiteY7" fmla="*/ 1834033 h 2742644"/>
              <a:gd name="connsiteX8" fmla="*/ 5755616 w 5755616"/>
              <a:gd name="connsiteY8" fmla="*/ 2200840 h 2742644"/>
              <a:gd name="connsiteX9" fmla="*/ 2398173 w 5755616"/>
              <a:gd name="connsiteY9" fmla="*/ 2200840 h 2742644"/>
              <a:gd name="connsiteX10" fmla="*/ 1996238 w 5755616"/>
              <a:gd name="connsiteY10" fmla="*/ 2742644 h 2742644"/>
              <a:gd name="connsiteX11" fmla="*/ 1765719 w 5755616"/>
              <a:gd name="connsiteY11" fmla="*/ 2200840 h 2742644"/>
              <a:gd name="connsiteX12" fmla="*/ 0 w 5755616"/>
              <a:gd name="connsiteY12" fmla="*/ 2200840 h 2742644"/>
              <a:gd name="connsiteX13" fmla="*/ 0 w 5755616"/>
              <a:gd name="connsiteY13" fmla="*/ 1834033 h 2742644"/>
              <a:gd name="connsiteX14" fmla="*/ 0 w 5755616"/>
              <a:gd name="connsiteY14" fmla="*/ 1283823 h 2742644"/>
              <a:gd name="connsiteX15" fmla="*/ 0 w 5755616"/>
              <a:gd name="connsiteY15" fmla="*/ 1283823 h 2742644"/>
              <a:gd name="connsiteX16" fmla="*/ 0 w 5755616"/>
              <a:gd name="connsiteY16" fmla="*/ 0 h 2742644"/>
              <a:gd name="connsiteX0" fmla="*/ 0 w 5755616"/>
              <a:gd name="connsiteY0" fmla="*/ 0 h 2748994"/>
              <a:gd name="connsiteX1" fmla="*/ 959269 w 5755616"/>
              <a:gd name="connsiteY1" fmla="*/ 0 h 2748994"/>
              <a:gd name="connsiteX2" fmla="*/ 959269 w 5755616"/>
              <a:gd name="connsiteY2" fmla="*/ 0 h 2748994"/>
              <a:gd name="connsiteX3" fmla="*/ 2398173 w 5755616"/>
              <a:gd name="connsiteY3" fmla="*/ 0 h 2748994"/>
              <a:gd name="connsiteX4" fmla="*/ 5755616 w 5755616"/>
              <a:gd name="connsiteY4" fmla="*/ 0 h 2748994"/>
              <a:gd name="connsiteX5" fmla="*/ 5755616 w 5755616"/>
              <a:gd name="connsiteY5" fmla="*/ 1283823 h 2748994"/>
              <a:gd name="connsiteX6" fmla="*/ 5755616 w 5755616"/>
              <a:gd name="connsiteY6" fmla="*/ 1283823 h 2748994"/>
              <a:gd name="connsiteX7" fmla="*/ 5755616 w 5755616"/>
              <a:gd name="connsiteY7" fmla="*/ 1834033 h 2748994"/>
              <a:gd name="connsiteX8" fmla="*/ 5755616 w 5755616"/>
              <a:gd name="connsiteY8" fmla="*/ 2200840 h 2748994"/>
              <a:gd name="connsiteX9" fmla="*/ 2398173 w 5755616"/>
              <a:gd name="connsiteY9" fmla="*/ 2200840 h 2748994"/>
              <a:gd name="connsiteX10" fmla="*/ 2059738 w 5755616"/>
              <a:gd name="connsiteY10" fmla="*/ 2748994 h 2748994"/>
              <a:gd name="connsiteX11" fmla="*/ 1765719 w 5755616"/>
              <a:gd name="connsiteY11" fmla="*/ 2200840 h 2748994"/>
              <a:gd name="connsiteX12" fmla="*/ 0 w 5755616"/>
              <a:gd name="connsiteY12" fmla="*/ 2200840 h 2748994"/>
              <a:gd name="connsiteX13" fmla="*/ 0 w 5755616"/>
              <a:gd name="connsiteY13" fmla="*/ 1834033 h 2748994"/>
              <a:gd name="connsiteX14" fmla="*/ 0 w 5755616"/>
              <a:gd name="connsiteY14" fmla="*/ 1283823 h 2748994"/>
              <a:gd name="connsiteX15" fmla="*/ 0 w 5755616"/>
              <a:gd name="connsiteY15" fmla="*/ 1283823 h 2748994"/>
              <a:gd name="connsiteX16" fmla="*/ 0 w 5755616"/>
              <a:gd name="connsiteY16" fmla="*/ 0 h 2748994"/>
              <a:gd name="connsiteX0" fmla="*/ 0 w 5755616"/>
              <a:gd name="connsiteY0" fmla="*/ 0 h 2748994"/>
              <a:gd name="connsiteX1" fmla="*/ 959269 w 5755616"/>
              <a:gd name="connsiteY1" fmla="*/ 0 h 2748994"/>
              <a:gd name="connsiteX2" fmla="*/ 959269 w 5755616"/>
              <a:gd name="connsiteY2" fmla="*/ 0 h 2748994"/>
              <a:gd name="connsiteX3" fmla="*/ 2398173 w 5755616"/>
              <a:gd name="connsiteY3" fmla="*/ 0 h 2748994"/>
              <a:gd name="connsiteX4" fmla="*/ 5755616 w 5755616"/>
              <a:gd name="connsiteY4" fmla="*/ 0 h 2748994"/>
              <a:gd name="connsiteX5" fmla="*/ 5755616 w 5755616"/>
              <a:gd name="connsiteY5" fmla="*/ 1283823 h 2748994"/>
              <a:gd name="connsiteX6" fmla="*/ 5755616 w 5755616"/>
              <a:gd name="connsiteY6" fmla="*/ 1283823 h 2748994"/>
              <a:gd name="connsiteX7" fmla="*/ 5755616 w 5755616"/>
              <a:gd name="connsiteY7" fmla="*/ 1834033 h 2748994"/>
              <a:gd name="connsiteX8" fmla="*/ 5755616 w 5755616"/>
              <a:gd name="connsiteY8" fmla="*/ 2200840 h 2748994"/>
              <a:gd name="connsiteX9" fmla="*/ 2398173 w 5755616"/>
              <a:gd name="connsiteY9" fmla="*/ 2200840 h 2748994"/>
              <a:gd name="connsiteX10" fmla="*/ 2059738 w 5755616"/>
              <a:gd name="connsiteY10" fmla="*/ 2748994 h 2748994"/>
              <a:gd name="connsiteX11" fmla="*/ 1765719 w 5755616"/>
              <a:gd name="connsiteY11" fmla="*/ 2200840 h 2748994"/>
              <a:gd name="connsiteX12" fmla="*/ 0 w 5755616"/>
              <a:gd name="connsiteY12" fmla="*/ 2200840 h 2748994"/>
              <a:gd name="connsiteX13" fmla="*/ 0 w 5755616"/>
              <a:gd name="connsiteY13" fmla="*/ 1834033 h 2748994"/>
              <a:gd name="connsiteX14" fmla="*/ 0 w 5755616"/>
              <a:gd name="connsiteY14" fmla="*/ 1283823 h 2748994"/>
              <a:gd name="connsiteX15" fmla="*/ 0 w 5755616"/>
              <a:gd name="connsiteY15" fmla="*/ 1283823 h 2748994"/>
              <a:gd name="connsiteX16" fmla="*/ 0 w 5755616"/>
              <a:gd name="connsiteY16" fmla="*/ 0 h 274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55616" h="2748994">
                <a:moveTo>
                  <a:pt x="0" y="0"/>
                </a:moveTo>
                <a:lnTo>
                  <a:pt x="959269" y="0"/>
                </a:lnTo>
                <a:lnTo>
                  <a:pt x="959269" y="0"/>
                </a:lnTo>
                <a:lnTo>
                  <a:pt x="2398173" y="0"/>
                </a:lnTo>
                <a:lnTo>
                  <a:pt x="5755616" y="0"/>
                </a:lnTo>
                <a:lnTo>
                  <a:pt x="5755616" y="1283823"/>
                </a:lnTo>
                <a:lnTo>
                  <a:pt x="5755616" y="1283823"/>
                </a:lnTo>
                <a:lnTo>
                  <a:pt x="5755616" y="1834033"/>
                </a:lnTo>
                <a:lnTo>
                  <a:pt x="5755616" y="2200840"/>
                </a:lnTo>
                <a:lnTo>
                  <a:pt x="2398173" y="2200840"/>
                </a:lnTo>
                <a:lnTo>
                  <a:pt x="2059738" y="2748994"/>
                </a:lnTo>
                <a:lnTo>
                  <a:pt x="1765719" y="2200840"/>
                </a:lnTo>
                <a:lnTo>
                  <a:pt x="0" y="2200840"/>
                </a:lnTo>
                <a:lnTo>
                  <a:pt x="0" y="1834033"/>
                </a:lnTo>
                <a:lnTo>
                  <a:pt x="0" y="1283823"/>
                </a:lnTo>
                <a:lnTo>
                  <a:pt x="0" y="1283823"/>
                </a:lnTo>
                <a:lnTo>
                  <a:pt x="0" y="0"/>
                </a:lnTo>
                <a:close/>
              </a:path>
            </a:pathLst>
          </a:custGeom>
          <a:solidFill>
            <a:srgbClr val="E7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34649" y="2150243"/>
            <a:ext cx="5243691" cy="132343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Easily incorporated into current clinical practice</a:t>
            </a:r>
          </a:p>
        </p:txBody>
      </p:sp>
      <p:sp>
        <p:nvSpPr>
          <p:cNvPr id="15" name="矩形 14"/>
          <p:cNvSpPr/>
          <p:nvPr/>
        </p:nvSpPr>
        <p:spPr>
          <a:xfrm>
            <a:off x="5000007" y="4812379"/>
            <a:ext cx="3237063" cy="707884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Adjuvant CCRT</a:t>
            </a:r>
          </a:p>
        </p:txBody>
      </p:sp>
      <p:pic>
        <p:nvPicPr>
          <p:cNvPr id="16" name="Picture 2" descr="Intraoperative Findings in Brain Tumor Surgery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04" y="1568979"/>
            <a:ext cx="4095496" cy="301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/>
          <p:nvPr/>
        </p:nvSpPr>
        <p:spPr>
          <a:xfrm rot="21086832">
            <a:off x="7212309" y="1450892"/>
            <a:ext cx="973111" cy="13483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 rot="3611692">
            <a:off x="6966909" y="2009748"/>
            <a:ext cx="973111" cy="13483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 rot="3611692">
            <a:off x="6729381" y="1818661"/>
            <a:ext cx="973111" cy="8010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8524366" y="3193533"/>
            <a:ext cx="579212" cy="443123"/>
            <a:chOff x="-6069712" y="3379828"/>
            <a:chExt cx="7226712" cy="5399503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381" t="2460" r="10802" b="9397"/>
            <a:stretch/>
          </p:blipFill>
          <p:spPr>
            <a:xfrm>
              <a:off x="-4790361" y="3499350"/>
              <a:ext cx="5947361" cy="4839921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6755" b="6774"/>
            <a:stretch/>
          </p:blipFill>
          <p:spPr>
            <a:xfrm>
              <a:off x="-6069712" y="3379828"/>
              <a:ext cx="6718617" cy="5399503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8425764" y="4821559"/>
            <a:ext cx="1088655" cy="707884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+ ICI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9251491" y="2913899"/>
            <a:ext cx="2280808" cy="1015661"/>
          </a:xfrm>
          <a:prstGeom prst="rect">
            <a:avLst/>
          </a:prstGeom>
          <a:solidFill>
            <a:srgbClr val="FFF2CC">
              <a:alpha val="80000"/>
            </a:srgbClr>
          </a:solidFill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1.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Enhanced ROS</a:t>
            </a:r>
          </a:p>
          <a:p>
            <a:pPr defTabSz="913788"/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Tumor antigens release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3929767" y="1836399"/>
            <a:ext cx="1784264" cy="1015661"/>
          </a:xfrm>
          <a:prstGeom prst="rect">
            <a:avLst/>
          </a:prstGeom>
          <a:solidFill>
            <a:srgbClr val="FFF2CC">
              <a:alpha val="80000"/>
            </a:srgbClr>
          </a:solidFill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sz="2000" dirty="0">
                <a:solidFill>
                  <a:prstClr val="black"/>
                </a:solidFill>
              </a:rPr>
              <a:t>3. Systemic immune activation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5379522" y="2615581"/>
            <a:ext cx="3192141" cy="1310281"/>
            <a:chOff x="5379521" y="2615429"/>
            <a:chExt cx="3192141" cy="1310281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254" b="64846" l="17955" r="46301">
                          <a14:backgroundMark x1="39568" y1="38717" x2="28845" y2="42162"/>
                          <a14:backgroundMark x1="31089" y1="35986" x2="32835" y2="43230"/>
                          <a14:backgroundMark x1="39318" y1="35511" x2="28096" y2="38599"/>
                          <a14:backgroundMark x1="28013" y1="34917" x2="25603" y2="43349"/>
                          <a14:backgroundMark x1="39069" y1="33967" x2="26351" y2="34086"/>
                          <a14:backgroundMark x1="42477" y1="36223" x2="37822" y2="38005"/>
                          <a14:backgroundMark x1="38653" y1="41686" x2="33333" y2="45012"/>
                          <a14:backgroundMark x1="29510" y1="40380" x2="29510" y2="45724"/>
                          <a14:backgroundMark x1="34996" y1="44418" x2="33084" y2="48812"/>
                          <a14:backgroundMark x1="43641" y1="38005" x2="36243" y2="44774"/>
                          <a14:backgroundMark x1="38653" y1="40499" x2="38404" y2="45843"/>
                          <a14:backgroundMark x1="35495" y1="42993" x2="37490" y2="51188"/>
                          <a14:backgroundMark x1="29510" y1="41924" x2="27182" y2="46318"/>
                          <a14:backgroundMark x1="31837" y1="40974" x2="31255" y2="46793"/>
                          <a14:backgroundMark x1="38071" y1="45368" x2="38570" y2="47743"/>
                          <a14:backgroundMark x1="40648" y1="43587" x2="38321" y2="44537"/>
                          <a14:backgroundMark x1="45220" y1="57482" x2="35411" y2="53563"/>
                          <a14:backgroundMark x1="41480" y1="57126" x2="35495" y2="55582"/>
                          <a14:backgroundMark x1="37988" y1="54157" x2="36326" y2="56413"/>
                          <a14:backgroundMark x1="37240" y1="53207" x2="36908" y2="56413"/>
                          <a14:backgroundMark x1="41397" y1="54988" x2="39817" y2="57007"/>
                          <a14:backgroundMark x1="39817" y1="54869" x2="40482" y2="56651"/>
                          <a14:backgroundMark x1="44472" y1="59026" x2="41230" y2="57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2" t="52399" r="50598" b="31873"/>
            <a:stretch/>
          </p:blipFill>
          <p:spPr>
            <a:xfrm rot="3280672" flipH="1">
              <a:off x="6362166" y="2915906"/>
              <a:ext cx="1218570" cy="801037"/>
            </a:xfrm>
            <a:prstGeom prst="rect">
              <a:avLst/>
            </a:prstGeom>
          </p:spPr>
        </p:pic>
        <p:grpSp>
          <p:nvGrpSpPr>
            <p:cNvPr id="28" name="群組 27"/>
            <p:cNvGrpSpPr/>
            <p:nvPr/>
          </p:nvGrpSpPr>
          <p:grpSpPr>
            <a:xfrm>
              <a:off x="5379521" y="2615429"/>
              <a:ext cx="3192141" cy="1258469"/>
              <a:chOff x="5379521" y="2615429"/>
              <a:chExt cx="3192141" cy="1258469"/>
            </a:xfrm>
          </p:grpSpPr>
          <p:pic>
            <p:nvPicPr>
              <p:cNvPr id="29" name="圖片 28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704" t="6779" r="24148" b="14914"/>
              <a:stretch/>
            </p:blipFill>
            <p:spPr>
              <a:xfrm rot="2308706">
                <a:off x="5379521" y="2632908"/>
                <a:ext cx="595835" cy="561678"/>
              </a:xfrm>
              <a:prstGeom prst="rect">
                <a:avLst/>
              </a:prstGeom>
            </p:spPr>
          </p:pic>
          <p:pic>
            <p:nvPicPr>
              <p:cNvPr id="30" name="圖片 29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3254" b="64846" l="17955" r="46301">
                            <a14:backgroundMark x1="39568" y1="38717" x2="28845" y2="42162"/>
                            <a14:backgroundMark x1="31089" y1="35986" x2="32835" y2="43230"/>
                            <a14:backgroundMark x1="39318" y1="35511" x2="28096" y2="38599"/>
                            <a14:backgroundMark x1="28013" y1="34917" x2="25603" y2="43349"/>
                            <a14:backgroundMark x1="39069" y1="33967" x2="26351" y2="34086"/>
                            <a14:backgroundMark x1="42477" y1="36223" x2="37822" y2="38005"/>
                            <a14:backgroundMark x1="38653" y1="41686" x2="33333" y2="45012"/>
                            <a14:backgroundMark x1="29510" y1="40380" x2="29510" y2="45724"/>
                            <a14:backgroundMark x1="34996" y1="44418" x2="33084" y2="48812"/>
                            <a14:backgroundMark x1="43641" y1="38005" x2="36243" y2="44774"/>
                            <a14:backgroundMark x1="38653" y1="40499" x2="38404" y2="45843"/>
                            <a14:backgroundMark x1="35495" y1="42993" x2="37490" y2="51188"/>
                            <a14:backgroundMark x1="29510" y1="41924" x2="27182" y2="46318"/>
                            <a14:backgroundMark x1="31837" y1="40974" x2="31255" y2="46793"/>
                            <a14:backgroundMark x1="38071" y1="45368" x2="38570" y2="47743"/>
                            <a14:backgroundMark x1="40648" y1="43587" x2="38321" y2="445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56" t="33358" r="50598" b="31873"/>
              <a:stretch/>
            </p:blipFill>
            <p:spPr>
              <a:xfrm rot="2168408" flipH="1">
                <a:off x="7218910" y="2724231"/>
                <a:ext cx="1352752" cy="1149667"/>
              </a:xfrm>
              <a:prstGeom prst="rect">
                <a:avLst/>
              </a:prstGeom>
            </p:spPr>
          </p:pic>
          <p:pic>
            <p:nvPicPr>
              <p:cNvPr id="31" name="圖片 30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704" t="6779" r="24148" b="14914"/>
              <a:stretch/>
            </p:blipFill>
            <p:spPr>
              <a:xfrm rot="2308706">
                <a:off x="6140898" y="2615429"/>
                <a:ext cx="464714" cy="438074"/>
              </a:xfrm>
              <a:prstGeom prst="rect">
                <a:avLst/>
              </a:prstGeom>
            </p:spPr>
          </p:pic>
          <p:pic>
            <p:nvPicPr>
              <p:cNvPr id="32" name="圖片 31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704" t="6779" r="24148" b="14914"/>
              <a:stretch/>
            </p:blipFill>
            <p:spPr>
              <a:xfrm rot="2308706">
                <a:off x="7251448" y="3176170"/>
                <a:ext cx="334744" cy="334784"/>
              </a:xfrm>
              <a:prstGeom prst="rect">
                <a:avLst/>
              </a:prstGeom>
            </p:spPr>
          </p:pic>
          <p:pic>
            <p:nvPicPr>
              <p:cNvPr id="33" name="圖片 32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704" t="6779" r="24148" b="14914"/>
              <a:stretch/>
            </p:blipFill>
            <p:spPr>
              <a:xfrm rot="2308706">
                <a:off x="6738063" y="2868890"/>
                <a:ext cx="381443" cy="381489"/>
              </a:xfrm>
              <a:prstGeom prst="rect">
                <a:avLst/>
              </a:prstGeom>
            </p:spPr>
          </p:pic>
        </p:grpSp>
      </p:grpSp>
      <p:grpSp>
        <p:nvGrpSpPr>
          <p:cNvPr id="34" name="群組 33"/>
          <p:cNvGrpSpPr/>
          <p:nvPr/>
        </p:nvGrpSpPr>
        <p:grpSpPr>
          <a:xfrm rot="2092390" flipH="1">
            <a:off x="4333408" y="2278953"/>
            <a:ext cx="4141413" cy="3408659"/>
            <a:chOff x="31127170" y="13605535"/>
            <a:chExt cx="15402363" cy="12320581"/>
          </a:xfrm>
        </p:grpSpPr>
        <p:sp>
          <p:nvSpPr>
            <p:cNvPr id="35" name="手繪多邊形 34"/>
            <p:cNvSpPr/>
            <p:nvPr/>
          </p:nvSpPr>
          <p:spPr>
            <a:xfrm rot="445677">
              <a:off x="31658760" y="15880066"/>
              <a:ext cx="13055970" cy="6951431"/>
            </a:xfrm>
            <a:custGeom>
              <a:avLst/>
              <a:gdLst>
                <a:gd name="connsiteX0" fmla="*/ 18381 w 7219490"/>
                <a:gd name="connsiteY0" fmla="*/ 273875 h 5206089"/>
                <a:gd name="connsiteX1" fmla="*/ 208881 w 7219490"/>
                <a:gd name="connsiteY1" fmla="*/ 2178875 h 5206089"/>
                <a:gd name="connsiteX2" fmla="*/ 1504281 w 7219490"/>
                <a:gd name="connsiteY2" fmla="*/ 4007675 h 5206089"/>
                <a:gd name="connsiteX3" fmla="*/ 4095081 w 7219490"/>
                <a:gd name="connsiteY3" fmla="*/ 4998275 h 5206089"/>
                <a:gd name="connsiteX4" fmla="*/ 5619081 w 7219490"/>
                <a:gd name="connsiteY4" fmla="*/ 5112575 h 5206089"/>
                <a:gd name="connsiteX5" fmla="*/ 6647781 w 7219490"/>
                <a:gd name="connsiteY5" fmla="*/ 3893375 h 5206089"/>
                <a:gd name="connsiteX6" fmla="*/ 7181181 w 7219490"/>
                <a:gd name="connsiteY6" fmla="*/ 3169475 h 5206089"/>
                <a:gd name="connsiteX7" fmla="*/ 5619081 w 7219490"/>
                <a:gd name="connsiteY7" fmla="*/ 3207575 h 5206089"/>
                <a:gd name="connsiteX8" fmla="*/ 3104481 w 7219490"/>
                <a:gd name="connsiteY8" fmla="*/ 2826575 h 5206089"/>
                <a:gd name="connsiteX9" fmla="*/ 1732881 w 7219490"/>
                <a:gd name="connsiteY9" fmla="*/ 1569275 h 5206089"/>
                <a:gd name="connsiteX10" fmla="*/ 1237581 w 7219490"/>
                <a:gd name="connsiteY10" fmla="*/ 388175 h 5206089"/>
                <a:gd name="connsiteX11" fmla="*/ 1161381 w 7219490"/>
                <a:gd name="connsiteY11" fmla="*/ 45275 h 5206089"/>
                <a:gd name="connsiteX12" fmla="*/ 170781 w 7219490"/>
                <a:gd name="connsiteY12" fmla="*/ 45275 h 5206089"/>
                <a:gd name="connsiteX13" fmla="*/ 18381 w 7219490"/>
                <a:gd name="connsiteY13" fmla="*/ 426275 h 5206089"/>
                <a:gd name="connsiteX14" fmla="*/ 56481 w 7219490"/>
                <a:gd name="connsiteY14" fmla="*/ 426275 h 5206089"/>
                <a:gd name="connsiteX0" fmla="*/ 18381 w 7219490"/>
                <a:gd name="connsiteY0" fmla="*/ 273875 h 5261429"/>
                <a:gd name="connsiteX1" fmla="*/ 208881 w 7219490"/>
                <a:gd name="connsiteY1" fmla="*/ 2178875 h 5261429"/>
                <a:gd name="connsiteX2" fmla="*/ 1504281 w 7219490"/>
                <a:gd name="connsiteY2" fmla="*/ 4007675 h 5261429"/>
                <a:gd name="connsiteX3" fmla="*/ 4095081 w 7219490"/>
                <a:gd name="connsiteY3" fmla="*/ 4998275 h 5261429"/>
                <a:gd name="connsiteX4" fmla="*/ 5619081 w 7219490"/>
                <a:gd name="connsiteY4" fmla="*/ 5112575 h 5261429"/>
                <a:gd name="connsiteX5" fmla="*/ 6647781 w 7219490"/>
                <a:gd name="connsiteY5" fmla="*/ 3893375 h 5261429"/>
                <a:gd name="connsiteX6" fmla="*/ 7181181 w 7219490"/>
                <a:gd name="connsiteY6" fmla="*/ 3169475 h 5261429"/>
                <a:gd name="connsiteX7" fmla="*/ 5619081 w 7219490"/>
                <a:gd name="connsiteY7" fmla="*/ 3207575 h 5261429"/>
                <a:gd name="connsiteX8" fmla="*/ 3104481 w 7219490"/>
                <a:gd name="connsiteY8" fmla="*/ 2826575 h 5261429"/>
                <a:gd name="connsiteX9" fmla="*/ 1732881 w 7219490"/>
                <a:gd name="connsiteY9" fmla="*/ 1569275 h 5261429"/>
                <a:gd name="connsiteX10" fmla="*/ 1237581 w 7219490"/>
                <a:gd name="connsiteY10" fmla="*/ 388175 h 5261429"/>
                <a:gd name="connsiteX11" fmla="*/ 1161381 w 7219490"/>
                <a:gd name="connsiteY11" fmla="*/ 45275 h 5261429"/>
                <a:gd name="connsiteX12" fmla="*/ 170781 w 7219490"/>
                <a:gd name="connsiteY12" fmla="*/ 45275 h 5261429"/>
                <a:gd name="connsiteX13" fmla="*/ 18381 w 7219490"/>
                <a:gd name="connsiteY13" fmla="*/ 426275 h 5261429"/>
                <a:gd name="connsiteX14" fmla="*/ 56481 w 7219490"/>
                <a:gd name="connsiteY14" fmla="*/ 426275 h 5261429"/>
                <a:gd name="connsiteX0" fmla="*/ 18381 w 7219490"/>
                <a:gd name="connsiteY0" fmla="*/ 273875 h 5261429"/>
                <a:gd name="connsiteX1" fmla="*/ 208881 w 7219490"/>
                <a:gd name="connsiteY1" fmla="*/ 2178875 h 5261429"/>
                <a:gd name="connsiteX2" fmla="*/ 1504281 w 7219490"/>
                <a:gd name="connsiteY2" fmla="*/ 4007675 h 5261429"/>
                <a:gd name="connsiteX3" fmla="*/ 4095081 w 7219490"/>
                <a:gd name="connsiteY3" fmla="*/ 4998275 h 5261429"/>
                <a:gd name="connsiteX4" fmla="*/ 5619081 w 7219490"/>
                <a:gd name="connsiteY4" fmla="*/ 5112575 h 5261429"/>
                <a:gd name="connsiteX5" fmla="*/ 6647781 w 7219490"/>
                <a:gd name="connsiteY5" fmla="*/ 3893375 h 5261429"/>
                <a:gd name="connsiteX6" fmla="*/ 7181181 w 7219490"/>
                <a:gd name="connsiteY6" fmla="*/ 3169475 h 5261429"/>
                <a:gd name="connsiteX7" fmla="*/ 5619081 w 7219490"/>
                <a:gd name="connsiteY7" fmla="*/ 3207575 h 5261429"/>
                <a:gd name="connsiteX8" fmla="*/ 3104481 w 7219490"/>
                <a:gd name="connsiteY8" fmla="*/ 2826575 h 5261429"/>
                <a:gd name="connsiteX9" fmla="*/ 1732881 w 7219490"/>
                <a:gd name="connsiteY9" fmla="*/ 1569275 h 5261429"/>
                <a:gd name="connsiteX10" fmla="*/ 1237581 w 7219490"/>
                <a:gd name="connsiteY10" fmla="*/ 388175 h 5261429"/>
                <a:gd name="connsiteX11" fmla="*/ 1161381 w 7219490"/>
                <a:gd name="connsiteY11" fmla="*/ 45275 h 5261429"/>
                <a:gd name="connsiteX12" fmla="*/ 170781 w 7219490"/>
                <a:gd name="connsiteY12" fmla="*/ 45275 h 5261429"/>
                <a:gd name="connsiteX13" fmla="*/ 18381 w 7219490"/>
                <a:gd name="connsiteY13" fmla="*/ 426275 h 5261429"/>
                <a:gd name="connsiteX14" fmla="*/ 56481 w 7219490"/>
                <a:gd name="connsiteY14" fmla="*/ 426275 h 5261429"/>
                <a:gd name="connsiteX0" fmla="*/ 18381 w 7219490"/>
                <a:gd name="connsiteY0" fmla="*/ 273875 h 5141201"/>
                <a:gd name="connsiteX1" fmla="*/ 208881 w 7219490"/>
                <a:gd name="connsiteY1" fmla="*/ 2178875 h 5141201"/>
                <a:gd name="connsiteX2" fmla="*/ 1504281 w 7219490"/>
                <a:gd name="connsiteY2" fmla="*/ 4007675 h 5141201"/>
                <a:gd name="connsiteX3" fmla="*/ 4095081 w 7219490"/>
                <a:gd name="connsiteY3" fmla="*/ 4998275 h 5141201"/>
                <a:gd name="connsiteX4" fmla="*/ 5619081 w 7219490"/>
                <a:gd name="connsiteY4" fmla="*/ 5112575 h 5141201"/>
                <a:gd name="connsiteX5" fmla="*/ 6647781 w 7219490"/>
                <a:gd name="connsiteY5" fmla="*/ 3893375 h 5141201"/>
                <a:gd name="connsiteX6" fmla="*/ 7181181 w 7219490"/>
                <a:gd name="connsiteY6" fmla="*/ 3169475 h 5141201"/>
                <a:gd name="connsiteX7" fmla="*/ 5619081 w 7219490"/>
                <a:gd name="connsiteY7" fmla="*/ 3207575 h 5141201"/>
                <a:gd name="connsiteX8" fmla="*/ 3104481 w 7219490"/>
                <a:gd name="connsiteY8" fmla="*/ 2826575 h 5141201"/>
                <a:gd name="connsiteX9" fmla="*/ 1732881 w 7219490"/>
                <a:gd name="connsiteY9" fmla="*/ 1569275 h 5141201"/>
                <a:gd name="connsiteX10" fmla="*/ 1237581 w 7219490"/>
                <a:gd name="connsiteY10" fmla="*/ 388175 h 5141201"/>
                <a:gd name="connsiteX11" fmla="*/ 1161381 w 7219490"/>
                <a:gd name="connsiteY11" fmla="*/ 45275 h 5141201"/>
                <a:gd name="connsiteX12" fmla="*/ 170781 w 7219490"/>
                <a:gd name="connsiteY12" fmla="*/ 45275 h 5141201"/>
                <a:gd name="connsiteX13" fmla="*/ 18381 w 7219490"/>
                <a:gd name="connsiteY13" fmla="*/ 426275 h 5141201"/>
                <a:gd name="connsiteX14" fmla="*/ 56481 w 7219490"/>
                <a:gd name="connsiteY14" fmla="*/ 426275 h 5141201"/>
                <a:gd name="connsiteX0" fmla="*/ 18381 w 7219490"/>
                <a:gd name="connsiteY0" fmla="*/ 273875 h 5112793"/>
                <a:gd name="connsiteX1" fmla="*/ 208881 w 7219490"/>
                <a:gd name="connsiteY1" fmla="*/ 2178875 h 5112793"/>
                <a:gd name="connsiteX2" fmla="*/ 1504281 w 7219490"/>
                <a:gd name="connsiteY2" fmla="*/ 4007675 h 5112793"/>
                <a:gd name="connsiteX3" fmla="*/ 4095081 w 7219490"/>
                <a:gd name="connsiteY3" fmla="*/ 4998275 h 5112793"/>
                <a:gd name="connsiteX4" fmla="*/ 5619081 w 7219490"/>
                <a:gd name="connsiteY4" fmla="*/ 5112575 h 5112793"/>
                <a:gd name="connsiteX5" fmla="*/ 6647781 w 7219490"/>
                <a:gd name="connsiteY5" fmla="*/ 3893375 h 5112793"/>
                <a:gd name="connsiteX6" fmla="*/ 7181181 w 7219490"/>
                <a:gd name="connsiteY6" fmla="*/ 3169475 h 5112793"/>
                <a:gd name="connsiteX7" fmla="*/ 5619081 w 7219490"/>
                <a:gd name="connsiteY7" fmla="*/ 3207575 h 5112793"/>
                <a:gd name="connsiteX8" fmla="*/ 3104481 w 7219490"/>
                <a:gd name="connsiteY8" fmla="*/ 2826575 h 5112793"/>
                <a:gd name="connsiteX9" fmla="*/ 1732881 w 7219490"/>
                <a:gd name="connsiteY9" fmla="*/ 1569275 h 5112793"/>
                <a:gd name="connsiteX10" fmla="*/ 1237581 w 7219490"/>
                <a:gd name="connsiteY10" fmla="*/ 388175 h 5112793"/>
                <a:gd name="connsiteX11" fmla="*/ 1161381 w 7219490"/>
                <a:gd name="connsiteY11" fmla="*/ 45275 h 5112793"/>
                <a:gd name="connsiteX12" fmla="*/ 170781 w 7219490"/>
                <a:gd name="connsiteY12" fmla="*/ 45275 h 5112793"/>
                <a:gd name="connsiteX13" fmla="*/ 18381 w 7219490"/>
                <a:gd name="connsiteY13" fmla="*/ 426275 h 5112793"/>
                <a:gd name="connsiteX14" fmla="*/ 56481 w 7219490"/>
                <a:gd name="connsiteY14" fmla="*/ 426275 h 5112793"/>
                <a:gd name="connsiteX0" fmla="*/ 18381 w 7219490"/>
                <a:gd name="connsiteY0" fmla="*/ 273875 h 5112575"/>
                <a:gd name="connsiteX1" fmla="*/ 208881 w 7219490"/>
                <a:gd name="connsiteY1" fmla="*/ 2178875 h 5112575"/>
                <a:gd name="connsiteX2" fmla="*/ 1504281 w 7219490"/>
                <a:gd name="connsiteY2" fmla="*/ 4007675 h 5112575"/>
                <a:gd name="connsiteX3" fmla="*/ 3909823 w 7219490"/>
                <a:gd name="connsiteY3" fmla="*/ 4941537 h 5112575"/>
                <a:gd name="connsiteX4" fmla="*/ 5619081 w 7219490"/>
                <a:gd name="connsiteY4" fmla="*/ 5112575 h 5112575"/>
                <a:gd name="connsiteX5" fmla="*/ 6647781 w 7219490"/>
                <a:gd name="connsiteY5" fmla="*/ 3893375 h 5112575"/>
                <a:gd name="connsiteX6" fmla="*/ 7181181 w 7219490"/>
                <a:gd name="connsiteY6" fmla="*/ 3169475 h 5112575"/>
                <a:gd name="connsiteX7" fmla="*/ 5619081 w 7219490"/>
                <a:gd name="connsiteY7" fmla="*/ 3207575 h 5112575"/>
                <a:gd name="connsiteX8" fmla="*/ 3104481 w 7219490"/>
                <a:gd name="connsiteY8" fmla="*/ 2826575 h 5112575"/>
                <a:gd name="connsiteX9" fmla="*/ 1732881 w 7219490"/>
                <a:gd name="connsiteY9" fmla="*/ 1569275 h 5112575"/>
                <a:gd name="connsiteX10" fmla="*/ 1237581 w 7219490"/>
                <a:gd name="connsiteY10" fmla="*/ 388175 h 5112575"/>
                <a:gd name="connsiteX11" fmla="*/ 1161381 w 7219490"/>
                <a:gd name="connsiteY11" fmla="*/ 45275 h 5112575"/>
                <a:gd name="connsiteX12" fmla="*/ 170781 w 7219490"/>
                <a:gd name="connsiteY12" fmla="*/ 45275 h 5112575"/>
                <a:gd name="connsiteX13" fmla="*/ 18381 w 7219490"/>
                <a:gd name="connsiteY13" fmla="*/ 426275 h 5112575"/>
                <a:gd name="connsiteX14" fmla="*/ 56481 w 7219490"/>
                <a:gd name="connsiteY14" fmla="*/ 426275 h 5112575"/>
                <a:gd name="connsiteX0" fmla="*/ 18381 w 7219490"/>
                <a:gd name="connsiteY0" fmla="*/ 273875 h 5112575"/>
                <a:gd name="connsiteX1" fmla="*/ 208881 w 7219490"/>
                <a:gd name="connsiteY1" fmla="*/ 2178875 h 5112575"/>
                <a:gd name="connsiteX2" fmla="*/ 1504281 w 7219490"/>
                <a:gd name="connsiteY2" fmla="*/ 4007675 h 5112575"/>
                <a:gd name="connsiteX3" fmla="*/ 3909823 w 7219490"/>
                <a:gd name="connsiteY3" fmla="*/ 4941537 h 5112575"/>
                <a:gd name="connsiteX4" fmla="*/ 5619081 w 7219490"/>
                <a:gd name="connsiteY4" fmla="*/ 5112575 h 5112575"/>
                <a:gd name="connsiteX5" fmla="*/ 6647781 w 7219490"/>
                <a:gd name="connsiteY5" fmla="*/ 3893375 h 5112575"/>
                <a:gd name="connsiteX6" fmla="*/ 7181181 w 7219490"/>
                <a:gd name="connsiteY6" fmla="*/ 3169475 h 5112575"/>
                <a:gd name="connsiteX7" fmla="*/ 5619081 w 7219490"/>
                <a:gd name="connsiteY7" fmla="*/ 3207575 h 5112575"/>
                <a:gd name="connsiteX8" fmla="*/ 3104481 w 7219490"/>
                <a:gd name="connsiteY8" fmla="*/ 2826575 h 5112575"/>
                <a:gd name="connsiteX9" fmla="*/ 1732881 w 7219490"/>
                <a:gd name="connsiteY9" fmla="*/ 1569275 h 5112575"/>
                <a:gd name="connsiteX10" fmla="*/ 1237581 w 7219490"/>
                <a:gd name="connsiteY10" fmla="*/ 388175 h 5112575"/>
                <a:gd name="connsiteX11" fmla="*/ 1161381 w 7219490"/>
                <a:gd name="connsiteY11" fmla="*/ 45275 h 5112575"/>
                <a:gd name="connsiteX12" fmla="*/ 170781 w 7219490"/>
                <a:gd name="connsiteY12" fmla="*/ 45275 h 5112575"/>
                <a:gd name="connsiteX13" fmla="*/ 18381 w 7219490"/>
                <a:gd name="connsiteY13" fmla="*/ 426275 h 5112575"/>
                <a:gd name="connsiteX14" fmla="*/ 56481 w 7219490"/>
                <a:gd name="connsiteY14" fmla="*/ 426275 h 5112575"/>
                <a:gd name="connsiteX0" fmla="*/ 18381 w 7210057"/>
                <a:gd name="connsiteY0" fmla="*/ 273875 h 5126856"/>
                <a:gd name="connsiteX1" fmla="*/ 208881 w 7210057"/>
                <a:gd name="connsiteY1" fmla="*/ 2178875 h 5126856"/>
                <a:gd name="connsiteX2" fmla="*/ 1504281 w 7210057"/>
                <a:gd name="connsiteY2" fmla="*/ 4007675 h 5126856"/>
                <a:gd name="connsiteX3" fmla="*/ 3909823 w 7210057"/>
                <a:gd name="connsiteY3" fmla="*/ 4941537 h 5126856"/>
                <a:gd name="connsiteX4" fmla="*/ 6825110 w 7210057"/>
                <a:gd name="connsiteY4" fmla="*/ 5126856 h 5126856"/>
                <a:gd name="connsiteX5" fmla="*/ 6647781 w 7210057"/>
                <a:gd name="connsiteY5" fmla="*/ 3893375 h 5126856"/>
                <a:gd name="connsiteX6" fmla="*/ 7181181 w 7210057"/>
                <a:gd name="connsiteY6" fmla="*/ 3169475 h 5126856"/>
                <a:gd name="connsiteX7" fmla="*/ 5619081 w 7210057"/>
                <a:gd name="connsiteY7" fmla="*/ 3207575 h 5126856"/>
                <a:gd name="connsiteX8" fmla="*/ 3104481 w 7210057"/>
                <a:gd name="connsiteY8" fmla="*/ 2826575 h 5126856"/>
                <a:gd name="connsiteX9" fmla="*/ 1732881 w 7210057"/>
                <a:gd name="connsiteY9" fmla="*/ 1569275 h 5126856"/>
                <a:gd name="connsiteX10" fmla="*/ 1237581 w 7210057"/>
                <a:gd name="connsiteY10" fmla="*/ 388175 h 5126856"/>
                <a:gd name="connsiteX11" fmla="*/ 1161381 w 7210057"/>
                <a:gd name="connsiteY11" fmla="*/ 45275 h 5126856"/>
                <a:gd name="connsiteX12" fmla="*/ 170781 w 7210057"/>
                <a:gd name="connsiteY12" fmla="*/ 45275 h 5126856"/>
                <a:gd name="connsiteX13" fmla="*/ 18381 w 7210057"/>
                <a:gd name="connsiteY13" fmla="*/ 426275 h 5126856"/>
                <a:gd name="connsiteX14" fmla="*/ 56481 w 7210057"/>
                <a:gd name="connsiteY14" fmla="*/ 426275 h 5126856"/>
                <a:gd name="connsiteX0" fmla="*/ 18381 w 7311720"/>
                <a:gd name="connsiteY0" fmla="*/ 273875 h 5126856"/>
                <a:gd name="connsiteX1" fmla="*/ 208881 w 7311720"/>
                <a:gd name="connsiteY1" fmla="*/ 2178875 h 5126856"/>
                <a:gd name="connsiteX2" fmla="*/ 1504281 w 7311720"/>
                <a:gd name="connsiteY2" fmla="*/ 4007675 h 5126856"/>
                <a:gd name="connsiteX3" fmla="*/ 3909823 w 7311720"/>
                <a:gd name="connsiteY3" fmla="*/ 4941537 h 5126856"/>
                <a:gd name="connsiteX4" fmla="*/ 6825110 w 7311720"/>
                <a:gd name="connsiteY4" fmla="*/ 5126856 h 5126856"/>
                <a:gd name="connsiteX5" fmla="*/ 7182412 w 7311720"/>
                <a:gd name="connsiteY5" fmla="*/ 3821970 h 5126856"/>
                <a:gd name="connsiteX6" fmla="*/ 7181181 w 7311720"/>
                <a:gd name="connsiteY6" fmla="*/ 3169475 h 5126856"/>
                <a:gd name="connsiteX7" fmla="*/ 5619081 w 7311720"/>
                <a:gd name="connsiteY7" fmla="*/ 3207575 h 5126856"/>
                <a:gd name="connsiteX8" fmla="*/ 3104481 w 7311720"/>
                <a:gd name="connsiteY8" fmla="*/ 2826575 h 5126856"/>
                <a:gd name="connsiteX9" fmla="*/ 1732881 w 7311720"/>
                <a:gd name="connsiteY9" fmla="*/ 1569275 h 5126856"/>
                <a:gd name="connsiteX10" fmla="*/ 1237581 w 7311720"/>
                <a:gd name="connsiteY10" fmla="*/ 388175 h 5126856"/>
                <a:gd name="connsiteX11" fmla="*/ 1161381 w 7311720"/>
                <a:gd name="connsiteY11" fmla="*/ 45275 h 5126856"/>
                <a:gd name="connsiteX12" fmla="*/ 170781 w 7311720"/>
                <a:gd name="connsiteY12" fmla="*/ 45275 h 5126856"/>
                <a:gd name="connsiteX13" fmla="*/ 18381 w 7311720"/>
                <a:gd name="connsiteY13" fmla="*/ 426275 h 5126856"/>
                <a:gd name="connsiteX14" fmla="*/ 56481 w 7311720"/>
                <a:gd name="connsiteY14" fmla="*/ 426275 h 5126856"/>
                <a:gd name="connsiteX0" fmla="*/ 18381 w 7298533"/>
                <a:gd name="connsiteY0" fmla="*/ 273875 h 5412474"/>
                <a:gd name="connsiteX1" fmla="*/ 208881 w 7298533"/>
                <a:gd name="connsiteY1" fmla="*/ 2178875 h 5412474"/>
                <a:gd name="connsiteX2" fmla="*/ 1504281 w 7298533"/>
                <a:gd name="connsiteY2" fmla="*/ 4007675 h 5412474"/>
                <a:gd name="connsiteX3" fmla="*/ 3909823 w 7298533"/>
                <a:gd name="connsiteY3" fmla="*/ 4941537 h 5412474"/>
                <a:gd name="connsiteX4" fmla="*/ 7148375 w 7298533"/>
                <a:gd name="connsiteY4" fmla="*/ 5412474 h 5412474"/>
                <a:gd name="connsiteX5" fmla="*/ 7182412 w 7298533"/>
                <a:gd name="connsiteY5" fmla="*/ 3821970 h 5412474"/>
                <a:gd name="connsiteX6" fmla="*/ 7181181 w 7298533"/>
                <a:gd name="connsiteY6" fmla="*/ 3169475 h 5412474"/>
                <a:gd name="connsiteX7" fmla="*/ 5619081 w 7298533"/>
                <a:gd name="connsiteY7" fmla="*/ 3207575 h 5412474"/>
                <a:gd name="connsiteX8" fmla="*/ 3104481 w 7298533"/>
                <a:gd name="connsiteY8" fmla="*/ 2826575 h 5412474"/>
                <a:gd name="connsiteX9" fmla="*/ 1732881 w 7298533"/>
                <a:gd name="connsiteY9" fmla="*/ 1569275 h 5412474"/>
                <a:gd name="connsiteX10" fmla="*/ 1237581 w 7298533"/>
                <a:gd name="connsiteY10" fmla="*/ 388175 h 5412474"/>
                <a:gd name="connsiteX11" fmla="*/ 1161381 w 7298533"/>
                <a:gd name="connsiteY11" fmla="*/ 45275 h 5412474"/>
                <a:gd name="connsiteX12" fmla="*/ 170781 w 7298533"/>
                <a:gd name="connsiteY12" fmla="*/ 45275 h 5412474"/>
                <a:gd name="connsiteX13" fmla="*/ 18381 w 7298533"/>
                <a:gd name="connsiteY13" fmla="*/ 426275 h 5412474"/>
                <a:gd name="connsiteX14" fmla="*/ 56481 w 7298533"/>
                <a:gd name="connsiteY14" fmla="*/ 426275 h 5412474"/>
                <a:gd name="connsiteX0" fmla="*/ 18381 w 7337116"/>
                <a:gd name="connsiteY0" fmla="*/ 273875 h 5412474"/>
                <a:gd name="connsiteX1" fmla="*/ 208881 w 7337116"/>
                <a:gd name="connsiteY1" fmla="*/ 2178875 h 5412474"/>
                <a:gd name="connsiteX2" fmla="*/ 1504281 w 7337116"/>
                <a:gd name="connsiteY2" fmla="*/ 4007675 h 5412474"/>
                <a:gd name="connsiteX3" fmla="*/ 3909823 w 7337116"/>
                <a:gd name="connsiteY3" fmla="*/ 4941537 h 5412474"/>
                <a:gd name="connsiteX4" fmla="*/ 7148375 w 7337116"/>
                <a:gd name="connsiteY4" fmla="*/ 5412474 h 5412474"/>
                <a:gd name="connsiteX5" fmla="*/ 7182412 w 7337116"/>
                <a:gd name="connsiteY5" fmla="*/ 3821970 h 5412474"/>
                <a:gd name="connsiteX6" fmla="*/ 7229878 w 7337116"/>
                <a:gd name="connsiteY6" fmla="*/ 3318631 h 5412474"/>
                <a:gd name="connsiteX7" fmla="*/ 5619081 w 7337116"/>
                <a:gd name="connsiteY7" fmla="*/ 3207575 h 5412474"/>
                <a:gd name="connsiteX8" fmla="*/ 3104481 w 7337116"/>
                <a:gd name="connsiteY8" fmla="*/ 2826575 h 5412474"/>
                <a:gd name="connsiteX9" fmla="*/ 1732881 w 7337116"/>
                <a:gd name="connsiteY9" fmla="*/ 1569275 h 5412474"/>
                <a:gd name="connsiteX10" fmla="*/ 1237581 w 7337116"/>
                <a:gd name="connsiteY10" fmla="*/ 388175 h 5412474"/>
                <a:gd name="connsiteX11" fmla="*/ 1161381 w 7337116"/>
                <a:gd name="connsiteY11" fmla="*/ 45275 h 5412474"/>
                <a:gd name="connsiteX12" fmla="*/ 170781 w 7337116"/>
                <a:gd name="connsiteY12" fmla="*/ 45275 h 5412474"/>
                <a:gd name="connsiteX13" fmla="*/ 18381 w 7337116"/>
                <a:gd name="connsiteY13" fmla="*/ 426275 h 5412474"/>
                <a:gd name="connsiteX14" fmla="*/ 56481 w 7337116"/>
                <a:gd name="connsiteY14" fmla="*/ 426275 h 5412474"/>
                <a:gd name="connsiteX0" fmla="*/ 18381 w 7338312"/>
                <a:gd name="connsiteY0" fmla="*/ 273875 h 5412474"/>
                <a:gd name="connsiteX1" fmla="*/ 208881 w 7338312"/>
                <a:gd name="connsiteY1" fmla="*/ 2178875 h 5412474"/>
                <a:gd name="connsiteX2" fmla="*/ 1504281 w 7338312"/>
                <a:gd name="connsiteY2" fmla="*/ 4007675 h 5412474"/>
                <a:gd name="connsiteX3" fmla="*/ 3909823 w 7338312"/>
                <a:gd name="connsiteY3" fmla="*/ 4941537 h 5412474"/>
                <a:gd name="connsiteX4" fmla="*/ 7148375 w 7338312"/>
                <a:gd name="connsiteY4" fmla="*/ 5412474 h 5412474"/>
                <a:gd name="connsiteX5" fmla="*/ 7182412 w 7338312"/>
                <a:gd name="connsiteY5" fmla="*/ 3821970 h 5412474"/>
                <a:gd name="connsiteX6" fmla="*/ 7229878 w 7338312"/>
                <a:gd name="connsiteY6" fmla="*/ 3318631 h 5412474"/>
                <a:gd name="connsiteX7" fmla="*/ 5602848 w 7338312"/>
                <a:gd name="connsiteY7" fmla="*/ 3431310 h 5412474"/>
                <a:gd name="connsiteX8" fmla="*/ 3104481 w 7338312"/>
                <a:gd name="connsiteY8" fmla="*/ 2826575 h 5412474"/>
                <a:gd name="connsiteX9" fmla="*/ 1732881 w 7338312"/>
                <a:gd name="connsiteY9" fmla="*/ 1569275 h 5412474"/>
                <a:gd name="connsiteX10" fmla="*/ 1237581 w 7338312"/>
                <a:gd name="connsiteY10" fmla="*/ 388175 h 5412474"/>
                <a:gd name="connsiteX11" fmla="*/ 1161381 w 7338312"/>
                <a:gd name="connsiteY11" fmla="*/ 45275 h 5412474"/>
                <a:gd name="connsiteX12" fmla="*/ 170781 w 7338312"/>
                <a:gd name="connsiteY12" fmla="*/ 45275 h 5412474"/>
                <a:gd name="connsiteX13" fmla="*/ 18381 w 7338312"/>
                <a:gd name="connsiteY13" fmla="*/ 426275 h 5412474"/>
                <a:gd name="connsiteX14" fmla="*/ 56481 w 7338312"/>
                <a:gd name="connsiteY14" fmla="*/ 426275 h 5412474"/>
                <a:gd name="connsiteX0" fmla="*/ 18381 w 7338312"/>
                <a:gd name="connsiteY0" fmla="*/ 273875 h 5412474"/>
                <a:gd name="connsiteX1" fmla="*/ 208881 w 7338312"/>
                <a:gd name="connsiteY1" fmla="*/ 2178875 h 5412474"/>
                <a:gd name="connsiteX2" fmla="*/ 1504281 w 7338312"/>
                <a:gd name="connsiteY2" fmla="*/ 4007675 h 5412474"/>
                <a:gd name="connsiteX3" fmla="*/ 3909823 w 7338312"/>
                <a:gd name="connsiteY3" fmla="*/ 4941537 h 5412474"/>
                <a:gd name="connsiteX4" fmla="*/ 7148375 w 7338312"/>
                <a:gd name="connsiteY4" fmla="*/ 5412474 h 5412474"/>
                <a:gd name="connsiteX5" fmla="*/ 7182412 w 7338312"/>
                <a:gd name="connsiteY5" fmla="*/ 3821970 h 5412474"/>
                <a:gd name="connsiteX6" fmla="*/ 7229878 w 7338312"/>
                <a:gd name="connsiteY6" fmla="*/ 3318631 h 5412474"/>
                <a:gd name="connsiteX7" fmla="*/ 5602848 w 7338312"/>
                <a:gd name="connsiteY7" fmla="*/ 3431310 h 5412474"/>
                <a:gd name="connsiteX8" fmla="*/ 3759833 w 7338312"/>
                <a:gd name="connsiteY8" fmla="*/ 2179967 h 5412474"/>
                <a:gd name="connsiteX9" fmla="*/ 1732881 w 7338312"/>
                <a:gd name="connsiteY9" fmla="*/ 1569275 h 5412474"/>
                <a:gd name="connsiteX10" fmla="*/ 1237581 w 7338312"/>
                <a:gd name="connsiteY10" fmla="*/ 388175 h 5412474"/>
                <a:gd name="connsiteX11" fmla="*/ 1161381 w 7338312"/>
                <a:gd name="connsiteY11" fmla="*/ 45275 h 5412474"/>
                <a:gd name="connsiteX12" fmla="*/ 170781 w 7338312"/>
                <a:gd name="connsiteY12" fmla="*/ 45275 h 5412474"/>
                <a:gd name="connsiteX13" fmla="*/ 18381 w 7338312"/>
                <a:gd name="connsiteY13" fmla="*/ 426275 h 5412474"/>
                <a:gd name="connsiteX14" fmla="*/ 56481 w 7338312"/>
                <a:gd name="connsiteY14" fmla="*/ 426275 h 5412474"/>
                <a:gd name="connsiteX0" fmla="*/ 18381 w 7296194"/>
                <a:gd name="connsiteY0" fmla="*/ 273875 h 5412474"/>
                <a:gd name="connsiteX1" fmla="*/ 208881 w 7296194"/>
                <a:gd name="connsiteY1" fmla="*/ 2178875 h 5412474"/>
                <a:gd name="connsiteX2" fmla="*/ 1504281 w 7296194"/>
                <a:gd name="connsiteY2" fmla="*/ 4007675 h 5412474"/>
                <a:gd name="connsiteX3" fmla="*/ 3909823 w 7296194"/>
                <a:gd name="connsiteY3" fmla="*/ 4941537 h 5412474"/>
                <a:gd name="connsiteX4" fmla="*/ 7148375 w 7296194"/>
                <a:gd name="connsiteY4" fmla="*/ 5412474 h 5412474"/>
                <a:gd name="connsiteX5" fmla="*/ 7182412 w 7296194"/>
                <a:gd name="connsiteY5" fmla="*/ 3821970 h 5412474"/>
                <a:gd name="connsiteX6" fmla="*/ 7229878 w 7296194"/>
                <a:gd name="connsiteY6" fmla="*/ 3318631 h 5412474"/>
                <a:gd name="connsiteX7" fmla="*/ 6176280 w 7296194"/>
                <a:gd name="connsiteY7" fmla="*/ 2676934 h 5412474"/>
                <a:gd name="connsiteX8" fmla="*/ 3759833 w 7296194"/>
                <a:gd name="connsiteY8" fmla="*/ 2179967 h 5412474"/>
                <a:gd name="connsiteX9" fmla="*/ 1732881 w 7296194"/>
                <a:gd name="connsiteY9" fmla="*/ 1569275 h 5412474"/>
                <a:gd name="connsiteX10" fmla="*/ 1237581 w 7296194"/>
                <a:gd name="connsiteY10" fmla="*/ 388175 h 5412474"/>
                <a:gd name="connsiteX11" fmla="*/ 1161381 w 7296194"/>
                <a:gd name="connsiteY11" fmla="*/ 45275 h 5412474"/>
                <a:gd name="connsiteX12" fmla="*/ 170781 w 7296194"/>
                <a:gd name="connsiteY12" fmla="*/ 45275 h 5412474"/>
                <a:gd name="connsiteX13" fmla="*/ 18381 w 7296194"/>
                <a:gd name="connsiteY13" fmla="*/ 426275 h 5412474"/>
                <a:gd name="connsiteX14" fmla="*/ 56481 w 7296194"/>
                <a:gd name="connsiteY14" fmla="*/ 426275 h 5412474"/>
                <a:gd name="connsiteX0" fmla="*/ 18381 w 7296194"/>
                <a:gd name="connsiteY0" fmla="*/ 273875 h 5412474"/>
                <a:gd name="connsiteX1" fmla="*/ 208881 w 7296194"/>
                <a:gd name="connsiteY1" fmla="*/ 2178875 h 5412474"/>
                <a:gd name="connsiteX2" fmla="*/ 1504281 w 7296194"/>
                <a:gd name="connsiteY2" fmla="*/ 4007675 h 5412474"/>
                <a:gd name="connsiteX3" fmla="*/ 3909823 w 7296194"/>
                <a:gd name="connsiteY3" fmla="*/ 4941537 h 5412474"/>
                <a:gd name="connsiteX4" fmla="*/ 7148375 w 7296194"/>
                <a:gd name="connsiteY4" fmla="*/ 5412474 h 5412474"/>
                <a:gd name="connsiteX5" fmla="*/ 7182412 w 7296194"/>
                <a:gd name="connsiteY5" fmla="*/ 3821970 h 5412474"/>
                <a:gd name="connsiteX6" fmla="*/ 7229878 w 7296194"/>
                <a:gd name="connsiteY6" fmla="*/ 3318631 h 5412474"/>
                <a:gd name="connsiteX7" fmla="*/ 6176280 w 7296194"/>
                <a:gd name="connsiteY7" fmla="*/ 2676934 h 5412474"/>
                <a:gd name="connsiteX8" fmla="*/ 3759833 w 7296194"/>
                <a:gd name="connsiteY8" fmla="*/ 2179967 h 5412474"/>
                <a:gd name="connsiteX9" fmla="*/ 1989540 w 7296194"/>
                <a:gd name="connsiteY9" fmla="*/ 1474978 h 5412474"/>
                <a:gd name="connsiteX10" fmla="*/ 1237581 w 7296194"/>
                <a:gd name="connsiteY10" fmla="*/ 388175 h 5412474"/>
                <a:gd name="connsiteX11" fmla="*/ 1161381 w 7296194"/>
                <a:gd name="connsiteY11" fmla="*/ 45275 h 5412474"/>
                <a:gd name="connsiteX12" fmla="*/ 170781 w 7296194"/>
                <a:gd name="connsiteY12" fmla="*/ 45275 h 5412474"/>
                <a:gd name="connsiteX13" fmla="*/ 18381 w 7296194"/>
                <a:gd name="connsiteY13" fmla="*/ 426275 h 5412474"/>
                <a:gd name="connsiteX14" fmla="*/ 56481 w 7296194"/>
                <a:gd name="connsiteY14" fmla="*/ 426275 h 5412474"/>
                <a:gd name="connsiteX0" fmla="*/ 18381 w 8840747"/>
                <a:gd name="connsiteY0" fmla="*/ 273875 h 5412474"/>
                <a:gd name="connsiteX1" fmla="*/ 208881 w 8840747"/>
                <a:gd name="connsiteY1" fmla="*/ 2178875 h 5412474"/>
                <a:gd name="connsiteX2" fmla="*/ 1504281 w 8840747"/>
                <a:gd name="connsiteY2" fmla="*/ 4007675 h 5412474"/>
                <a:gd name="connsiteX3" fmla="*/ 3909823 w 8840747"/>
                <a:gd name="connsiteY3" fmla="*/ 4941537 h 5412474"/>
                <a:gd name="connsiteX4" fmla="*/ 7148375 w 8840747"/>
                <a:gd name="connsiteY4" fmla="*/ 5412474 h 5412474"/>
                <a:gd name="connsiteX5" fmla="*/ 7182412 w 8840747"/>
                <a:gd name="connsiteY5" fmla="*/ 3821970 h 5412474"/>
                <a:gd name="connsiteX6" fmla="*/ 8827970 w 8840747"/>
                <a:gd name="connsiteY6" fmla="*/ 3119254 h 5412474"/>
                <a:gd name="connsiteX7" fmla="*/ 6176280 w 8840747"/>
                <a:gd name="connsiteY7" fmla="*/ 2676934 h 5412474"/>
                <a:gd name="connsiteX8" fmla="*/ 3759833 w 8840747"/>
                <a:gd name="connsiteY8" fmla="*/ 2179967 h 5412474"/>
                <a:gd name="connsiteX9" fmla="*/ 1989540 w 8840747"/>
                <a:gd name="connsiteY9" fmla="*/ 1474978 h 5412474"/>
                <a:gd name="connsiteX10" fmla="*/ 1237581 w 8840747"/>
                <a:gd name="connsiteY10" fmla="*/ 388175 h 5412474"/>
                <a:gd name="connsiteX11" fmla="*/ 1161381 w 8840747"/>
                <a:gd name="connsiteY11" fmla="*/ 45275 h 5412474"/>
                <a:gd name="connsiteX12" fmla="*/ 170781 w 8840747"/>
                <a:gd name="connsiteY12" fmla="*/ 45275 h 5412474"/>
                <a:gd name="connsiteX13" fmla="*/ 18381 w 8840747"/>
                <a:gd name="connsiteY13" fmla="*/ 426275 h 5412474"/>
                <a:gd name="connsiteX14" fmla="*/ 56481 w 8840747"/>
                <a:gd name="connsiteY14" fmla="*/ 426275 h 5412474"/>
                <a:gd name="connsiteX0" fmla="*/ 18381 w 8938622"/>
                <a:gd name="connsiteY0" fmla="*/ 273875 h 5412474"/>
                <a:gd name="connsiteX1" fmla="*/ 208881 w 8938622"/>
                <a:gd name="connsiteY1" fmla="*/ 2178875 h 5412474"/>
                <a:gd name="connsiteX2" fmla="*/ 1504281 w 8938622"/>
                <a:gd name="connsiteY2" fmla="*/ 4007675 h 5412474"/>
                <a:gd name="connsiteX3" fmla="*/ 3909823 w 8938622"/>
                <a:gd name="connsiteY3" fmla="*/ 4941537 h 5412474"/>
                <a:gd name="connsiteX4" fmla="*/ 7148375 w 8938622"/>
                <a:gd name="connsiteY4" fmla="*/ 5412474 h 5412474"/>
                <a:gd name="connsiteX5" fmla="*/ 8311731 w 8938622"/>
                <a:gd name="connsiteY5" fmla="*/ 3929327 h 5412474"/>
                <a:gd name="connsiteX6" fmla="*/ 8827970 w 8938622"/>
                <a:gd name="connsiteY6" fmla="*/ 3119254 h 5412474"/>
                <a:gd name="connsiteX7" fmla="*/ 6176280 w 8938622"/>
                <a:gd name="connsiteY7" fmla="*/ 2676934 h 5412474"/>
                <a:gd name="connsiteX8" fmla="*/ 3759833 w 8938622"/>
                <a:gd name="connsiteY8" fmla="*/ 2179967 h 5412474"/>
                <a:gd name="connsiteX9" fmla="*/ 1989540 w 8938622"/>
                <a:gd name="connsiteY9" fmla="*/ 1474978 h 5412474"/>
                <a:gd name="connsiteX10" fmla="*/ 1237581 w 8938622"/>
                <a:gd name="connsiteY10" fmla="*/ 388175 h 5412474"/>
                <a:gd name="connsiteX11" fmla="*/ 1161381 w 8938622"/>
                <a:gd name="connsiteY11" fmla="*/ 45275 h 5412474"/>
                <a:gd name="connsiteX12" fmla="*/ 170781 w 8938622"/>
                <a:gd name="connsiteY12" fmla="*/ 45275 h 5412474"/>
                <a:gd name="connsiteX13" fmla="*/ 18381 w 8938622"/>
                <a:gd name="connsiteY13" fmla="*/ 426275 h 5412474"/>
                <a:gd name="connsiteX14" fmla="*/ 56481 w 8938622"/>
                <a:gd name="connsiteY14" fmla="*/ 426275 h 5412474"/>
                <a:gd name="connsiteX0" fmla="*/ 18381 w 8925303"/>
                <a:gd name="connsiteY0" fmla="*/ 273875 h 5458484"/>
                <a:gd name="connsiteX1" fmla="*/ 208881 w 8925303"/>
                <a:gd name="connsiteY1" fmla="*/ 2178875 h 5458484"/>
                <a:gd name="connsiteX2" fmla="*/ 1504281 w 8925303"/>
                <a:gd name="connsiteY2" fmla="*/ 4007675 h 5458484"/>
                <a:gd name="connsiteX3" fmla="*/ 3909823 w 8925303"/>
                <a:gd name="connsiteY3" fmla="*/ 4941537 h 5458484"/>
                <a:gd name="connsiteX4" fmla="*/ 7936767 w 8925303"/>
                <a:gd name="connsiteY4" fmla="*/ 5458484 h 5458484"/>
                <a:gd name="connsiteX5" fmla="*/ 8311731 w 8925303"/>
                <a:gd name="connsiteY5" fmla="*/ 3929327 h 5458484"/>
                <a:gd name="connsiteX6" fmla="*/ 8827970 w 8925303"/>
                <a:gd name="connsiteY6" fmla="*/ 3119254 h 5458484"/>
                <a:gd name="connsiteX7" fmla="*/ 6176280 w 8925303"/>
                <a:gd name="connsiteY7" fmla="*/ 2676934 h 5458484"/>
                <a:gd name="connsiteX8" fmla="*/ 3759833 w 8925303"/>
                <a:gd name="connsiteY8" fmla="*/ 2179967 h 5458484"/>
                <a:gd name="connsiteX9" fmla="*/ 1989540 w 8925303"/>
                <a:gd name="connsiteY9" fmla="*/ 1474978 h 5458484"/>
                <a:gd name="connsiteX10" fmla="*/ 1237581 w 8925303"/>
                <a:gd name="connsiteY10" fmla="*/ 388175 h 5458484"/>
                <a:gd name="connsiteX11" fmla="*/ 1161381 w 8925303"/>
                <a:gd name="connsiteY11" fmla="*/ 45275 h 5458484"/>
                <a:gd name="connsiteX12" fmla="*/ 170781 w 8925303"/>
                <a:gd name="connsiteY12" fmla="*/ 45275 h 5458484"/>
                <a:gd name="connsiteX13" fmla="*/ 18381 w 8925303"/>
                <a:gd name="connsiteY13" fmla="*/ 426275 h 5458484"/>
                <a:gd name="connsiteX14" fmla="*/ 56481 w 8925303"/>
                <a:gd name="connsiteY14" fmla="*/ 426275 h 5458484"/>
                <a:gd name="connsiteX0" fmla="*/ 1334294 w 10241216"/>
                <a:gd name="connsiteY0" fmla="*/ 246067 h 5430676"/>
                <a:gd name="connsiteX1" fmla="*/ 1524794 w 10241216"/>
                <a:gd name="connsiteY1" fmla="*/ 2151067 h 5430676"/>
                <a:gd name="connsiteX2" fmla="*/ 2820194 w 10241216"/>
                <a:gd name="connsiteY2" fmla="*/ 3979867 h 5430676"/>
                <a:gd name="connsiteX3" fmla="*/ 5225736 w 10241216"/>
                <a:gd name="connsiteY3" fmla="*/ 4913729 h 5430676"/>
                <a:gd name="connsiteX4" fmla="*/ 9252680 w 10241216"/>
                <a:gd name="connsiteY4" fmla="*/ 5430676 h 5430676"/>
                <a:gd name="connsiteX5" fmla="*/ 9627644 w 10241216"/>
                <a:gd name="connsiteY5" fmla="*/ 3901519 h 5430676"/>
                <a:gd name="connsiteX6" fmla="*/ 10143883 w 10241216"/>
                <a:gd name="connsiteY6" fmla="*/ 3091446 h 5430676"/>
                <a:gd name="connsiteX7" fmla="*/ 7492193 w 10241216"/>
                <a:gd name="connsiteY7" fmla="*/ 2649126 h 5430676"/>
                <a:gd name="connsiteX8" fmla="*/ 5075746 w 10241216"/>
                <a:gd name="connsiteY8" fmla="*/ 2152159 h 5430676"/>
                <a:gd name="connsiteX9" fmla="*/ 3305453 w 10241216"/>
                <a:gd name="connsiteY9" fmla="*/ 1447170 h 5430676"/>
                <a:gd name="connsiteX10" fmla="*/ 2553494 w 10241216"/>
                <a:gd name="connsiteY10" fmla="*/ 360367 h 5430676"/>
                <a:gd name="connsiteX11" fmla="*/ 2477294 w 10241216"/>
                <a:gd name="connsiteY11" fmla="*/ 17467 h 5430676"/>
                <a:gd name="connsiteX12" fmla="*/ 16449 w 10241216"/>
                <a:gd name="connsiteY12" fmla="*/ 86482 h 5430676"/>
                <a:gd name="connsiteX13" fmla="*/ 1334294 w 10241216"/>
                <a:gd name="connsiteY13" fmla="*/ 398467 h 5430676"/>
                <a:gd name="connsiteX14" fmla="*/ 1372394 w 10241216"/>
                <a:gd name="connsiteY14" fmla="*/ 398467 h 5430676"/>
                <a:gd name="connsiteX0" fmla="*/ 1334294 w 10241216"/>
                <a:gd name="connsiteY0" fmla="*/ 246067 h 5430676"/>
                <a:gd name="connsiteX1" fmla="*/ 1524794 w 10241216"/>
                <a:gd name="connsiteY1" fmla="*/ 2151067 h 5430676"/>
                <a:gd name="connsiteX2" fmla="*/ 2820194 w 10241216"/>
                <a:gd name="connsiteY2" fmla="*/ 3979867 h 5430676"/>
                <a:gd name="connsiteX3" fmla="*/ 5225736 w 10241216"/>
                <a:gd name="connsiteY3" fmla="*/ 4913729 h 5430676"/>
                <a:gd name="connsiteX4" fmla="*/ 9252680 w 10241216"/>
                <a:gd name="connsiteY4" fmla="*/ 5430676 h 5430676"/>
                <a:gd name="connsiteX5" fmla="*/ 9627644 w 10241216"/>
                <a:gd name="connsiteY5" fmla="*/ 3901519 h 5430676"/>
                <a:gd name="connsiteX6" fmla="*/ 10143883 w 10241216"/>
                <a:gd name="connsiteY6" fmla="*/ 3091446 h 5430676"/>
                <a:gd name="connsiteX7" fmla="*/ 7492193 w 10241216"/>
                <a:gd name="connsiteY7" fmla="*/ 2649126 h 5430676"/>
                <a:gd name="connsiteX8" fmla="*/ 5075746 w 10241216"/>
                <a:gd name="connsiteY8" fmla="*/ 2152159 h 5430676"/>
                <a:gd name="connsiteX9" fmla="*/ 3305453 w 10241216"/>
                <a:gd name="connsiteY9" fmla="*/ 1447170 h 5430676"/>
                <a:gd name="connsiteX10" fmla="*/ 2553494 w 10241216"/>
                <a:gd name="connsiteY10" fmla="*/ 360367 h 5430676"/>
                <a:gd name="connsiteX11" fmla="*/ 2477294 w 10241216"/>
                <a:gd name="connsiteY11" fmla="*/ 17467 h 5430676"/>
                <a:gd name="connsiteX12" fmla="*/ 16449 w 10241216"/>
                <a:gd name="connsiteY12" fmla="*/ 86482 h 5430676"/>
                <a:gd name="connsiteX13" fmla="*/ 1334294 w 10241216"/>
                <a:gd name="connsiteY13" fmla="*/ 398467 h 5430676"/>
                <a:gd name="connsiteX14" fmla="*/ 125882 w 10241216"/>
                <a:gd name="connsiteY14" fmla="*/ 536497 h 5430676"/>
                <a:gd name="connsiteX0" fmla="*/ 1386809 w 10293731"/>
                <a:gd name="connsiteY0" fmla="*/ 279595 h 5464204"/>
                <a:gd name="connsiteX1" fmla="*/ 1577309 w 10293731"/>
                <a:gd name="connsiteY1" fmla="*/ 2184595 h 5464204"/>
                <a:gd name="connsiteX2" fmla="*/ 2872709 w 10293731"/>
                <a:gd name="connsiteY2" fmla="*/ 4013395 h 5464204"/>
                <a:gd name="connsiteX3" fmla="*/ 5278251 w 10293731"/>
                <a:gd name="connsiteY3" fmla="*/ 4947257 h 5464204"/>
                <a:gd name="connsiteX4" fmla="*/ 9305195 w 10293731"/>
                <a:gd name="connsiteY4" fmla="*/ 5464204 h 5464204"/>
                <a:gd name="connsiteX5" fmla="*/ 9680159 w 10293731"/>
                <a:gd name="connsiteY5" fmla="*/ 3935047 h 5464204"/>
                <a:gd name="connsiteX6" fmla="*/ 10196398 w 10293731"/>
                <a:gd name="connsiteY6" fmla="*/ 3124974 h 5464204"/>
                <a:gd name="connsiteX7" fmla="*/ 7544708 w 10293731"/>
                <a:gd name="connsiteY7" fmla="*/ 2682654 h 5464204"/>
                <a:gd name="connsiteX8" fmla="*/ 5128261 w 10293731"/>
                <a:gd name="connsiteY8" fmla="*/ 2185687 h 5464204"/>
                <a:gd name="connsiteX9" fmla="*/ 3357968 w 10293731"/>
                <a:gd name="connsiteY9" fmla="*/ 1480698 h 5464204"/>
                <a:gd name="connsiteX10" fmla="*/ 2606009 w 10293731"/>
                <a:gd name="connsiteY10" fmla="*/ 393895 h 5464204"/>
                <a:gd name="connsiteX11" fmla="*/ 2529809 w 10293731"/>
                <a:gd name="connsiteY11" fmla="*/ 50995 h 5464204"/>
                <a:gd name="connsiteX12" fmla="*/ 68964 w 10293731"/>
                <a:gd name="connsiteY12" fmla="*/ 120010 h 5464204"/>
                <a:gd name="connsiteX13" fmla="*/ 619724 w 10293731"/>
                <a:gd name="connsiteY13" fmla="*/ 1145152 h 5464204"/>
                <a:gd name="connsiteX14" fmla="*/ 178397 w 10293731"/>
                <a:gd name="connsiteY14" fmla="*/ 570025 h 5464204"/>
                <a:gd name="connsiteX0" fmla="*/ 747572 w 10293731"/>
                <a:gd name="connsiteY0" fmla="*/ 923737 h 5464204"/>
                <a:gd name="connsiteX1" fmla="*/ 1577309 w 10293731"/>
                <a:gd name="connsiteY1" fmla="*/ 2184595 h 5464204"/>
                <a:gd name="connsiteX2" fmla="*/ 2872709 w 10293731"/>
                <a:gd name="connsiteY2" fmla="*/ 4013395 h 5464204"/>
                <a:gd name="connsiteX3" fmla="*/ 5278251 w 10293731"/>
                <a:gd name="connsiteY3" fmla="*/ 4947257 h 5464204"/>
                <a:gd name="connsiteX4" fmla="*/ 9305195 w 10293731"/>
                <a:gd name="connsiteY4" fmla="*/ 5464204 h 5464204"/>
                <a:gd name="connsiteX5" fmla="*/ 9680159 w 10293731"/>
                <a:gd name="connsiteY5" fmla="*/ 3935047 h 5464204"/>
                <a:gd name="connsiteX6" fmla="*/ 10196398 w 10293731"/>
                <a:gd name="connsiteY6" fmla="*/ 3124974 h 5464204"/>
                <a:gd name="connsiteX7" fmla="*/ 7544708 w 10293731"/>
                <a:gd name="connsiteY7" fmla="*/ 2682654 h 5464204"/>
                <a:gd name="connsiteX8" fmla="*/ 5128261 w 10293731"/>
                <a:gd name="connsiteY8" fmla="*/ 2185687 h 5464204"/>
                <a:gd name="connsiteX9" fmla="*/ 3357968 w 10293731"/>
                <a:gd name="connsiteY9" fmla="*/ 1480698 h 5464204"/>
                <a:gd name="connsiteX10" fmla="*/ 2606009 w 10293731"/>
                <a:gd name="connsiteY10" fmla="*/ 393895 h 5464204"/>
                <a:gd name="connsiteX11" fmla="*/ 2529809 w 10293731"/>
                <a:gd name="connsiteY11" fmla="*/ 50995 h 5464204"/>
                <a:gd name="connsiteX12" fmla="*/ 68964 w 10293731"/>
                <a:gd name="connsiteY12" fmla="*/ 120010 h 5464204"/>
                <a:gd name="connsiteX13" fmla="*/ 619724 w 10293731"/>
                <a:gd name="connsiteY13" fmla="*/ 1145152 h 5464204"/>
                <a:gd name="connsiteX14" fmla="*/ 178397 w 10293731"/>
                <a:gd name="connsiteY14" fmla="*/ 570025 h 5464204"/>
                <a:gd name="connsiteX0" fmla="*/ 686059 w 10232218"/>
                <a:gd name="connsiteY0" fmla="*/ 923737 h 5464204"/>
                <a:gd name="connsiteX1" fmla="*/ 1515796 w 10232218"/>
                <a:gd name="connsiteY1" fmla="*/ 2184595 h 5464204"/>
                <a:gd name="connsiteX2" fmla="*/ 2811196 w 10232218"/>
                <a:gd name="connsiteY2" fmla="*/ 4013395 h 5464204"/>
                <a:gd name="connsiteX3" fmla="*/ 5216738 w 10232218"/>
                <a:gd name="connsiteY3" fmla="*/ 4947257 h 5464204"/>
                <a:gd name="connsiteX4" fmla="*/ 9243682 w 10232218"/>
                <a:gd name="connsiteY4" fmla="*/ 5464204 h 5464204"/>
                <a:gd name="connsiteX5" fmla="*/ 9618646 w 10232218"/>
                <a:gd name="connsiteY5" fmla="*/ 3935047 h 5464204"/>
                <a:gd name="connsiteX6" fmla="*/ 10134885 w 10232218"/>
                <a:gd name="connsiteY6" fmla="*/ 3124974 h 5464204"/>
                <a:gd name="connsiteX7" fmla="*/ 7483195 w 10232218"/>
                <a:gd name="connsiteY7" fmla="*/ 2682654 h 5464204"/>
                <a:gd name="connsiteX8" fmla="*/ 5066748 w 10232218"/>
                <a:gd name="connsiteY8" fmla="*/ 2185687 h 5464204"/>
                <a:gd name="connsiteX9" fmla="*/ 3296455 w 10232218"/>
                <a:gd name="connsiteY9" fmla="*/ 1480698 h 5464204"/>
                <a:gd name="connsiteX10" fmla="*/ 2544496 w 10232218"/>
                <a:gd name="connsiteY10" fmla="*/ 393895 h 5464204"/>
                <a:gd name="connsiteX11" fmla="*/ 1061975 w 10232218"/>
                <a:gd name="connsiteY11" fmla="*/ 50995 h 5464204"/>
                <a:gd name="connsiteX12" fmla="*/ 7451 w 10232218"/>
                <a:gd name="connsiteY12" fmla="*/ 120010 h 5464204"/>
                <a:gd name="connsiteX13" fmla="*/ 558211 w 10232218"/>
                <a:gd name="connsiteY13" fmla="*/ 1145152 h 5464204"/>
                <a:gd name="connsiteX14" fmla="*/ 116884 w 10232218"/>
                <a:gd name="connsiteY14" fmla="*/ 570025 h 5464204"/>
                <a:gd name="connsiteX0" fmla="*/ 686059 w 10232218"/>
                <a:gd name="connsiteY0" fmla="*/ 943324 h 5483791"/>
                <a:gd name="connsiteX1" fmla="*/ 1515796 w 10232218"/>
                <a:gd name="connsiteY1" fmla="*/ 2204182 h 5483791"/>
                <a:gd name="connsiteX2" fmla="*/ 2811196 w 10232218"/>
                <a:gd name="connsiteY2" fmla="*/ 4032982 h 5483791"/>
                <a:gd name="connsiteX3" fmla="*/ 5216738 w 10232218"/>
                <a:gd name="connsiteY3" fmla="*/ 4966844 h 5483791"/>
                <a:gd name="connsiteX4" fmla="*/ 9243682 w 10232218"/>
                <a:gd name="connsiteY4" fmla="*/ 5483791 h 5483791"/>
                <a:gd name="connsiteX5" fmla="*/ 9618646 w 10232218"/>
                <a:gd name="connsiteY5" fmla="*/ 3954634 h 5483791"/>
                <a:gd name="connsiteX6" fmla="*/ 10134885 w 10232218"/>
                <a:gd name="connsiteY6" fmla="*/ 3144561 h 5483791"/>
                <a:gd name="connsiteX7" fmla="*/ 7483195 w 10232218"/>
                <a:gd name="connsiteY7" fmla="*/ 2702241 h 5483791"/>
                <a:gd name="connsiteX8" fmla="*/ 5066748 w 10232218"/>
                <a:gd name="connsiteY8" fmla="*/ 2205274 h 5483791"/>
                <a:gd name="connsiteX9" fmla="*/ 3296455 w 10232218"/>
                <a:gd name="connsiteY9" fmla="*/ 1500285 h 5483791"/>
                <a:gd name="connsiteX10" fmla="*/ 1809374 w 10232218"/>
                <a:gd name="connsiteY10" fmla="*/ 712548 h 5483791"/>
                <a:gd name="connsiteX11" fmla="*/ 1061975 w 10232218"/>
                <a:gd name="connsiteY11" fmla="*/ 70582 h 5483791"/>
                <a:gd name="connsiteX12" fmla="*/ 7451 w 10232218"/>
                <a:gd name="connsiteY12" fmla="*/ 139597 h 5483791"/>
                <a:gd name="connsiteX13" fmla="*/ 558211 w 10232218"/>
                <a:gd name="connsiteY13" fmla="*/ 1164739 h 5483791"/>
                <a:gd name="connsiteX14" fmla="*/ 116884 w 10232218"/>
                <a:gd name="connsiteY14" fmla="*/ 589612 h 5483791"/>
                <a:gd name="connsiteX0" fmla="*/ 686059 w 10232218"/>
                <a:gd name="connsiteY0" fmla="*/ 943324 h 5483791"/>
                <a:gd name="connsiteX1" fmla="*/ 1515796 w 10232218"/>
                <a:gd name="connsiteY1" fmla="*/ 2204182 h 5483791"/>
                <a:gd name="connsiteX2" fmla="*/ 2811196 w 10232218"/>
                <a:gd name="connsiteY2" fmla="*/ 4032982 h 5483791"/>
                <a:gd name="connsiteX3" fmla="*/ 5216738 w 10232218"/>
                <a:gd name="connsiteY3" fmla="*/ 4966844 h 5483791"/>
                <a:gd name="connsiteX4" fmla="*/ 9243682 w 10232218"/>
                <a:gd name="connsiteY4" fmla="*/ 5483791 h 5483791"/>
                <a:gd name="connsiteX5" fmla="*/ 9618646 w 10232218"/>
                <a:gd name="connsiteY5" fmla="*/ 3954634 h 5483791"/>
                <a:gd name="connsiteX6" fmla="*/ 10134885 w 10232218"/>
                <a:gd name="connsiteY6" fmla="*/ 3144561 h 5483791"/>
                <a:gd name="connsiteX7" fmla="*/ 7483195 w 10232218"/>
                <a:gd name="connsiteY7" fmla="*/ 2702241 h 5483791"/>
                <a:gd name="connsiteX8" fmla="*/ 5066748 w 10232218"/>
                <a:gd name="connsiteY8" fmla="*/ 2205274 h 5483791"/>
                <a:gd name="connsiteX9" fmla="*/ 3296455 w 10232218"/>
                <a:gd name="connsiteY9" fmla="*/ 1500285 h 5483791"/>
                <a:gd name="connsiteX10" fmla="*/ 1809374 w 10232218"/>
                <a:gd name="connsiteY10" fmla="*/ 712548 h 5483791"/>
                <a:gd name="connsiteX11" fmla="*/ 1061975 w 10232218"/>
                <a:gd name="connsiteY11" fmla="*/ 70582 h 5483791"/>
                <a:gd name="connsiteX12" fmla="*/ 7451 w 10232218"/>
                <a:gd name="connsiteY12" fmla="*/ 139597 h 5483791"/>
                <a:gd name="connsiteX13" fmla="*/ 558211 w 10232218"/>
                <a:gd name="connsiteY13" fmla="*/ 1164739 h 5483791"/>
                <a:gd name="connsiteX14" fmla="*/ 116884 w 10232218"/>
                <a:gd name="connsiteY14" fmla="*/ 589612 h 5483791"/>
                <a:gd name="connsiteX0" fmla="*/ 686059 w 10232218"/>
                <a:gd name="connsiteY0" fmla="*/ 943324 h 5483791"/>
                <a:gd name="connsiteX1" fmla="*/ 876559 w 10232218"/>
                <a:gd name="connsiteY1" fmla="*/ 2319208 h 5483791"/>
                <a:gd name="connsiteX2" fmla="*/ 2811196 w 10232218"/>
                <a:gd name="connsiteY2" fmla="*/ 4032982 h 5483791"/>
                <a:gd name="connsiteX3" fmla="*/ 5216738 w 10232218"/>
                <a:gd name="connsiteY3" fmla="*/ 4966844 h 5483791"/>
                <a:gd name="connsiteX4" fmla="*/ 9243682 w 10232218"/>
                <a:gd name="connsiteY4" fmla="*/ 5483791 h 5483791"/>
                <a:gd name="connsiteX5" fmla="*/ 9618646 w 10232218"/>
                <a:gd name="connsiteY5" fmla="*/ 3954634 h 5483791"/>
                <a:gd name="connsiteX6" fmla="*/ 10134885 w 10232218"/>
                <a:gd name="connsiteY6" fmla="*/ 3144561 h 5483791"/>
                <a:gd name="connsiteX7" fmla="*/ 7483195 w 10232218"/>
                <a:gd name="connsiteY7" fmla="*/ 2702241 h 5483791"/>
                <a:gd name="connsiteX8" fmla="*/ 5066748 w 10232218"/>
                <a:gd name="connsiteY8" fmla="*/ 2205274 h 5483791"/>
                <a:gd name="connsiteX9" fmla="*/ 3296455 w 10232218"/>
                <a:gd name="connsiteY9" fmla="*/ 1500285 h 5483791"/>
                <a:gd name="connsiteX10" fmla="*/ 1809374 w 10232218"/>
                <a:gd name="connsiteY10" fmla="*/ 712548 h 5483791"/>
                <a:gd name="connsiteX11" fmla="*/ 1061975 w 10232218"/>
                <a:gd name="connsiteY11" fmla="*/ 70582 h 5483791"/>
                <a:gd name="connsiteX12" fmla="*/ 7451 w 10232218"/>
                <a:gd name="connsiteY12" fmla="*/ 139597 h 5483791"/>
                <a:gd name="connsiteX13" fmla="*/ 558211 w 10232218"/>
                <a:gd name="connsiteY13" fmla="*/ 1164739 h 5483791"/>
                <a:gd name="connsiteX14" fmla="*/ 116884 w 10232218"/>
                <a:gd name="connsiteY14" fmla="*/ 589612 h 5483791"/>
                <a:gd name="connsiteX0" fmla="*/ 750400 w 10296559"/>
                <a:gd name="connsiteY0" fmla="*/ 943324 h 5483791"/>
                <a:gd name="connsiteX1" fmla="*/ 940900 w 10296559"/>
                <a:gd name="connsiteY1" fmla="*/ 2319208 h 5483791"/>
                <a:gd name="connsiteX2" fmla="*/ 2875537 w 10296559"/>
                <a:gd name="connsiteY2" fmla="*/ 4032982 h 5483791"/>
                <a:gd name="connsiteX3" fmla="*/ 5281079 w 10296559"/>
                <a:gd name="connsiteY3" fmla="*/ 4966844 h 5483791"/>
                <a:gd name="connsiteX4" fmla="*/ 9308023 w 10296559"/>
                <a:gd name="connsiteY4" fmla="*/ 5483791 h 5483791"/>
                <a:gd name="connsiteX5" fmla="*/ 9682987 w 10296559"/>
                <a:gd name="connsiteY5" fmla="*/ 3954634 h 5483791"/>
                <a:gd name="connsiteX6" fmla="*/ 10199226 w 10296559"/>
                <a:gd name="connsiteY6" fmla="*/ 3144561 h 5483791"/>
                <a:gd name="connsiteX7" fmla="*/ 7547536 w 10296559"/>
                <a:gd name="connsiteY7" fmla="*/ 2702241 h 5483791"/>
                <a:gd name="connsiteX8" fmla="*/ 5131089 w 10296559"/>
                <a:gd name="connsiteY8" fmla="*/ 2205274 h 5483791"/>
                <a:gd name="connsiteX9" fmla="*/ 3360796 w 10296559"/>
                <a:gd name="connsiteY9" fmla="*/ 1500285 h 5483791"/>
                <a:gd name="connsiteX10" fmla="*/ 1873715 w 10296559"/>
                <a:gd name="connsiteY10" fmla="*/ 712548 h 5483791"/>
                <a:gd name="connsiteX11" fmla="*/ 1126316 w 10296559"/>
                <a:gd name="connsiteY11" fmla="*/ 70582 h 5483791"/>
                <a:gd name="connsiteX12" fmla="*/ 71792 w 10296559"/>
                <a:gd name="connsiteY12" fmla="*/ 139597 h 5483791"/>
                <a:gd name="connsiteX13" fmla="*/ 79200 w 10296559"/>
                <a:gd name="connsiteY13" fmla="*/ 1164739 h 5483791"/>
                <a:gd name="connsiteX14" fmla="*/ 181225 w 10296559"/>
                <a:gd name="connsiteY14" fmla="*/ 589612 h 5483791"/>
                <a:gd name="connsiteX0" fmla="*/ 47240 w 10296559"/>
                <a:gd name="connsiteY0" fmla="*/ 1104360 h 5483791"/>
                <a:gd name="connsiteX1" fmla="*/ 940900 w 10296559"/>
                <a:gd name="connsiteY1" fmla="*/ 2319208 h 5483791"/>
                <a:gd name="connsiteX2" fmla="*/ 2875537 w 10296559"/>
                <a:gd name="connsiteY2" fmla="*/ 4032982 h 5483791"/>
                <a:gd name="connsiteX3" fmla="*/ 5281079 w 10296559"/>
                <a:gd name="connsiteY3" fmla="*/ 4966844 h 5483791"/>
                <a:gd name="connsiteX4" fmla="*/ 9308023 w 10296559"/>
                <a:gd name="connsiteY4" fmla="*/ 5483791 h 5483791"/>
                <a:gd name="connsiteX5" fmla="*/ 9682987 w 10296559"/>
                <a:gd name="connsiteY5" fmla="*/ 3954634 h 5483791"/>
                <a:gd name="connsiteX6" fmla="*/ 10199226 w 10296559"/>
                <a:gd name="connsiteY6" fmla="*/ 3144561 h 5483791"/>
                <a:gd name="connsiteX7" fmla="*/ 7547536 w 10296559"/>
                <a:gd name="connsiteY7" fmla="*/ 2702241 h 5483791"/>
                <a:gd name="connsiteX8" fmla="*/ 5131089 w 10296559"/>
                <a:gd name="connsiteY8" fmla="*/ 2205274 h 5483791"/>
                <a:gd name="connsiteX9" fmla="*/ 3360796 w 10296559"/>
                <a:gd name="connsiteY9" fmla="*/ 1500285 h 5483791"/>
                <a:gd name="connsiteX10" fmla="*/ 1873715 w 10296559"/>
                <a:gd name="connsiteY10" fmla="*/ 712548 h 5483791"/>
                <a:gd name="connsiteX11" fmla="*/ 1126316 w 10296559"/>
                <a:gd name="connsiteY11" fmla="*/ 70582 h 5483791"/>
                <a:gd name="connsiteX12" fmla="*/ 71792 w 10296559"/>
                <a:gd name="connsiteY12" fmla="*/ 139597 h 5483791"/>
                <a:gd name="connsiteX13" fmla="*/ 79200 w 10296559"/>
                <a:gd name="connsiteY13" fmla="*/ 1164739 h 5483791"/>
                <a:gd name="connsiteX14" fmla="*/ 181225 w 10296559"/>
                <a:gd name="connsiteY14" fmla="*/ 589612 h 5483791"/>
                <a:gd name="connsiteX0" fmla="*/ 47240 w 10296559"/>
                <a:gd name="connsiteY0" fmla="*/ 1097378 h 5476809"/>
                <a:gd name="connsiteX1" fmla="*/ 940900 w 10296559"/>
                <a:gd name="connsiteY1" fmla="*/ 2312226 h 5476809"/>
                <a:gd name="connsiteX2" fmla="*/ 2875537 w 10296559"/>
                <a:gd name="connsiteY2" fmla="*/ 4026000 h 5476809"/>
                <a:gd name="connsiteX3" fmla="*/ 5281079 w 10296559"/>
                <a:gd name="connsiteY3" fmla="*/ 4959862 h 5476809"/>
                <a:gd name="connsiteX4" fmla="*/ 9308023 w 10296559"/>
                <a:gd name="connsiteY4" fmla="*/ 5476809 h 5476809"/>
                <a:gd name="connsiteX5" fmla="*/ 9682987 w 10296559"/>
                <a:gd name="connsiteY5" fmla="*/ 3947652 h 5476809"/>
                <a:gd name="connsiteX6" fmla="*/ 10199226 w 10296559"/>
                <a:gd name="connsiteY6" fmla="*/ 3137579 h 5476809"/>
                <a:gd name="connsiteX7" fmla="*/ 7547536 w 10296559"/>
                <a:gd name="connsiteY7" fmla="*/ 2695259 h 5476809"/>
                <a:gd name="connsiteX8" fmla="*/ 5131089 w 10296559"/>
                <a:gd name="connsiteY8" fmla="*/ 2198292 h 5476809"/>
                <a:gd name="connsiteX9" fmla="*/ 3360796 w 10296559"/>
                <a:gd name="connsiteY9" fmla="*/ 1493303 h 5476809"/>
                <a:gd name="connsiteX10" fmla="*/ 2203272 w 10296559"/>
                <a:gd name="connsiteY10" fmla="*/ 601486 h 5476809"/>
                <a:gd name="connsiteX11" fmla="*/ 1126316 w 10296559"/>
                <a:gd name="connsiteY11" fmla="*/ 63600 h 5476809"/>
                <a:gd name="connsiteX12" fmla="*/ 71792 w 10296559"/>
                <a:gd name="connsiteY12" fmla="*/ 132615 h 5476809"/>
                <a:gd name="connsiteX13" fmla="*/ 79200 w 10296559"/>
                <a:gd name="connsiteY13" fmla="*/ 1157757 h 5476809"/>
                <a:gd name="connsiteX14" fmla="*/ 181225 w 10296559"/>
                <a:gd name="connsiteY14" fmla="*/ 582630 h 5476809"/>
                <a:gd name="connsiteX0" fmla="*/ 47240 w 10296559"/>
                <a:gd name="connsiteY0" fmla="*/ 1097378 h 5476809"/>
                <a:gd name="connsiteX1" fmla="*/ 940900 w 10296559"/>
                <a:gd name="connsiteY1" fmla="*/ 2312226 h 5476809"/>
                <a:gd name="connsiteX2" fmla="*/ 2875537 w 10296559"/>
                <a:gd name="connsiteY2" fmla="*/ 4026000 h 5476809"/>
                <a:gd name="connsiteX3" fmla="*/ 5281079 w 10296559"/>
                <a:gd name="connsiteY3" fmla="*/ 4959862 h 5476809"/>
                <a:gd name="connsiteX4" fmla="*/ 9308023 w 10296559"/>
                <a:gd name="connsiteY4" fmla="*/ 5476809 h 5476809"/>
                <a:gd name="connsiteX5" fmla="*/ 9682987 w 10296559"/>
                <a:gd name="connsiteY5" fmla="*/ 3947652 h 5476809"/>
                <a:gd name="connsiteX6" fmla="*/ 10199226 w 10296559"/>
                <a:gd name="connsiteY6" fmla="*/ 3137579 h 5476809"/>
                <a:gd name="connsiteX7" fmla="*/ 7547536 w 10296559"/>
                <a:gd name="connsiteY7" fmla="*/ 2695259 h 5476809"/>
                <a:gd name="connsiteX8" fmla="*/ 5131089 w 10296559"/>
                <a:gd name="connsiteY8" fmla="*/ 2198292 h 5476809"/>
                <a:gd name="connsiteX9" fmla="*/ 3360796 w 10296559"/>
                <a:gd name="connsiteY9" fmla="*/ 1493303 h 5476809"/>
                <a:gd name="connsiteX10" fmla="*/ 2203272 w 10296559"/>
                <a:gd name="connsiteY10" fmla="*/ 601486 h 5476809"/>
                <a:gd name="connsiteX11" fmla="*/ 1126316 w 10296559"/>
                <a:gd name="connsiteY11" fmla="*/ 63600 h 5476809"/>
                <a:gd name="connsiteX12" fmla="*/ 71792 w 10296559"/>
                <a:gd name="connsiteY12" fmla="*/ 132615 h 5476809"/>
                <a:gd name="connsiteX13" fmla="*/ 79200 w 10296559"/>
                <a:gd name="connsiteY13" fmla="*/ 1157757 h 5476809"/>
                <a:gd name="connsiteX14" fmla="*/ 181225 w 10296559"/>
                <a:gd name="connsiteY14" fmla="*/ 582630 h 5476809"/>
                <a:gd name="connsiteX0" fmla="*/ 47240 w 10296559"/>
                <a:gd name="connsiteY0" fmla="*/ 1101349 h 5480780"/>
                <a:gd name="connsiteX1" fmla="*/ 940900 w 10296559"/>
                <a:gd name="connsiteY1" fmla="*/ 2316197 h 5480780"/>
                <a:gd name="connsiteX2" fmla="*/ 2875537 w 10296559"/>
                <a:gd name="connsiteY2" fmla="*/ 4029971 h 5480780"/>
                <a:gd name="connsiteX3" fmla="*/ 5281079 w 10296559"/>
                <a:gd name="connsiteY3" fmla="*/ 4963833 h 5480780"/>
                <a:gd name="connsiteX4" fmla="*/ 9308023 w 10296559"/>
                <a:gd name="connsiteY4" fmla="*/ 5480780 h 5480780"/>
                <a:gd name="connsiteX5" fmla="*/ 9682987 w 10296559"/>
                <a:gd name="connsiteY5" fmla="*/ 3951623 h 5480780"/>
                <a:gd name="connsiteX6" fmla="*/ 10199226 w 10296559"/>
                <a:gd name="connsiteY6" fmla="*/ 3141550 h 5480780"/>
                <a:gd name="connsiteX7" fmla="*/ 7547536 w 10296559"/>
                <a:gd name="connsiteY7" fmla="*/ 2699230 h 5480780"/>
                <a:gd name="connsiteX8" fmla="*/ 5131089 w 10296559"/>
                <a:gd name="connsiteY8" fmla="*/ 2202263 h 5480780"/>
                <a:gd name="connsiteX9" fmla="*/ 3360796 w 10296559"/>
                <a:gd name="connsiteY9" fmla="*/ 1497274 h 5480780"/>
                <a:gd name="connsiteX10" fmla="*/ 1976702 w 10296559"/>
                <a:gd name="connsiteY10" fmla="*/ 664932 h 5480780"/>
                <a:gd name="connsiteX11" fmla="*/ 1126316 w 10296559"/>
                <a:gd name="connsiteY11" fmla="*/ 67571 h 5480780"/>
                <a:gd name="connsiteX12" fmla="*/ 71792 w 10296559"/>
                <a:gd name="connsiteY12" fmla="*/ 136586 h 5480780"/>
                <a:gd name="connsiteX13" fmla="*/ 79200 w 10296559"/>
                <a:gd name="connsiteY13" fmla="*/ 1161728 h 5480780"/>
                <a:gd name="connsiteX14" fmla="*/ 181225 w 10296559"/>
                <a:gd name="connsiteY14" fmla="*/ 586601 h 548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296559" h="5480780">
                  <a:moveTo>
                    <a:pt x="47240" y="1101349"/>
                  </a:moveTo>
                  <a:cubicBezTo>
                    <a:pt x="18665" y="1742699"/>
                    <a:pt x="469517" y="1828093"/>
                    <a:pt x="940900" y="2316197"/>
                  </a:cubicBezTo>
                  <a:cubicBezTo>
                    <a:pt x="1412283" y="2804301"/>
                    <a:pt x="2152174" y="3588698"/>
                    <a:pt x="2875537" y="4029971"/>
                  </a:cubicBezTo>
                  <a:cubicBezTo>
                    <a:pt x="3598900" y="4471244"/>
                    <a:pt x="4208998" y="4722032"/>
                    <a:pt x="5281079" y="4963833"/>
                  </a:cubicBezTo>
                  <a:cubicBezTo>
                    <a:pt x="6353160" y="5205635"/>
                    <a:pt x="8021667" y="5449324"/>
                    <a:pt x="9308023" y="5480780"/>
                  </a:cubicBezTo>
                  <a:cubicBezTo>
                    <a:pt x="9570010" y="5171806"/>
                    <a:pt x="9534453" y="4341495"/>
                    <a:pt x="9682987" y="3951623"/>
                  </a:cubicBezTo>
                  <a:cubicBezTo>
                    <a:pt x="9831521" y="3561751"/>
                    <a:pt x="10555134" y="3350282"/>
                    <a:pt x="10199226" y="3141550"/>
                  </a:cubicBezTo>
                  <a:cubicBezTo>
                    <a:pt x="9843318" y="2932818"/>
                    <a:pt x="8392226" y="2855778"/>
                    <a:pt x="7547536" y="2699230"/>
                  </a:cubicBezTo>
                  <a:cubicBezTo>
                    <a:pt x="6702846" y="2542682"/>
                    <a:pt x="5828879" y="2402589"/>
                    <a:pt x="5131089" y="2202263"/>
                  </a:cubicBezTo>
                  <a:cubicBezTo>
                    <a:pt x="4433299" y="2001937"/>
                    <a:pt x="3886527" y="1753496"/>
                    <a:pt x="3360796" y="1497274"/>
                  </a:cubicBezTo>
                  <a:cubicBezTo>
                    <a:pt x="2835065" y="1241052"/>
                    <a:pt x="2148817" y="927625"/>
                    <a:pt x="1976702" y="664932"/>
                  </a:cubicBezTo>
                  <a:cubicBezTo>
                    <a:pt x="1804587" y="402239"/>
                    <a:pt x="1443801" y="155629"/>
                    <a:pt x="1126316" y="67571"/>
                  </a:cubicBezTo>
                  <a:cubicBezTo>
                    <a:pt x="808831" y="-20487"/>
                    <a:pt x="246311" y="-45773"/>
                    <a:pt x="71792" y="136586"/>
                  </a:cubicBezTo>
                  <a:cubicBezTo>
                    <a:pt x="-102727" y="318945"/>
                    <a:pt x="98250" y="1098228"/>
                    <a:pt x="79200" y="1161728"/>
                  </a:cubicBezTo>
                  <a:cubicBezTo>
                    <a:pt x="60150" y="1225228"/>
                    <a:pt x="152650" y="618351"/>
                    <a:pt x="181225" y="586601"/>
                  </a:cubicBezTo>
                </a:path>
              </a:pathLst>
            </a:custGeom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 dirty="0">
                <a:solidFill>
                  <a:prstClr val="white"/>
                </a:solidFill>
              </a:endParaRPr>
            </a:p>
          </p:txBody>
        </p:sp>
        <p:pic>
          <p:nvPicPr>
            <p:cNvPr id="36" name="圖片 35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69" t="47665" r="39844" b="9174"/>
            <a:stretch/>
          </p:blipFill>
          <p:spPr>
            <a:xfrm>
              <a:off x="34029353" y="17223118"/>
              <a:ext cx="1482381" cy="1600296"/>
            </a:xfrm>
            <a:prstGeom prst="rect">
              <a:avLst/>
            </a:prstGeom>
          </p:spPr>
        </p:pic>
        <p:pic>
          <p:nvPicPr>
            <p:cNvPr id="37" name="圖片 36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958" b="48488"/>
            <a:stretch/>
          </p:blipFill>
          <p:spPr>
            <a:xfrm>
              <a:off x="35647603" y="18453355"/>
              <a:ext cx="2444596" cy="2589417"/>
            </a:xfrm>
            <a:prstGeom prst="rect">
              <a:avLst/>
            </a:prstGeom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257" b="44545"/>
            <a:stretch/>
          </p:blipFill>
          <p:spPr>
            <a:xfrm rot="2092390">
              <a:off x="39175054" y="19607113"/>
              <a:ext cx="3382804" cy="3223078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536" t="5829" r="38309" b="12592"/>
            <a:stretch/>
          </p:blipFill>
          <p:spPr>
            <a:xfrm rot="819976" flipH="1">
              <a:off x="41971003" y="19060255"/>
              <a:ext cx="4558530" cy="6865861"/>
            </a:xfrm>
            <a:prstGeom prst="rect">
              <a:avLst/>
            </a:prstGeom>
          </p:spPr>
        </p:pic>
        <p:pic>
          <p:nvPicPr>
            <p:cNvPr id="40" name="圖片 39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169" t="47665" r="39844" b="9174"/>
            <a:stretch/>
          </p:blipFill>
          <p:spPr>
            <a:xfrm rot="20662748">
              <a:off x="32300042" y="15155758"/>
              <a:ext cx="1477472" cy="1594998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28" t="11266" r="22490" b="12544"/>
            <a:stretch/>
          </p:blipFill>
          <p:spPr>
            <a:xfrm>
              <a:off x="31127170" y="13605535"/>
              <a:ext cx="2281892" cy="19794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41"/>
          <p:cNvSpPr txBox="1"/>
          <p:nvPr/>
        </p:nvSpPr>
        <p:spPr>
          <a:xfrm>
            <a:off x="7293607" y="4175483"/>
            <a:ext cx="2219816" cy="707884"/>
          </a:xfrm>
          <a:prstGeom prst="rect">
            <a:avLst/>
          </a:prstGeom>
          <a:solidFill>
            <a:srgbClr val="FFF2CC">
              <a:alpha val="80000"/>
            </a:srgbClr>
          </a:solidFill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2. Antigen</a:t>
            </a:r>
            <a:r>
              <a:rPr lang="zh-TW" alt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4" name="群組 43"/>
          <p:cNvGrpSpPr/>
          <p:nvPr/>
        </p:nvGrpSpPr>
        <p:grpSpPr>
          <a:xfrm>
            <a:off x="8153459" y="2939165"/>
            <a:ext cx="579212" cy="443123"/>
            <a:chOff x="-6069712" y="3379828"/>
            <a:chExt cx="7226712" cy="5399503"/>
          </a:xfrm>
        </p:grpSpPr>
        <p:pic>
          <p:nvPicPr>
            <p:cNvPr id="45" name="圖片 4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381" t="2460" r="10802" b="9397"/>
            <a:stretch/>
          </p:blipFill>
          <p:spPr>
            <a:xfrm>
              <a:off x="-4790361" y="3499350"/>
              <a:ext cx="5947361" cy="4839921"/>
            </a:xfrm>
            <a:prstGeom prst="rect">
              <a:avLst/>
            </a:prstGeom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6755" b="6774"/>
            <a:stretch/>
          </p:blipFill>
          <p:spPr>
            <a:xfrm>
              <a:off x="-6069712" y="3379828"/>
              <a:ext cx="6718617" cy="5399503"/>
            </a:xfrm>
            <a:prstGeom prst="rect">
              <a:avLst/>
            </a:prstGeom>
          </p:spPr>
        </p:pic>
      </p:grpSp>
      <p:pic>
        <p:nvPicPr>
          <p:cNvPr id="48" name="Picture 4" descr="&quot;&quot;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r="40691"/>
          <a:stretch/>
        </p:blipFill>
        <p:spPr bwMode="auto">
          <a:xfrm>
            <a:off x="454373" y="1594864"/>
            <a:ext cx="3028496" cy="28720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流程圖: 人工作業 9"/>
          <p:cNvSpPr/>
          <p:nvPr/>
        </p:nvSpPr>
        <p:spPr>
          <a:xfrm rot="20104620" flipH="1">
            <a:off x="7701729" y="971205"/>
            <a:ext cx="1157193" cy="271338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474"/>
              <a:gd name="connsiteY0" fmla="*/ 1642 h 11642"/>
              <a:gd name="connsiteX1" fmla="*/ 10474 w 10474"/>
              <a:gd name="connsiteY1" fmla="*/ 0 h 11642"/>
              <a:gd name="connsiteX2" fmla="*/ 8000 w 10474"/>
              <a:gd name="connsiteY2" fmla="*/ 11642 h 11642"/>
              <a:gd name="connsiteX3" fmla="*/ 2000 w 10474"/>
              <a:gd name="connsiteY3" fmla="*/ 11642 h 11642"/>
              <a:gd name="connsiteX4" fmla="*/ 0 w 10474"/>
              <a:gd name="connsiteY4" fmla="*/ 1642 h 11642"/>
              <a:gd name="connsiteX0" fmla="*/ 0 w 10477"/>
              <a:gd name="connsiteY0" fmla="*/ 1756 h 11642"/>
              <a:gd name="connsiteX1" fmla="*/ 10477 w 10477"/>
              <a:gd name="connsiteY1" fmla="*/ 0 h 11642"/>
              <a:gd name="connsiteX2" fmla="*/ 8003 w 10477"/>
              <a:gd name="connsiteY2" fmla="*/ 11642 h 11642"/>
              <a:gd name="connsiteX3" fmla="*/ 2003 w 10477"/>
              <a:gd name="connsiteY3" fmla="*/ 11642 h 11642"/>
              <a:gd name="connsiteX4" fmla="*/ 0 w 10477"/>
              <a:gd name="connsiteY4" fmla="*/ 1756 h 11642"/>
              <a:gd name="connsiteX0" fmla="*/ 0 w 10372"/>
              <a:gd name="connsiteY0" fmla="*/ 1957 h 11843"/>
              <a:gd name="connsiteX1" fmla="*/ 10372 w 10372"/>
              <a:gd name="connsiteY1" fmla="*/ 0 h 11843"/>
              <a:gd name="connsiteX2" fmla="*/ 8003 w 10372"/>
              <a:gd name="connsiteY2" fmla="*/ 11843 h 11843"/>
              <a:gd name="connsiteX3" fmla="*/ 2003 w 10372"/>
              <a:gd name="connsiteY3" fmla="*/ 11843 h 11843"/>
              <a:gd name="connsiteX4" fmla="*/ 0 w 10372"/>
              <a:gd name="connsiteY4" fmla="*/ 1957 h 11843"/>
              <a:gd name="connsiteX0" fmla="*/ 0 w 20188"/>
              <a:gd name="connsiteY0" fmla="*/ 3726 h 13612"/>
              <a:gd name="connsiteX1" fmla="*/ 20188 w 20188"/>
              <a:gd name="connsiteY1" fmla="*/ 0 h 13612"/>
              <a:gd name="connsiteX2" fmla="*/ 8003 w 20188"/>
              <a:gd name="connsiteY2" fmla="*/ 13612 h 13612"/>
              <a:gd name="connsiteX3" fmla="*/ 2003 w 20188"/>
              <a:gd name="connsiteY3" fmla="*/ 13612 h 13612"/>
              <a:gd name="connsiteX4" fmla="*/ 0 w 20188"/>
              <a:gd name="connsiteY4" fmla="*/ 3726 h 13612"/>
              <a:gd name="connsiteX0" fmla="*/ 5514 w 18185"/>
              <a:gd name="connsiteY0" fmla="*/ 2400 h 13612"/>
              <a:gd name="connsiteX1" fmla="*/ 18185 w 18185"/>
              <a:gd name="connsiteY1" fmla="*/ 0 h 13612"/>
              <a:gd name="connsiteX2" fmla="*/ 6000 w 18185"/>
              <a:gd name="connsiteY2" fmla="*/ 13612 h 13612"/>
              <a:gd name="connsiteX3" fmla="*/ 0 w 18185"/>
              <a:gd name="connsiteY3" fmla="*/ 13612 h 13612"/>
              <a:gd name="connsiteX4" fmla="*/ 5514 w 18185"/>
              <a:gd name="connsiteY4" fmla="*/ 2400 h 13612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6000 w 19714"/>
              <a:gd name="connsiteY2" fmla="*/ 14589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14205 w 19714"/>
              <a:gd name="connsiteY2" fmla="*/ 14087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0 w 14200"/>
              <a:gd name="connsiteY0" fmla="*/ 3377 h 14380"/>
              <a:gd name="connsiteX1" fmla="*/ 14200 w 14200"/>
              <a:gd name="connsiteY1" fmla="*/ 0 h 14380"/>
              <a:gd name="connsiteX2" fmla="*/ 8691 w 14200"/>
              <a:gd name="connsiteY2" fmla="*/ 14087 h 14380"/>
              <a:gd name="connsiteX3" fmla="*/ 2060 w 14200"/>
              <a:gd name="connsiteY3" fmla="*/ 14380 h 14380"/>
              <a:gd name="connsiteX4" fmla="*/ 0 w 14200"/>
              <a:gd name="connsiteY4" fmla="*/ 3377 h 14380"/>
              <a:gd name="connsiteX0" fmla="*/ 0 w 14200"/>
              <a:gd name="connsiteY0" fmla="*/ 3377 h 15536"/>
              <a:gd name="connsiteX1" fmla="*/ 14200 w 14200"/>
              <a:gd name="connsiteY1" fmla="*/ 0 h 15536"/>
              <a:gd name="connsiteX2" fmla="*/ 8691 w 14200"/>
              <a:gd name="connsiteY2" fmla="*/ 14087 h 15536"/>
              <a:gd name="connsiteX3" fmla="*/ 3898 w 14200"/>
              <a:gd name="connsiteY3" fmla="*/ 15536 h 15536"/>
              <a:gd name="connsiteX4" fmla="*/ 0 w 14200"/>
              <a:gd name="connsiteY4" fmla="*/ 3377 h 15536"/>
              <a:gd name="connsiteX0" fmla="*/ 0 w 14790"/>
              <a:gd name="connsiteY0" fmla="*/ 4547 h 16706"/>
              <a:gd name="connsiteX1" fmla="*/ 14790 w 14790"/>
              <a:gd name="connsiteY1" fmla="*/ 0 h 16706"/>
              <a:gd name="connsiteX2" fmla="*/ 8691 w 14790"/>
              <a:gd name="connsiteY2" fmla="*/ 15257 h 16706"/>
              <a:gd name="connsiteX3" fmla="*/ 3898 w 14790"/>
              <a:gd name="connsiteY3" fmla="*/ 16706 h 16706"/>
              <a:gd name="connsiteX4" fmla="*/ 0 w 14790"/>
              <a:gd name="connsiteY4" fmla="*/ 4547 h 16706"/>
              <a:gd name="connsiteX0" fmla="*/ 0 w 14722"/>
              <a:gd name="connsiteY0" fmla="*/ 4598 h 16706"/>
              <a:gd name="connsiteX1" fmla="*/ 14722 w 14722"/>
              <a:gd name="connsiteY1" fmla="*/ 0 h 16706"/>
              <a:gd name="connsiteX2" fmla="*/ 8623 w 14722"/>
              <a:gd name="connsiteY2" fmla="*/ 15257 h 16706"/>
              <a:gd name="connsiteX3" fmla="*/ 3830 w 14722"/>
              <a:gd name="connsiteY3" fmla="*/ 16706 h 16706"/>
              <a:gd name="connsiteX4" fmla="*/ 0 w 14722"/>
              <a:gd name="connsiteY4" fmla="*/ 4598 h 16706"/>
              <a:gd name="connsiteX0" fmla="*/ 0 w 14428"/>
              <a:gd name="connsiteY0" fmla="*/ 4540 h 16648"/>
              <a:gd name="connsiteX1" fmla="*/ 14428 w 14428"/>
              <a:gd name="connsiteY1" fmla="*/ 0 h 16648"/>
              <a:gd name="connsiteX2" fmla="*/ 8623 w 14428"/>
              <a:gd name="connsiteY2" fmla="*/ 15199 h 16648"/>
              <a:gd name="connsiteX3" fmla="*/ 3830 w 14428"/>
              <a:gd name="connsiteY3" fmla="*/ 16648 h 16648"/>
              <a:gd name="connsiteX4" fmla="*/ 0 w 14428"/>
              <a:gd name="connsiteY4" fmla="*/ 4540 h 16648"/>
              <a:gd name="connsiteX0" fmla="*/ 0 w 14533"/>
              <a:gd name="connsiteY0" fmla="*/ 2872 h 16648"/>
              <a:gd name="connsiteX1" fmla="*/ 14533 w 14533"/>
              <a:gd name="connsiteY1" fmla="*/ 0 h 16648"/>
              <a:gd name="connsiteX2" fmla="*/ 8728 w 14533"/>
              <a:gd name="connsiteY2" fmla="*/ 15199 h 16648"/>
              <a:gd name="connsiteX3" fmla="*/ 3935 w 14533"/>
              <a:gd name="connsiteY3" fmla="*/ 16648 h 16648"/>
              <a:gd name="connsiteX4" fmla="*/ 0 w 14533"/>
              <a:gd name="connsiteY4" fmla="*/ 2872 h 16648"/>
              <a:gd name="connsiteX0" fmla="*/ 0 w 10309"/>
              <a:gd name="connsiteY0" fmla="*/ 3066 h 16842"/>
              <a:gd name="connsiteX1" fmla="*/ 10309 w 10309"/>
              <a:gd name="connsiteY1" fmla="*/ 0 h 16842"/>
              <a:gd name="connsiteX2" fmla="*/ 8728 w 10309"/>
              <a:gd name="connsiteY2" fmla="*/ 15393 h 16842"/>
              <a:gd name="connsiteX3" fmla="*/ 3935 w 10309"/>
              <a:gd name="connsiteY3" fmla="*/ 16842 h 16842"/>
              <a:gd name="connsiteX4" fmla="*/ 0 w 10309"/>
              <a:gd name="connsiteY4" fmla="*/ 3066 h 16842"/>
              <a:gd name="connsiteX0" fmla="*/ 0 w 10131"/>
              <a:gd name="connsiteY0" fmla="*/ 3084 h 16842"/>
              <a:gd name="connsiteX1" fmla="*/ 10131 w 10131"/>
              <a:gd name="connsiteY1" fmla="*/ 0 h 16842"/>
              <a:gd name="connsiteX2" fmla="*/ 8550 w 10131"/>
              <a:gd name="connsiteY2" fmla="*/ 15393 h 16842"/>
              <a:gd name="connsiteX3" fmla="*/ 3757 w 10131"/>
              <a:gd name="connsiteY3" fmla="*/ 16842 h 16842"/>
              <a:gd name="connsiteX4" fmla="*/ 0 w 10131"/>
              <a:gd name="connsiteY4" fmla="*/ 3084 h 16842"/>
              <a:gd name="connsiteX0" fmla="*/ 0 w 9215"/>
              <a:gd name="connsiteY0" fmla="*/ 3863 h 16842"/>
              <a:gd name="connsiteX1" fmla="*/ 9215 w 9215"/>
              <a:gd name="connsiteY1" fmla="*/ 0 h 16842"/>
              <a:gd name="connsiteX2" fmla="*/ 7634 w 9215"/>
              <a:gd name="connsiteY2" fmla="*/ 15393 h 16842"/>
              <a:gd name="connsiteX3" fmla="*/ 2841 w 9215"/>
              <a:gd name="connsiteY3" fmla="*/ 16842 h 16842"/>
              <a:gd name="connsiteX4" fmla="*/ 0 w 9215"/>
              <a:gd name="connsiteY4" fmla="*/ 3863 h 16842"/>
              <a:gd name="connsiteX0" fmla="*/ 0 w 9926"/>
              <a:gd name="connsiteY0" fmla="*/ 1950 h 9656"/>
              <a:gd name="connsiteX1" fmla="*/ 9926 w 9926"/>
              <a:gd name="connsiteY1" fmla="*/ 0 h 9656"/>
              <a:gd name="connsiteX2" fmla="*/ 8284 w 9926"/>
              <a:gd name="connsiteY2" fmla="*/ 8796 h 9656"/>
              <a:gd name="connsiteX3" fmla="*/ 3083 w 9926"/>
              <a:gd name="connsiteY3" fmla="*/ 9656 h 9656"/>
              <a:gd name="connsiteX4" fmla="*/ 0 w 9926"/>
              <a:gd name="connsiteY4" fmla="*/ 1950 h 9656"/>
              <a:gd name="connsiteX0" fmla="*/ 0 w 10000"/>
              <a:gd name="connsiteY0" fmla="*/ 2019 h 10066"/>
              <a:gd name="connsiteX1" fmla="*/ 10000 w 10000"/>
              <a:gd name="connsiteY1" fmla="*/ 0 h 10066"/>
              <a:gd name="connsiteX2" fmla="*/ 8346 w 10000"/>
              <a:gd name="connsiteY2" fmla="*/ 9109 h 10066"/>
              <a:gd name="connsiteX3" fmla="*/ 292 w 10000"/>
              <a:gd name="connsiteY3" fmla="*/ 10066 h 10066"/>
              <a:gd name="connsiteX4" fmla="*/ 0 w 10000"/>
              <a:gd name="connsiteY4" fmla="*/ 2019 h 10066"/>
              <a:gd name="connsiteX0" fmla="*/ 0 w 10000"/>
              <a:gd name="connsiteY0" fmla="*/ 2019 h 10066"/>
              <a:gd name="connsiteX1" fmla="*/ 10000 w 10000"/>
              <a:gd name="connsiteY1" fmla="*/ 0 h 10066"/>
              <a:gd name="connsiteX2" fmla="*/ 9182 w 10000"/>
              <a:gd name="connsiteY2" fmla="*/ 8279 h 10066"/>
              <a:gd name="connsiteX3" fmla="*/ 292 w 10000"/>
              <a:gd name="connsiteY3" fmla="*/ 10066 h 10066"/>
              <a:gd name="connsiteX4" fmla="*/ 0 w 10000"/>
              <a:gd name="connsiteY4" fmla="*/ 2019 h 10066"/>
              <a:gd name="connsiteX0" fmla="*/ 0 w 10000"/>
              <a:gd name="connsiteY0" fmla="*/ 2019 h 10470"/>
              <a:gd name="connsiteX1" fmla="*/ 10000 w 10000"/>
              <a:gd name="connsiteY1" fmla="*/ 0 h 10470"/>
              <a:gd name="connsiteX2" fmla="*/ 9182 w 10000"/>
              <a:gd name="connsiteY2" fmla="*/ 8279 h 10470"/>
              <a:gd name="connsiteX3" fmla="*/ 3035 w 10000"/>
              <a:gd name="connsiteY3" fmla="*/ 10470 h 10470"/>
              <a:gd name="connsiteX4" fmla="*/ 0 w 10000"/>
              <a:gd name="connsiteY4" fmla="*/ 2019 h 10470"/>
              <a:gd name="connsiteX0" fmla="*/ 0 w 10463"/>
              <a:gd name="connsiteY0" fmla="*/ 1946 h 10470"/>
              <a:gd name="connsiteX1" fmla="*/ 10463 w 10463"/>
              <a:gd name="connsiteY1" fmla="*/ 0 h 10470"/>
              <a:gd name="connsiteX2" fmla="*/ 9645 w 10463"/>
              <a:gd name="connsiteY2" fmla="*/ 8279 h 10470"/>
              <a:gd name="connsiteX3" fmla="*/ 3498 w 10463"/>
              <a:gd name="connsiteY3" fmla="*/ 10470 h 10470"/>
              <a:gd name="connsiteX4" fmla="*/ 0 w 10463"/>
              <a:gd name="connsiteY4" fmla="*/ 1946 h 10470"/>
              <a:gd name="connsiteX0" fmla="*/ 0 w 10463"/>
              <a:gd name="connsiteY0" fmla="*/ 1946 h 10470"/>
              <a:gd name="connsiteX1" fmla="*/ 10463 w 10463"/>
              <a:gd name="connsiteY1" fmla="*/ 0 h 10470"/>
              <a:gd name="connsiteX2" fmla="*/ 9645 w 10463"/>
              <a:gd name="connsiteY2" fmla="*/ 8279 h 10470"/>
              <a:gd name="connsiteX3" fmla="*/ 3498 w 10463"/>
              <a:gd name="connsiteY3" fmla="*/ 10470 h 10470"/>
              <a:gd name="connsiteX4" fmla="*/ 0 w 10463"/>
              <a:gd name="connsiteY4" fmla="*/ 1946 h 10470"/>
              <a:gd name="connsiteX0" fmla="*/ 0 w 10522"/>
              <a:gd name="connsiteY0" fmla="*/ 2248 h 10772"/>
              <a:gd name="connsiteX1" fmla="*/ 10522 w 10522"/>
              <a:gd name="connsiteY1" fmla="*/ 0 h 10772"/>
              <a:gd name="connsiteX2" fmla="*/ 9645 w 10522"/>
              <a:gd name="connsiteY2" fmla="*/ 8581 h 10772"/>
              <a:gd name="connsiteX3" fmla="*/ 3498 w 10522"/>
              <a:gd name="connsiteY3" fmla="*/ 10772 h 10772"/>
              <a:gd name="connsiteX4" fmla="*/ 0 w 10522"/>
              <a:gd name="connsiteY4" fmla="*/ 2248 h 10772"/>
              <a:gd name="connsiteX0" fmla="*/ 0 w 10595"/>
              <a:gd name="connsiteY0" fmla="*/ 2180 h 10704"/>
              <a:gd name="connsiteX1" fmla="*/ 10595 w 10595"/>
              <a:gd name="connsiteY1" fmla="*/ 0 h 10704"/>
              <a:gd name="connsiteX2" fmla="*/ 9645 w 10595"/>
              <a:gd name="connsiteY2" fmla="*/ 8513 h 10704"/>
              <a:gd name="connsiteX3" fmla="*/ 3498 w 10595"/>
              <a:gd name="connsiteY3" fmla="*/ 10704 h 10704"/>
              <a:gd name="connsiteX4" fmla="*/ 0 w 10595"/>
              <a:gd name="connsiteY4" fmla="*/ 2180 h 1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5" h="10704">
                <a:moveTo>
                  <a:pt x="0" y="2180"/>
                </a:moveTo>
                <a:lnTo>
                  <a:pt x="10595" y="0"/>
                </a:lnTo>
                <a:cubicBezTo>
                  <a:pt x="10322" y="2760"/>
                  <a:pt x="9918" y="5753"/>
                  <a:pt x="9645" y="8513"/>
                </a:cubicBezTo>
                <a:lnTo>
                  <a:pt x="3498" y="10704"/>
                </a:lnTo>
                <a:cubicBezTo>
                  <a:pt x="3401" y="8022"/>
                  <a:pt x="998" y="4806"/>
                  <a:pt x="0" y="218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973" tIns="32003" rIns="63973" bIns="32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88"/>
            <a:endParaRPr lang="en-US" sz="5467">
              <a:solidFill>
                <a:prstClr val="white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7346418" y="2294466"/>
            <a:ext cx="2073175" cy="461663"/>
          </a:xfrm>
          <a:prstGeom prst="rect">
            <a:avLst/>
          </a:prstGeom>
          <a:solidFill>
            <a:srgbClr val="FEE5A6"/>
          </a:solidFill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sz="2400" dirty="0">
                <a:solidFill>
                  <a:prstClr val="black"/>
                </a:solidFill>
                <a:sym typeface="Wingdings" panose="05000000000000000000" pitchFamily="2" charset="2"/>
              </a:rPr>
              <a:t> 4. anti-PD-L1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61" t="7448" r="18422" b="14547"/>
          <a:stretch/>
        </p:blipFill>
        <p:spPr>
          <a:xfrm rot="3788650">
            <a:off x="7651149" y="2636725"/>
            <a:ext cx="1463644" cy="132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5" grpId="0"/>
      <p:bldP spid="23" grpId="0"/>
      <p:bldP spid="24" grpId="0" animBg="1"/>
      <p:bldP spid="25" grpId="0" animBg="1"/>
      <p:bldP spid="42" grpId="0" animBg="1"/>
      <p:bldP spid="49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2"/>
            <a:ext cx="12192000" cy="68552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885981" y="4144092"/>
            <a:ext cx="899887" cy="1204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0113" y="2711049"/>
            <a:ext cx="5243691" cy="707884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HfO</a:t>
            </a:r>
            <a:r>
              <a:rPr lang="en-US" altLang="zh-TW" sz="2000" dirty="0">
                <a:solidFill>
                  <a:prstClr val="black"/>
                </a:solidFill>
                <a:ea typeface="微軟正黑體" panose="020B0604030504040204" pitchFamily="34" charset="-120"/>
              </a:rPr>
              <a:t>2</a:t>
            </a:r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 nanoparticle</a:t>
            </a:r>
          </a:p>
        </p:txBody>
      </p:sp>
      <p:pic>
        <p:nvPicPr>
          <p:cNvPr id="5" name="Picture 2" descr="Figure 1. A, The NBTRX3 injection procedure, showing needle positioning. B, CT scans showing intratumoral localization of NBTRX3 24 hours postinjection (i, level 2; ii, level 3; iii, level 4). C, CT scans showing intratumoral localization of NBTRX3 immediately prior to surgery, in the same patients as B (i, level 2; ii, level 3; iii, level 4)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28722" b="3138"/>
          <a:stretch/>
        </p:blipFill>
        <p:spPr bwMode="auto">
          <a:xfrm>
            <a:off x="4484913" y="1509776"/>
            <a:ext cx="6786467" cy="37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5084084" y="1716093"/>
            <a:ext cx="600077" cy="627359"/>
          </a:xfrm>
          <a:custGeom>
            <a:avLst/>
            <a:gdLst>
              <a:gd name="connsiteX0" fmla="*/ 0 w 561975"/>
              <a:gd name="connsiteY0" fmla="*/ 280213 h 560425"/>
              <a:gd name="connsiteX1" fmla="*/ 280988 w 561975"/>
              <a:gd name="connsiteY1" fmla="*/ 0 h 560425"/>
              <a:gd name="connsiteX2" fmla="*/ 561976 w 561975"/>
              <a:gd name="connsiteY2" fmla="*/ 280213 h 560425"/>
              <a:gd name="connsiteX3" fmla="*/ 280988 w 561975"/>
              <a:gd name="connsiteY3" fmla="*/ 560426 h 560425"/>
              <a:gd name="connsiteX4" fmla="*/ 0 w 561975"/>
              <a:gd name="connsiteY4" fmla="*/ 280213 h 560425"/>
              <a:gd name="connsiteX0" fmla="*/ 0 w 561976"/>
              <a:gd name="connsiteY0" fmla="*/ 242113 h 522326"/>
              <a:gd name="connsiteX1" fmla="*/ 280988 w 561976"/>
              <a:gd name="connsiteY1" fmla="*/ 0 h 522326"/>
              <a:gd name="connsiteX2" fmla="*/ 561976 w 561976"/>
              <a:gd name="connsiteY2" fmla="*/ 242113 h 522326"/>
              <a:gd name="connsiteX3" fmla="*/ 280988 w 561976"/>
              <a:gd name="connsiteY3" fmla="*/ 522326 h 522326"/>
              <a:gd name="connsiteX4" fmla="*/ 0 w 561976"/>
              <a:gd name="connsiteY4" fmla="*/ 242113 h 522326"/>
              <a:gd name="connsiteX0" fmla="*/ 0 w 566739"/>
              <a:gd name="connsiteY0" fmla="*/ 242341 h 522950"/>
              <a:gd name="connsiteX1" fmla="*/ 280988 w 566739"/>
              <a:gd name="connsiteY1" fmla="*/ 228 h 522950"/>
              <a:gd name="connsiteX2" fmla="*/ 566739 w 566739"/>
              <a:gd name="connsiteY2" fmla="*/ 285203 h 522950"/>
              <a:gd name="connsiteX3" fmla="*/ 280988 w 566739"/>
              <a:gd name="connsiteY3" fmla="*/ 522554 h 522950"/>
              <a:gd name="connsiteX4" fmla="*/ 0 w 566739"/>
              <a:gd name="connsiteY4" fmla="*/ 242341 h 522950"/>
              <a:gd name="connsiteX0" fmla="*/ 235 w 566974"/>
              <a:gd name="connsiteY0" fmla="*/ 242353 h 575211"/>
              <a:gd name="connsiteX1" fmla="*/ 281223 w 566974"/>
              <a:gd name="connsiteY1" fmla="*/ 240 h 575211"/>
              <a:gd name="connsiteX2" fmla="*/ 566974 w 566974"/>
              <a:gd name="connsiteY2" fmla="*/ 285215 h 575211"/>
              <a:gd name="connsiteX3" fmla="*/ 328848 w 566974"/>
              <a:gd name="connsiteY3" fmla="*/ 574953 h 575211"/>
              <a:gd name="connsiteX4" fmla="*/ 235 w 566974"/>
              <a:gd name="connsiteY4" fmla="*/ 242353 h 57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974" h="575211">
                <a:moveTo>
                  <a:pt x="235" y="242353"/>
                </a:moveTo>
                <a:cubicBezTo>
                  <a:pt x="-7702" y="146568"/>
                  <a:pt x="186767" y="-6904"/>
                  <a:pt x="281223" y="240"/>
                </a:cubicBezTo>
                <a:cubicBezTo>
                  <a:pt x="375680" y="7384"/>
                  <a:pt x="566974" y="130458"/>
                  <a:pt x="566974" y="285215"/>
                </a:cubicBezTo>
                <a:cubicBezTo>
                  <a:pt x="566974" y="439972"/>
                  <a:pt x="423305" y="582097"/>
                  <a:pt x="328848" y="574953"/>
                </a:cubicBezTo>
                <a:cubicBezTo>
                  <a:pt x="234392" y="567809"/>
                  <a:pt x="8172" y="338138"/>
                  <a:pt x="235" y="242353"/>
                </a:cubicBezTo>
                <a:close/>
              </a:path>
            </a:pathLst>
          </a:custGeom>
          <a:noFill/>
          <a:ln w="38100">
            <a:solidFill>
              <a:srgbClr val="E7FF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7" name="橢圓 5"/>
          <p:cNvSpPr/>
          <p:nvPr/>
        </p:nvSpPr>
        <p:spPr>
          <a:xfrm>
            <a:off x="5291852" y="3980965"/>
            <a:ext cx="411849" cy="490987"/>
          </a:xfrm>
          <a:custGeom>
            <a:avLst/>
            <a:gdLst>
              <a:gd name="connsiteX0" fmla="*/ 0 w 561975"/>
              <a:gd name="connsiteY0" fmla="*/ 280213 h 560425"/>
              <a:gd name="connsiteX1" fmla="*/ 280988 w 561975"/>
              <a:gd name="connsiteY1" fmla="*/ 0 h 560425"/>
              <a:gd name="connsiteX2" fmla="*/ 561976 w 561975"/>
              <a:gd name="connsiteY2" fmla="*/ 280213 h 560425"/>
              <a:gd name="connsiteX3" fmla="*/ 280988 w 561975"/>
              <a:gd name="connsiteY3" fmla="*/ 560426 h 560425"/>
              <a:gd name="connsiteX4" fmla="*/ 0 w 561975"/>
              <a:gd name="connsiteY4" fmla="*/ 280213 h 560425"/>
              <a:gd name="connsiteX0" fmla="*/ 0 w 561976"/>
              <a:gd name="connsiteY0" fmla="*/ 242113 h 522326"/>
              <a:gd name="connsiteX1" fmla="*/ 280988 w 561976"/>
              <a:gd name="connsiteY1" fmla="*/ 0 h 522326"/>
              <a:gd name="connsiteX2" fmla="*/ 561976 w 561976"/>
              <a:gd name="connsiteY2" fmla="*/ 242113 h 522326"/>
              <a:gd name="connsiteX3" fmla="*/ 280988 w 561976"/>
              <a:gd name="connsiteY3" fmla="*/ 522326 h 522326"/>
              <a:gd name="connsiteX4" fmla="*/ 0 w 561976"/>
              <a:gd name="connsiteY4" fmla="*/ 242113 h 522326"/>
              <a:gd name="connsiteX0" fmla="*/ 0 w 566739"/>
              <a:gd name="connsiteY0" fmla="*/ 242341 h 522950"/>
              <a:gd name="connsiteX1" fmla="*/ 280988 w 566739"/>
              <a:gd name="connsiteY1" fmla="*/ 228 h 522950"/>
              <a:gd name="connsiteX2" fmla="*/ 566739 w 566739"/>
              <a:gd name="connsiteY2" fmla="*/ 285203 h 522950"/>
              <a:gd name="connsiteX3" fmla="*/ 280988 w 566739"/>
              <a:gd name="connsiteY3" fmla="*/ 522554 h 522950"/>
              <a:gd name="connsiteX4" fmla="*/ 0 w 566739"/>
              <a:gd name="connsiteY4" fmla="*/ 242341 h 522950"/>
              <a:gd name="connsiteX0" fmla="*/ 235 w 566974"/>
              <a:gd name="connsiteY0" fmla="*/ 242353 h 575211"/>
              <a:gd name="connsiteX1" fmla="*/ 281223 w 566974"/>
              <a:gd name="connsiteY1" fmla="*/ 240 h 575211"/>
              <a:gd name="connsiteX2" fmla="*/ 566974 w 566974"/>
              <a:gd name="connsiteY2" fmla="*/ 285215 h 575211"/>
              <a:gd name="connsiteX3" fmla="*/ 328848 w 566974"/>
              <a:gd name="connsiteY3" fmla="*/ 574953 h 575211"/>
              <a:gd name="connsiteX4" fmla="*/ 235 w 566974"/>
              <a:gd name="connsiteY4" fmla="*/ 242353 h 575211"/>
              <a:gd name="connsiteX0" fmla="*/ 256 w 548589"/>
              <a:gd name="connsiteY0" fmla="*/ 137653 h 583187"/>
              <a:gd name="connsiteX1" fmla="*/ 262838 w 548589"/>
              <a:gd name="connsiteY1" fmla="*/ 5784 h 583187"/>
              <a:gd name="connsiteX2" fmla="*/ 548589 w 548589"/>
              <a:gd name="connsiteY2" fmla="*/ 290759 h 583187"/>
              <a:gd name="connsiteX3" fmla="*/ 310463 w 548589"/>
              <a:gd name="connsiteY3" fmla="*/ 580497 h 583187"/>
              <a:gd name="connsiteX4" fmla="*/ 256 w 548589"/>
              <a:gd name="connsiteY4" fmla="*/ 137653 h 583187"/>
              <a:gd name="connsiteX0" fmla="*/ 646 w 548979"/>
              <a:gd name="connsiteY0" fmla="*/ 122149 h 567683"/>
              <a:gd name="connsiteX1" fmla="*/ 238686 w 548979"/>
              <a:gd name="connsiteY1" fmla="*/ 6816 h 567683"/>
              <a:gd name="connsiteX2" fmla="*/ 548979 w 548979"/>
              <a:gd name="connsiteY2" fmla="*/ 275255 h 567683"/>
              <a:gd name="connsiteX3" fmla="*/ 310853 w 548979"/>
              <a:gd name="connsiteY3" fmla="*/ 564993 h 567683"/>
              <a:gd name="connsiteX4" fmla="*/ 646 w 548979"/>
              <a:gd name="connsiteY4" fmla="*/ 122149 h 567683"/>
              <a:gd name="connsiteX0" fmla="*/ 636 w 530564"/>
              <a:gd name="connsiteY0" fmla="*/ 122482 h 568274"/>
              <a:gd name="connsiteX1" fmla="*/ 238676 w 530564"/>
              <a:gd name="connsiteY1" fmla="*/ 7149 h 568274"/>
              <a:gd name="connsiteX2" fmla="*/ 530564 w 530564"/>
              <a:gd name="connsiteY2" fmla="*/ 281099 h 568274"/>
              <a:gd name="connsiteX3" fmla="*/ 310843 w 530564"/>
              <a:gd name="connsiteY3" fmla="*/ 565326 h 568274"/>
              <a:gd name="connsiteX4" fmla="*/ 636 w 530564"/>
              <a:gd name="connsiteY4" fmla="*/ 122482 h 5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4" h="568274">
                <a:moveTo>
                  <a:pt x="636" y="122482"/>
                </a:moveTo>
                <a:cubicBezTo>
                  <a:pt x="-11392" y="29453"/>
                  <a:pt x="150355" y="-19287"/>
                  <a:pt x="238676" y="7149"/>
                </a:cubicBezTo>
                <a:cubicBezTo>
                  <a:pt x="326997" y="33585"/>
                  <a:pt x="530564" y="126342"/>
                  <a:pt x="530564" y="281099"/>
                </a:cubicBezTo>
                <a:cubicBezTo>
                  <a:pt x="530564" y="435856"/>
                  <a:pt x="399164" y="591762"/>
                  <a:pt x="310843" y="565326"/>
                </a:cubicBezTo>
                <a:cubicBezTo>
                  <a:pt x="222522" y="538890"/>
                  <a:pt x="12664" y="215511"/>
                  <a:pt x="636" y="122482"/>
                </a:cubicBezTo>
                <a:close/>
              </a:path>
            </a:pathLst>
          </a:custGeom>
          <a:noFill/>
          <a:ln w="38100">
            <a:solidFill>
              <a:srgbClr val="E7FF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15593" y="4810775"/>
            <a:ext cx="788894" cy="707884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OP</a:t>
            </a:r>
          </a:p>
        </p:txBody>
      </p:sp>
      <p:sp>
        <p:nvSpPr>
          <p:cNvPr id="9" name="矩形 8"/>
          <p:cNvSpPr/>
          <p:nvPr/>
        </p:nvSpPr>
        <p:spPr>
          <a:xfrm>
            <a:off x="487132" y="4810775"/>
            <a:ext cx="708551" cy="707884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RT</a:t>
            </a:r>
          </a:p>
        </p:txBody>
      </p:sp>
      <p:sp>
        <p:nvSpPr>
          <p:cNvPr id="10" name="向右箭號 9"/>
          <p:cNvSpPr/>
          <p:nvPr/>
        </p:nvSpPr>
        <p:spPr>
          <a:xfrm rot="5400000">
            <a:off x="221219" y="3958524"/>
            <a:ext cx="1288779" cy="386865"/>
          </a:xfrm>
          <a:prstGeom prst="stripedRightArrow">
            <a:avLst/>
          </a:prstGeom>
          <a:solidFill>
            <a:srgbClr val="E7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67200" y="1509627"/>
            <a:ext cx="7137400" cy="1805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67417" y="3502199"/>
            <a:ext cx="7137400" cy="1805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812925" y="1501228"/>
            <a:ext cx="7683123" cy="3847081"/>
            <a:chOff x="3821695" y="1573800"/>
            <a:chExt cx="7683122" cy="3709399"/>
          </a:xfrm>
        </p:grpSpPr>
        <p:sp>
          <p:nvSpPr>
            <p:cNvPr id="14" name="矩形 13"/>
            <p:cNvSpPr/>
            <p:nvPr/>
          </p:nvSpPr>
          <p:spPr>
            <a:xfrm>
              <a:off x="3821695" y="1573800"/>
              <a:ext cx="7683122" cy="3709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867">
                <a:solidFill>
                  <a:prstClr val="white"/>
                </a:solidFill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/>
            <a:srcRect l="29858" t="36903" r="13652" b="15059"/>
            <a:stretch/>
          </p:blipFill>
          <p:spPr>
            <a:xfrm>
              <a:off x="3980929" y="1658383"/>
              <a:ext cx="7449847" cy="3563580"/>
            </a:xfrm>
            <a:prstGeom prst="rect">
              <a:avLst/>
            </a:prstGeom>
          </p:spPr>
        </p:pic>
      </p:grpSp>
      <p:grpSp>
        <p:nvGrpSpPr>
          <p:cNvPr id="17" name="群組 16"/>
          <p:cNvGrpSpPr/>
          <p:nvPr/>
        </p:nvGrpSpPr>
        <p:grpSpPr>
          <a:xfrm>
            <a:off x="487128" y="2068017"/>
            <a:ext cx="1341672" cy="595194"/>
            <a:chOff x="487128" y="2068015"/>
            <a:chExt cx="1341672" cy="595194"/>
          </a:xfrm>
        </p:grpSpPr>
        <p:sp>
          <p:nvSpPr>
            <p:cNvPr id="18" name="矩形 17"/>
            <p:cNvSpPr/>
            <p:nvPr/>
          </p:nvSpPr>
          <p:spPr>
            <a:xfrm>
              <a:off x="587687" y="2117703"/>
              <a:ext cx="11760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88"/>
              <a:r>
                <a:rPr lang="en-US" altLang="zh-TW" sz="24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NBTXR3</a:t>
              </a:r>
              <a:endParaRPr lang="zh-TW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487128" y="2068015"/>
              <a:ext cx="1341672" cy="595194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01777" y="1802009"/>
            <a:ext cx="3906729" cy="2525667"/>
            <a:chOff x="282541" y="1763051"/>
            <a:chExt cx="3906729" cy="2525667"/>
          </a:xfrm>
        </p:grpSpPr>
        <p:sp>
          <p:nvSpPr>
            <p:cNvPr id="21" name="矩形圖說文字 5"/>
            <p:cNvSpPr/>
            <p:nvPr/>
          </p:nvSpPr>
          <p:spPr>
            <a:xfrm rot="16200000">
              <a:off x="973072" y="1072520"/>
              <a:ext cx="2525667" cy="3906729"/>
            </a:xfrm>
            <a:custGeom>
              <a:avLst/>
              <a:gdLst>
                <a:gd name="connsiteX0" fmla="*/ 0 w 5755616"/>
                <a:gd name="connsiteY0" fmla="*/ 0 h 2200840"/>
                <a:gd name="connsiteX1" fmla="*/ 959269 w 5755616"/>
                <a:gd name="connsiteY1" fmla="*/ 0 h 2200840"/>
                <a:gd name="connsiteX2" fmla="*/ 959269 w 5755616"/>
                <a:gd name="connsiteY2" fmla="*/ 0 h 2200840"/>
                <a:gd name="connsiteX3" fmla="*/ 2398173 w 5755616"/>
                <a:gd name="connsiteY3" fmla="*/ 0 h 2200840"/>
                <a:gd name="connsiteX4" fmla="*/ 5755616 w 5755616"/>
                <a:gd name="connsiteY4" fmla="*/ 0 h 2200840"/>
                <a:gd name="connsiteX5" fmla="*/ 5755616 w 5755616"/>
                <a:gd name="connsiteY5" fmla="*/ 1283823 h 2200840"/>
                <a:gd name="connsiteX6" fmla="*/ 5755616 w 5755616"/>
                <a:gd name="connsiteY6" fmla="*/ 1283823 h 2200840"/>
                <a:gd name="connsiteX7" fmla="*/ 5755616 w 5755616"/>
                <a:gd name="connsiteY7" fmla="*/ 1834033 h 2200840"/>
                <a:gd name="connsiteX8" fmla="*/ 5755616 w 5755616"/>
                <a:gd name="connsiteY8" fmla="*/ 2200840 h 2200840"/>
                <a:gd name="connsiteX9" fmla="*/ 2398173 w 5755616"/>
                <a:gd name="connsiteY9" fmla="*/ 2200840 h 2200840"/>
                <a:gd name="connsiteX10" fmla="*/ 1640638 w 5755616"/>
                <a:gd name="connsiteY10" fmla="*/ 2729944 h 2200840"/>
                <a:gd name="connsiteX11" fmla="*/ 959269 w 5755616"/>
                <a:gd name="connsiteY11" fmla="*/ 2200840 h 2200840"/>
                <a:gd name="connsiteX12" fmla="*/ 0 w 5755616"/>
                <a:gd name="connsiteY12" fmla="*/ 2200840 h 2200840"/>
                <a:gd name="connsiteX13" fmla="*/ 0 w 5755616"/>
                <a:gd name="connsiteY13" fmla="*/ 1834033 h 2200840"/>
                <a:gd name="connsiteX14" fmla="*/ 0 w 5755616"/>
                <a:gd name="connsiteY14" fmla="*/ 1283823 h 2200840"/>
                <a:gd name="connsiteX15" fmla="*/ 0 w 5755616"/>
                <a:gd name="connsiteY15" fmla="*/ 1283823 h 2200840"/>
                <a:gd name="connsiteX16" fmla="*/ 0 w 5755616"/>
                <a:gd name="connsiteY16" fmla="*/ 0 h 2200840"/>
                <a:gd name="connsiteX0" fmla="*/ 0 w 5755616"/>
                <a:gd name="connsiteY0" fmla="*/ 0 h 2742644"/>
                <a:gd name="connsiteX1" fmla="*/ 959269 w 5755616"/>
                <a:gd name="connsiteY1" fmla="*/ 0 h 2742644"/>
                <a:gd name="connsiteX2" fmla="*/ 959269 w 5755616"/>
                <a:gd name="connsiteY2" fmla="*/ 0 h 2742644"/>
                <a:gd name="connsiteX3" fmla="*/ 2398173 w 5755616"/>
                <a:gd name="connsiteY3" fmla="*/ 0 h 2742644"/>
                <a:gd name="connsiteX4" fmla="*/ 5755616 w 5755616"/>
                <a:gd name="connsiteY4" fmla="*/ 0 h 2742644"/>
                <a:gd name="connsiteX5" fmla="*/ 5755616 w 5755616"/>
                <a:gd name="connsiteY5" fmla="*/ 1283823 h 2742644"/>
                <a:gd name="connsiteX6" fmla="*/ 5755616 w 5755616"/>
                <a:gd name="connsiteY6" fmla="*/ 1283823 h 2742644"/>
                <a:gd name="connsiteX7" fmla="*/ 5755616 w 5755616"/>
                <a:gd name="connsiteY7" fmla="*/ 1834033 h 2742644"/>
                <a:gd name="connsiteX8" fmla="*/ 5755616 w 5755616"/>
                <a:gd name="connsiteY8" fmla="*/ 2200840 h 2742644"/>
                <a:gd name="connsiteX9" fmla="*/ 2398173 w 5755616"/>
                <a:gd name="connsiteY9" fmla="*/ 2200840 h 2742644"/>
                <a:gd name="connsiteX10" fmla="*/ 1996238 w 5755616"/>
                <a:gd name="connsiteY10" fmla="*/ 2742644 h 2742644"/>
                <a:gd name="connsiteX11" fmla="*/ 959269 w 5755616"/>
                <a:gd name="connsiteY11" fmla="*/ 2200840 h 2742644"/>
                <a:gd name="connsiteX12" fmla="*/ 0 w 5755616"/>
                <a:gd name="connsiteY12" fmla="*/ 2200840 h 2742644"/>
                <a:gd name="connsiteX13" fmla="*/ 0 w 5755616"/>
                <a:gd name="connsiteY13" fmla="*/ 1834033 h 2742644"/>
                <a:gd name="connsiteX14" fmla="*/ 0 w 5755616"/>
                <a:gd name="connsiteY14" fmla="*/ 1283823 h 2742644"/>
                <a:gd name="connsiteX15" fmla="*/ 0 w 5755616"/>
                <a:gd name="connsiteY15" fmla="*/ 1283823 h 2742644"/>
                <a:gd name="connsiteX16" fmla="*/ 0 w 5755616"/>
                <a:gd name="connsiteY16" fmla="*/ 0 h 2742644"/>
                <a:gd name="connsiteX0" fmla="*/ 0 w 5755616"/>
                <a:gd name="connsiteY0" fmla="*/ 0 h 2742644"/>
                <a:gd name="connsiteX1" fmla="*/ 959269 w 5755616"/>
                <a:gd name="connsiteY1" fmla="*/ 0 h 2742644"/>
                <a:gd name="connsiteX2" fmla="*/ 959269 w 5755616"/>
                <a:gd name="connsiteY2" fmla="*/ 0 h 2742644"/>
                <a:gd name="connsiteX3" fmla="*/ 2398173 w 5755616"/>
                <a:gd name="connsiteY3" fmla="*/ 0 h 2742644"/>
                <a:gd name="connsiteX4" fmla="*/ 5755616 w 5755616"/>
                <a:gd name="connsiteY4" fmla="*/ 0 h 2742644"/>
                <a:gd name="connsiteX5" fmla="*/ 5755616 w 5755616"/>
                <a:gd name="connsiteY5" fmla="*/ 1283823 h 2742644"/>
                <a:gd name="connsiteX6" fmla="*/ 5755616 w 5755616"/>
                <a:gd name="connsiteY6" fmla="*/ 1283823 h 2742644"/>
                <a:gd name="connsiteX7" fmla="*/ 5755616 w 5755616"/>
                <a:gd name="connsiteY7" fmla="*/ 1834033 h 2742644"/>
                <a:gd name="connsiteX8" fmla="*/ 5755616 w 5755616"/>
                <a:gd name="connsiteY8" fmla="*/ 2200840 h 2742644"/>
                <a:gd name="connsiteX9" fmla="*/ 2398173 w 5755616"/>
                <a:gd name="connsiteY9" fmla="*/ 2200840 h 2742644"/>
                <a:gd name="connsiteX10" fmla="*/ 1996238 w 5755616"/>
                <a:gd name="connsiteY10" fmla="*/ 2742644 h 2742644"/>
                <a:gd name="connsiteX11" fmla="*/ 1765719 w 5755616"/>
                <a:gd name="connsiteY11" fmla="*/ 2200840 h 2742644"/>
                <a:gd name="connsiteX12" fmla="*/ 0 w 5755616"/>
                <a:gd name="connsiteY12" fmla="*/ 2200840 h 2742644"/>
                <a:gd name="connsiteX13" fmla="*/ 0 w 5755616"/>
                <a:gd name="connsiteY13" fmla="*/ 1834033 h 2742644"/>
                <a:gd name="connsiteX14" fmla="*/ 0 w 5755616"/>
                <a:gd name="connsiteY14" fmla="*/ 1283823 h 2742644"/>
                <a:gd name="connsiteX15" fmla="*/ 0 w 5755616"/>
                <a:gd name="connsiteY15" fmla="*/ 1283823 h 2742644"/>
                <a:gd name="connsiteX16" fmla="*/ 0 w 5755616"/>
                <a:gd name="connsiteY16" fmla="*/ 0 h 2742644"/>
                <a:gd name="connsiteX0" fmla="*/ 0 w 5755616"/>
                <a:gd name="connsiteY0" fmla="*/ 0 h 2748994"/>
                <a:gd name="connsiteX1" fmla="*/ 959269 w 5755616"/>
                <a:gd name="connsiteY1" fmla="*/ 0 h 2748994"/>
                <a:gd name="connsiteX2" fmla="*/ 959269 w 5755616"/>
                <a:gd name="connsiteY2" fmla="*/ 0 h 2748994"/>
                <a:gd name="connsiteX3" fmla="*/ 2398173 w 5755616"/>
                <a:gd name="connsiteY3" fmla="*/ 0 h 2748994"/>
                <a:gd name="connsiteX4" fmla="*/ 5755616 w 5755616"/>
                <a:gd name="connsiteY4" fmla="*/ 0 h 2748994"/>
                <a:gd name="connsiteX5" fmla="*/ 5755616 w 5755616"/>
                <a:gd name="connsiteY5" fmla="*/ 1283823 h 2748994"/>
                <a:gd name="connsiteX6" fmla="*/ 5755616 w 5755616"/>
                <a:gd name="connsiteY6" fmla="*/ 1283823 h 2748994"/>
                <a:gd name="connsiteX7" fmla="*/ 5755616 w 5755616"/>
                <a:gd name="connsiteY7" fmla="*/ 1834033 h 2748994"/>
                <a:gd name="connsiteX8" fmla="*/ 5755616 w 5755616"/>
                <a:gd name="connsiteY8" fmla="*/ 2200840 h 2748994"/>
                <a:gd name="connsiteX9" fmla="*/ 2398173 w 5755616"/>
                <a:gd name="connsiteY9" fmla="*/ 2200840 h 2748994"/>
                <a:gd name="connsiteX10" fmla="*/ 2059738 w 5755616"/>
                <a:gd name="connsiteY10" fmla="*/ 2748994 h 2748994"/>
                <a:gd name="connsiteX11" fmla="*/ 1765719 w 5755616"/>
                <a:gd name="connsiteY11" fmla="*/ 2200840 h 2748994"/>
                <a:gd name="connsiteX12" fmla="*/ 0 w 5755616"/>
                <a:gd name="connsiteY12" fmla="*/ 2200840 h 2748994"/>
                <a:gd name="connsiteX13" fmla="*/ 0 w 5755616"/>
                <a:gd name="connsiteY13" fmla="*/ 1834033 h 2748994"/>
                <a:gd name="connsiteX14" fmla="*/ 0 w 5755616"/>
                <a:gd name="connsiteY14" fmla="*/ 1283823 h 2748994"/>
                <a:gd name="connsiteX15" fmla="*/ 0 w 5755616"/>
                <a:gd name="connsiteY15" fmla="*/ 1283823 h 2748994"/>
                <a:gd name="connsiteX16" fmla="*/ 0 w 5755616"/>
                <a:gd name="connsiteY16" fmla="*/ 0 h 2748994"/>
                <a:gd name="connsiteX0" fmla="*/ 0 w 5755616"/>
                <a:gd name="connsiteY0" fmla="*/ 0 h 2748994"/>
                <a:gd name="connsiteX1" fmla="*/ 959269 w 5755616"/>
                <a:gd name="connsiteY1" fmla="*/ 0 h 2748994"/>
                <a:gd name="connsiteX2" fmla="*/ 959269 w 5755616"/>
                <a:gd name="connsiteY2" fmla="*/ 0 h 2748994"/>
                <a:gd name="connsiteX3" fmla="*/ 2398173 w 5755616"/>
                <a:gd name="connsiteY3" fmla="*/ 0 h 2748994"/>
                <a:gd name="connsiteX4" fmla="*/ 5755616 w 5755616"/>
                <a:gd name="connsiteY4" fmla="*/ 0 h 2748994"/>
                <a:gd name="connsiteX5" fmla="*/ 5755616 w 5755616"/>
                <a:gd name="connsiteY5" fmla="*/ 1283823 h 2748994"/>
                <a:gd name="connsiteX6" fmla="*/ 5755616 w 5755616"/>
                <a:gd name="connsiteY6" fmla="*/ 1283823 h 2748994"/>
                <a:gd name="connsiteX7" fmla="*/ 5755616 w 5755616"/>
                <a:gd name="connsiteY7" fmla="*/ 1834033 h 2748994"/>
                <a:gd name="connsiteX8" fmla="*/ 5755616 w 5755616"/>
                <a:gd name="connsiteY8" fmla="*/ 2200840 h 2748994"/>
                <a:gd name="connsiteX9" fmla="*/ 2398173 w 5755616"/>
                <a:gd name="connsiteY9" fmla="*/ 2200840 h 2748994"/>
                <a:gd name="connsiteX10" fmla="*/ 2059738 w 5755616"/>
                <a:gd name="connsiteY10" fmla="*/ 2748994 h 2748994"/>
                <a:gd name="connsiteX11" fmla="*/ 1765719 w 5755616"/>
                <a:gd name="connsiteY11" fmla="*/ 2200840 h 2748994"/>
                <a:gd name="connsiteX12" fmla="*/ 0 w 5755616"/>
                <a:gd name="connsiteY12" fmla="*/ 2200840 h 2748994"/>
                <a:gd name="connsiteX13" fmla="*/ 0 w 5755616"/>
                <a:gd name="connsiteY13" fmla="*/ 1834033 h 2748994"/>
                <a:gd name="connsiteX14" fmla="*/ 0 w 5755616"/>
                <a:gd name="connsiteY14" fmla="*/ 1283823 h 2748994"/>
                <a:gd name="connsiteX15" fmla="*/ 0 w 5755616"/>
                <a:gd name="connsiteY15" fmla="*/ 1283823 h 2748994"/>
                <a:gd name="connsiteX16" fmla="*/ 0 w 5755616"/>
                <a:gd name="connsiteY16" fmla="*/ 0 h 2748994"/>
                <a:gd name="connsiteX0" fmla="*/ 0 w 5755616"/>
                <a:gd name="connsiteY0" fmla="*/ 0 h 2748994"/>
                <a:gd name="connsiteX1" fmla="*/ 959269 w 5755616"/>
                <a:gd name="connsiteY1" fmla="*/ 0 h 2748994"/>
                <a:gd name="connsiteX2" fmla="*/ 959269 w 5755616"/>
                <a:gd name="connsiteY2" fmla="*/ 0 h 2748994"/>
                <a:gd name="connsiteX3" fmla="*/ 2398173 w 5755616"/>
                <a:gd name="connsiteY3" fmla="*/ 0 h 2748994"/>
                <a:gd name="connsiteX4" fmla="*/ 5755616 w 5755616"/>
                <a:gd name="connsiteY4" fmla="*/ 0 h 2748994"/>
                <a:gd name="connsiteX5" fmla="*/ 5755616 w 5755616"/>
                <a:gd name="connsiteY5" fmla="*/ 1283823 h 2748994"/>
                <a:gd name="connsiteX6" fmla="*/ 5755616 w 5755616"/>
                <a:gd name="connsiteY6" fmla="*/ 1283823 h 2748994"/>
                <a:gd name="connsiteX7" fmla="*/ 5755616 w 5755616"/>
                <a:gd name="connsiteY7" fmla="*/ 1834033 h 2748994"/>
                <a:gd name="connsiteX8" fmla="*/ 5755616 w 5755616"/>
                <a:gd name="connsiteY8" fmla="*/ 2200840 h 2748994"/>
                <a:gd name="connsiteX9" fmla="*/ 3277269 w 5755616"/>
                <a:gd name="connsiteY9" fmla="*/ 2203828 h 2748994"/>
                <a:gd name="connsiteX10" fmla="*/ 2059738 w 5755616"/>
                <a:gd name="connsiteY10" fmla="*/ 2748994 h 2748994"/>
                <a:gd name="connsiteX11" fmla="*/ 1765719 w 5755616"/>
                <a:gd name="connsiteY11" fmla="*/ 2200840 h 2748994"/>
                <a:gd name="connsiteX12" fmla="*/ 0 w 5755616"/>
                <a:gd name="connsiteY12" fmla="*/ 2200840 h 2748994"/>
                <a:gd name="connsiteX13" fmla="*/ 0 w 5755616"/>
                <a:gd name="connsiteY13" fmla="*/ 1834033 h 2748994"/>
                <a:gd name="connsiteX14" fmla="*/ 0 w 5755616"/>
                <a:gd name="connsiteY14" fmla="*/ 1283823 h 2748994"/>
                <a:gd name="connsiteX15" fmla="*/ 0 w 5755616"/>
                <a:gd name="connsiteY15" fmla="*/ 1283823 h 2748994"/>
                <a:gd name="connsiteX16" fmla="*/ 0 w 5755616"/>
                <a:gd name="connsiteY16" fmla="*/ 0 h 2748994"/>
                <a:gd name="connsiteX0" fmla="*/ 0 w 5755616"/>
                <a:gd name="connsiteY0" fmla="*/ 0 h 2450291"/>
                <a:gd name="connsiteX1" fmla="*/ 959269 w 5755616"/>
                <a:gd name="connsiteY1" fmla="*/ 0 h 2450291"/>
                <a:gd name="connsiteX2" fmla="*/ 959269 w 5755616"/>
                <a:gd name="connsiteY2" fmla="*/ 0 h 2450291"/>
                <a:gd name="connsiteX3" fmla="*/ 2398173 w 5755616"/>
                <a:gd name="connsiteY3" fmla="*/ 0 h 2450291"/>
                <a:gd name="connsiteX4" fmla="*/ 5755616 w 5755616"/>
                <a:gd name="connsiteY4" fmla="*/ 0 h 2450291"/>
                <a:gd name="connsiteX5" fmla="*/ 5755616 w 5755616"/>
                <a:gd name="connsiteY5" fmla="*/ 1283823 h 2450291"/>
                <a:gd name="connsiteX6" fmla="*/ 5755616 w 5755616"/>
                <a:gd name="connsiteY6" fmla="*/ 1283823 h 2450291"/>
                <a:gd name="connsiteX7" fmla="*/ 5755616 w 5755616"/>
                <a:gd name="connsiteY7" fmla="*/ 1834033 h 2450291"/>
                <a:gd name="connsiteX8" fmla="*/ 5755616 w 5755616"/>
                <a:gd name="connsiteY8" fmla="*/ 2200840 h 2450291"/>
                <a:gd name="connsiteX9" fmla="*/ 3277269 w 5755616"/>
                <a:gd name="connsiteY9" fmla="*/ 2203828 h 2450291"/>
                <a:gd name="connsiteX10" fmla="*/ 2472153 w 5755616"/>
                <a:gd name="connsiteY10" fmla="*/ 2450291 h 2450291"/>
                <a:gd name="connsiteX11" fmla="*/ 1765719 w 5755616"/>
                <a:gd name="connsiteY11" fmla="*/ 2200840 h 2450291"/>
                <a:gd name="connsiteX12" fmla="*/ 0 w 5755616"/>
                <a:gd name="connsiteY12" fmla="*/ 2200840 h 2450291"/>
                <a:gd name="connsiteX13" fmla="*/ 0 w 5755616"/>
                <a:gd name="connsiteY13" fmla="*/ 1834033 h 2450291"/>
                <a:gd name="connsiteX14" fmla="*/ 0 w 5755616"/>
                <a:gd name="connsiteY14" fmla="*/ 1283823 h 2450291"/>
                <a:gd name="connsiteX15" fmla="*/ 0 w 5755616"/>
                <a:gd name="connsiteY15" fmla="*/ 1283823 h 2450291"/>
                <a:gd name="connsiteX16" fmla="*/ 0 w 5755616"/>
                <a:gd name="connsiteY16" fmla="*/ 0 h 245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55616" h="2450291">
                  <a:moveTo>
                    <a:pt x="0" y="0"/>
                  </a:moveTo>
                  <a:lnTo>
                    <a:pt x="959269" y="0"/>
                  </a:lnTo>
                  <a:lnTo>
                    <a:pt x="959269" y="0"/>
                  </a:lnTo>
                  <a:lnTo>
                    <a:pt x="2398173" y="0"/>
                  </a:lnTo>
                  <a:lnTo>
                    <a:pt x="5755616" y="0"/>
                  </a:lnTo>
                  <a:lnTo>
                    <a:pt x="5755616" y="1283823"/>
                  </a:lnTo>
                  <a:lnTo>
                    <a:pt x="5755616" y="1283823"/>
                  </a:lnTo>
                  <a:lnTo>
                    <a:pt x="5755616" y="1834033"/>
                  </a:lnTo>
                  <a:lnTo>
                    <a:pt x="5755616" y="2200840"/>
                  </a:lnTo>
                  <a:lnTo>
                    <a:pt x="3277269" y="2203828"/>
                  </a:lnTo>
                  <a:lnTo>
                    <a:pt x="2472153" y="2450291"/>
                  </a:lnTo>
                  <a:lnTo>
                    <a:pt x="1765719" y="2200840"/>
                  </a:lnTo>
                  <a:lnTo>
                    <a:pt x="0" y="2200840"/>
                  </a:lnTo>
                  <a:lnTo>
                    <a:pt x="0" y="1834033"/>
                  </a:lnTo>
                  <a:lnTo>
                    <a:pt x="0" y="1283823"/>
                  </a:lnTo>
                  <a:lnTo>
                    <a:pt x="0" y="1283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F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867">
                <a:solidFill>
                  <a:prstClr val="white"/>
                </a:solidFill>
              </a:endParaRPr>
            </a:p>
          </p:txBody>
        </p: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837" t="30662" r="28586" b="21300"/>
            <a:stretch/>
          </p:blipFill>
          <p:spPr>
            <a:xfrm>
              <a:off x="474246" y="1984035"/>
              <a:ext cx="3097374" cy="1920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0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63028" y="1498601"/>
            <a:ext cx="8528973" cy="3683955"/>
          </a:xfrm>
          <a:prstGeom prst="rect">
            <a:avLst/>
          </a:prstGeom>
          <a:solidFill>
            <a:srgbClr val="E7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pic>
        <p:nvPicPr>
          <p:cNvPr id="8194" name="Picture 2" descr="Brain Cance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2491"/>
          <a:stretch/>
        </p:blipFill>
        <p:spPr bwMode="auto">
          <a:xfrm flipH="1">
            <a:off x="-1955800" y="134635"/>
            <a:ext cx="5027387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流程圖: 人工作業 9"/>
          <p:cNvSpPr/>
          <p:nvPr/>
        </p:nvSpPr>
        <p:spPr>
          <a:xfrm rot="6109293">
            <a:off x="924744" y="1777203"/>
            <a:ext cx="3606123" cy="273141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474"/>
              <a:gd name="connsiteY0" fmla="*/ 1642 h 11642"/>
              <a:gd name="connsiteX1" fmla="*/ 10474 w 10474"/>
              <a:gd name="connsiteY1" fmla="*/ 0 h 11642"/>
              <a:gd name="connsiteX2" fmla="*/ 8000 w 10474"/>
              <a:gd name="connsiteY2" fmla="*/ 11642 h 11642"/>
              <a:gd name="connsiteX3" fmla="*/ 2000 w 10474"/>
              <a:gd name="connsiteY3" fmla="*/ 11642 h 11642"/>
              <a:gd name="connsiteX4" fmla="*/ 0 w 10474"/>
              <a:gd name="connsiteY4" fmla="*/ 1642 h 11642"/>
              <a:gd name="connsiteX0" fmla="*/ 0 w 10477"/>
              <a:gd name="connsiteY0" fmla="*/ 1756 h 11642"/>
              <a:gd name="connsiteX1" fmla="*/ 10477 w 10477"/>
              <a:gd name="connsiteY1" fmla="*/ 0 h 11642"/>
              <a:gd name="connsiteX2" fmla="*/ 8003 w 10477"/>
              <a:gd name="connsiteY2" fmla="*/ 11642 h 11642"/>
              <a:gd name="connsiteX3" fmla="*/ 2003 w 10477"/>
              <a:gd name="connsiteY3" fmla="*/ 11642 h 11642"/>
              <a:gd name="connsiteX4" fmla="*/ 0 w 10477"/>
              <a:gd name="connsiteY4" fmla="*/ 1756 h 11642"/>
              <a:gd name="connsiteX0" fmla="*/ 0 w 10372"/>
              <a:gd name="connsiteY0" fmla="*/ 1957 h 11843"/>
              <a:gd name="connsiteX1" fmla="*/ 10372 w 10372"/>
              <a:gd name="connsiteY1" fmla="*/ 0 h 11843"/>
              <a:gd name="connsiteX2" fmla="*/ 8003 w 10372"/>
              <a:gd name="connsiteY2" fmla="*/ 11843 h 11843"/>
              <a:gd name="connsiteX3" fmla="*/ 2003 w 10372"/>
              <a:gd name="connsiteY3" fmla="*/ 11843 h 11843"/>
              <a:gd name="connsiteX4" fmla="*/ 0 w 10372"/>
              <a:gd name="connsiteY4" fmla="*/ 1957 h 11843"/>
              <a:gd name="connsiteX0" fmla="*/ 0 w 20188"/>
              <a:gd name="connsiteY0" fmla="*/ 3726 h 13612"/>
              <a:gd name="connsiteX1" fmla="*/ 20188 w 20188"/>
              <a:gd name="connsiteY1" fmla="*/ 0 h 13612"/>
              <a:gd name="connsiteX2" fmla="*/ 8003 w 20188"/>
              <a:gd name="connsiteY2" fmla="*/ 13612 h 13612"/>
              <a:gd name="connsiteX3" fmla="*/ 2003 w 20188"/>
              <a:gd name="connsiteY3" fmla="*/ 13612 h 13612"/>
              <a:gd name="connsiteX4" fmla="*/ 0 w 20188"/>
              <a:gd name="connsiteY4" fmla="*/ 3726 h 13612"/>
              <a:gd name="connsiteX0" fmla="*/ 5514 w 18185"/>
              <a:gd name="connsiteY0" fmla="*/ 2400 h 13612"/>
              <a:gd name="connsiteX1" fmla="*/ 18185 w 18185"/>
              <a:gd name="connsiteY1" fmla="*/ 0 h 13612"/>
              <a:gd name="connsiteX2" fmla="*/ 6000 w 18185"/>
              <a:gd name="connsiteY2" fmla="*/ 13612 h 13612"/>
              <a:gd name="connsiteX3" fmla="*/ 0 w 18185"/>
              <a:gd name="connsiteY3" fmla="*/ 13612 h 13612"/>
              <a:gd name="connsiteX4" fmla="*/ 5514 w 18185"/>
              <a:gd name="connsiteY4" fmla="*/ 2400 h 13612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6000 w 19714"/>
              <a:gd name="connsiteY2" fmla="*/ 14589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14205 w 19714"/>
              <a:gd name="connsiteY2" fmla="*/ 14087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0 w 14200"/>
              <a:gd name="connsiteY0" fmla="*/ 3377 h 14380"/>
              <a:gd name="connsiteX1" fmla="*/ 14200 w 14200"/>
              <a:gd name="connsiteY1" fmla="*/ 0 h 14380"/>
              <a:gd name="connsiteX2" fmla="*/ 8691 w 14200"/>
              <a:gd name="connsiteY2" fmla="*/ 14087 h 14380"/>
              <a:gd name="connsiteX3" fmla="*/ 2060 w 14200"/>
              <a:gd name="connsiteY3" fmla="*/ 14380 h 14380"/>
              <a:gd name="connsiteX4" fmla="*/ 0 w 14200"/>
              <a:gd name="connsiteY4" fmla="*/ 3377 h 14380"/>
              <a:gd name="connsiteX0" fmla="*/ 0 w 14200"/>
              <a:gd name="connsiteY0" fmla="*/ 3377 h 15536"/>
              <a:gd name="connsiteX1" fmla="*/ 14200 w 14200"/>
              <a:gd name="connsiteY1" fmla="*/ 0 h 15536"/>
              <a:gd name="connsiteX2" fmla="*/ 8691 w 14200"/>
              <a:gd name="connsiteY2" fmla="*/ 14087 h 15536"/>
              <a:gd name="connsiteX3" fmla="*/ 3898 w 14200"/>
              <a:gd name="connsiteY3" fmla="*/ 15536 h 15536"/>
              <a:gd name="connsiteX4" fmla="*/ 0 w 14200"/>
              <a:gd name="connsiteY4" fmla="*/ 3377 h 15536"/>
              <a:gd name="connsiteX0" fmla="*/ 0 w 14790"/>
              <a:gd name="connsiteY0" fmla="*/ 4547 h 16706"/>
              <a:gd name="connsiteX1" fmla="*/ 14790 w 14790"/>
              <a:gd name="connsiteY1" fmla="*/ 0 h 16706"/>
              <a:gd name="connsiteX2" fmla="*/ 8691 w 14790"/>
              <a:gd name="connsiteY2" fmla="*/ 15257 h 16706"/>
              <a:gd name="connsiteX3" fmla="*/ 3898 w 14790"/>
              <a:gd name="connsiteY3" fmla="*/ 16706 h 16706"/>
              <a:gd name="connsiteX4" fmla="*/ 0 w 14790"/>
              <a:gd name="connsiteY4" fmla="*/ 4547 h 16706"/>
              <a:gd name="connsiteX0" fmla="*/ 0 w 14722"/>
              <a:gd name="connsiteY0" fmla="*/ 4598 h 16706"/>
              <a:gd name="connsiteX1" fmla="*/ 14722 w 14722"/>
              <a:gd name="connsiteY1" fmla="*/ 0 h 16706"/>
              <a:gd name="connsiteX2" fmla="*/ 8623 w 14722"/>
              <a:gd name="connsiteY2" fmla="*/ 15257 h 16706"/>
              <a:gd name="connsiteX3" fmla="*/ 3830 w 14722"/>
              <a:gd name="connsiteY3" fmla="*/ 16706 h 16706"/>
              <a:gd name="connsiteX4" fmla="*/ 0 w 14722"/>
              <a:gd name="connsiteY4" fmla="*/ 4598 h 16706"/>
              <a:gd name="connsiteX0" fmla="*/ 0 w 14428"/>
              <a:gd name="connsiteY0" fmla="*/ 4540 h 16648"/>
              <a:gd name="connsiteX1" fmla="*/ 14428 w 14428"/>
              <a:gd name="connsiteY1" fmla="*/ 0 h 16648"/>
              <a:gd name="connsiteX2" fmla="*/ 8623 w 14428"/>
              <a:gd name="connsiteY2" fmla="*/ 15199 h 16648"/>
              <a:gd name="connsiteX3" fmla="*/ 3830 w 14428"/>
              <a:gd name="connsiteY3" fmla="*/ 16648 h 16648"/>
              <a:gd name="connsiteX4" fmla="*/ 0 w 14428"/>
              <a:gd name="connsiteY4" fmla="*/ 4540 h 16648"/>
              <a:gd name="connsiteX0" fmla="*/ 0 w 14428"/>
              <a:gd name="connsiteY0" fmla="*/ 4540 h 16648"/>
              <a:gd name="connsiteX1" fmla="*/ 14428 w 14428"/>
              <a:gd name="connsiteY1" fmla="*/ 0 h 16648"/>
              <a:gd name="connsiteX2" fmla="*/ 12988 w 14428"/>
              <a:gd name="connsiteY2" fmla="*/ 11857 h 16648"/>
              <a:gd name="connsiteX3" fmla="*/ 3830 w 14428"/>
              <a:gd name="connsiteY3" fmla="*/ 16648 h 16648"/>
              <a:gd name="connsiteX4" fmla="*/ 0 w 14428"/>
              <a:gd name="connsiteY4" fmla="*/ 4540 h 16648"/>
              <a:gd name="connsiteX0" fmla="*/ 0 w 14428"/>
              <a:gd name="connsiteY0" fmla="*/ 4540 h 11928"/>
              <a:gd name="connsiteX1" fmla="*/ 14428 w 14428"/>
              <a:gd name="connsiteY1" fmla="*/ 0 h 11928"/>
              <a:gd name="connsiteX2" fmla="*/ 12988 w 14428"/>
              <a:gd name="connsiteY2" fmla="*/ 11857 h 11928"/>
              <a:gd name="connsiteX3" fmla="*/ 7805 w 14428"/>
              <a:gd name="connsiteY3" fmla="*/ 11928 h 11928"/>
              <a:gd name="connsiteX4" fmla="*/ 0 w 14428"/>
              <a:gd name="connsiteY4" fmla="*/ 4540 h 11928"/>
              <a:gd name="connsiteX0" fmla="*/ 0 w 16142"/>
              <a:gd name="connsiteY0" fmla="*/ 297 h 7685"/>
              <a:gd name="connsiteX1" fmla="*/ 16142 w 16142"/>
              <a:gd name="connsiteY1" fmla="*/ 0 h 7685"/>
              <a:gd name="connsiteX2" fmla="*/ 12988 w 16142"/>
              <a:gd name="connsiteY2" fmla="*/ 7614 h 7685"/>
              <a:gd name="connsiteX3" fmla="*/ 7805 w 16142"/>
              <a:gd name="connsiteY3" fmla="*/ 7685 h 7685"/>
              <a:gd name="connsiteX4" fmla="*/ 0 w 16142"/>
              <a:gd name="connsiteY4" fmla="*/ 297 h 7685"/>
              <a:gd name="connsiteX0" fmla="*/ 0 w 9761"/>
              <a:gd name="connsiteY0" fmla="*/ 2848 h 10000"/>
              <a:gd name="connsiteX1" fmla="*/ 9761 w 9761"/>
              <a:gd name="connsiteY1" fmla="*/ 0 h 10000"/>
              <a:gd name="connsiteX2" fmla="*/ 7807 w 9761"/>
              <a:gd name="connsiteY2" fmla="*/ 9908 h 10000"/>
              <a:gd name="connsiteX3" fmla="*/ 4596 w 9761"/>
              <a:gd name="connsiteY3" fmla="*/ 10000 h 10000"/>
              <a:gd name="connsiteX4" fmla="*/ 0 w 9761"/>
              <a:gd name="connsiteY4" fmla="*/ 2848 h 10000"/>
              <a:gd name="connsiteX0" fmla="*/ 0 w 9967"/>
              <a:gd name="connsiteY0" fmla="*/ 2600 h 10000"/>
              <a:gd name="connsiteX1" fmla="*/ 9967 w 9967"/>
              <a:gd name="connsiteY1" fmla="*/ 0 h 10000"/>
              <a:gd name="connsiteX2" fmla="*/ 7965 w 9967"/>
              <a:gd name="connsiteY2" fmla="*/ 9908 h 10000"/>
              <a:gd name="connsiteX3" fmla="*/ 4676 w 9967"/>
              <a:gd name="connsiteY3" fmla="*/ 10000 h 10000"/>
              <a:gd name="connsiteX4" fmla="*/ 0 w 9967"/>
              <a:gd name="connsiteY4" fmla="*/ 2600 h 10000"/>
              <a:gd name="connsiteX0" fmla="*/ 0 w 10053"/>
              <a:gd name="connsiteY0" fmla="*/ 2455 h 10000"/>
              <a:gd name="connsiteX1" fmla="*/ 10053 w 10053"/>
              <a:gd name="connsiteY1" fmla="*/ 0 h 10000"/>
              <a:gd name="connsiteX2" fmla="*/ 8044 w 10053"/>
              <a:gd name="connsiteY2" fmla="*/ 9908 h 10000"/>
              <a:gd name="connsiteX3" fmla="*/ 4744 w 10053"/>
              <a:gd name="connsiteY3" fmla="*/ 10000 h 10000"/>
              <a:gd name="connsiteX4" fmla="*/ 0 w 10053"/>
              <a:gd name="connsiteY4" fmla="*/ 2455 h 10000"/>
              <a:gd name="connsiteX0" fmla="*/ 0 w 9824"/>
              <a:gd name="connsiteY0" fmla="*/ 2416 h 10000"/>
              <a:gd name="connsiteX1" fmla="*/ 9824 w 9824"/>
              <a:gd name="connsiteY1" fmla="*/ 0 h 10000"/>
              <a:gd name="connsiteX2" fmla="*/ 7815 w 9824"/>
              <a:gd name="connsiteY2" fmla="*/ 9908 h 10000"/>
              <a:gd name="connsiteX3" fmla="*/ 4515 w 9824"/>
              <a:gd name="connsiteY3" fmla="*/ 10000 h 10000"/>
              <a:gd name="connsiteX4" fmla="*/ 0 w 9824"/>
              <a:gd name="connsiteY4" fmla="*/ 2416 h 10000"/>
              <a:gd name="connsiteX0" fmla="*/ 0 w 10132"/>
              <a:gd name="connsiteY0" fmla="*/ 2738 h 10000"/>
              <a:gd name="connsiteX1" fmla="*/ 10132 w 10132"/>
              <a:gd name="connsiteY1" fmla="*/ 0 h 10000"/>
              <a:gd name="connsiteX2" fmla="*/ 8087 w 10132"/>
              <a:gd name="connsiteY2" fmla="*/ 9908 h 10000"/>
              <a:gd name="connsiteX3" fmla="*/ 4728 w 10132"/>
              <a:gd name="connsiteY3" fmla="*/ 10000 h 10000"/>
              <a:gd name="connsiteX4" fmla="*/ 0 w 10132"/>
              <a:gd name="connsiteY4" fmla="*/ 2738 h 10000"/>
              <a:gd name="connsiteX0" fmla="*/ 0 w 10259"/>
              <a:gd name="connsiteY0" fmla="*/ 2749 h 10011"/>
              <a:gd name="connsiteX1" fmla="*/ 10259 w 10259"/>
              <a:gd name="connsiteY1" fmla="*/ 0 h 10011"/>
              <a:gd name="connsiteX2" fmla="*/ 8087 w 10259"/>
              <a:gd name="connsiteY2" fmla="*/ 9919 h 10011"/>
              <a:gd name="connsiteX3" fmla="*/ 4728 w 10259"/>
              <a:gd name="connsiteY3" fmla="*/ 10011 h 10011"/>
              <a:gd name="connsiteX4" fmla="*/ 0 w 10259"/>
              <a:gd name="connsiteY4" fmla="*/ 2749 h 10011"/>
              <a:gd name="connsiteX0" fmla="*/ 0 w 10306"/>
              <a:gd name="connsiteY0" fmla="*/ 2690 h 10011"/>
              <a:gd name="connsiteX1" fmla="*/ 10306 w 10306"/>
              <a:gd name="connsiteY1" fmla="*/ 0 h 10011"/>
              <a:gd name="connsiteX2" fmla="*/ 8134 w 10306"/>
              <a:gd name="connsiteY2" fmla="*/ 9919 h 10011"/>
              <a:gd name="connsiteX3" fmla="*/ 4775 w 10306"/>
              <a:gd name="connsiteY3" fmla="*/ 10011 h 10011"/>
              <a:gd name="connsiteX4" fmla="*/ 0 w 10306"/>
              <a:gd name="connsiteY4" fmla="*/ 2690 h 10011"/>
              <a:gd name="connsiteX0" fmla="*/ 0 w 10256"/>
              <a:gd name="connsiteY0" fmla="*/ 2784 h 10011"/>
              <a:gd name="connsiteX1" fmla="*/ 10256 w 10256"/>
              <a:gd name="connsiteY1" fmla="*/ 0 h 10011"/>
              <a:gd name="connsiteX2" fmla="*/ 8084 w 10256"/>
              <a:gd name="connsiteY2" fmla="*/ 9919 h 10011"/>
              <a:gd name="connsiteX3" fmla="*/ 4725 w 10256"/>
              <a:gd name="connsiteY3" fmla="*/ 10011 h 10011"/>
              <a:gd name="connsiteX4" fmla="*/ 0 w 10256"/>
              <a:gd name="connsiteY4" fmla="*/ 2784 h 10011"/>
              <a:gd name="connsiteX0" fmla="*/ 0 w 10256"/>
              <a:gd name="connsiteY0" fmla="*/ 2784 h 10011"/>
              <a:gd name="connsiteX1" fmla="*/ 10256 w 10256"/>
              <a:gd name="connsiteY1" fmla="*/ 0 h 10011"/>
              <a:gd name="connsiteX2" fmla="*/ 7761 w 10256"/>
              <a:gd name="connsiteY2" fmla="*/ 9648 h 10011"/>
              <a:gd name="connsiteX3" fmla="*/ 4725 w 10256"/>
              <a:gd name="connsiteY3" fmla="*/ 10011 h 10011"/>
              <a:gd name="connsiteX4" fmla="*/ 0 w 10256"/>
              <a:gd name="connsiteY4" fmla="*/ 2784 h 10011"/>
              <a:gd name="connsiteX0" fmla="*/ 0 w 10256"/>
              <a:gd name="connsiteY0" fmla="*/ 2784 h 9925"/>
              <a:gd name="connsiteX1" fmla="*/ 10256 w 10256"/>
              <a:gd name="connsiteY1" fmla="*/ 0 h 9925"/>
              <a:gd name="connsiteX2" fmla="*/ 7761 w 10256"/>
              <a:gd name="connsiteY2" fmla="*/ 9648 h 9925"/>
              <a:gd name="connsiteX3" fmla="*/ 4897 w 10256"/>
              <a:gd name="connsiteY3" fmla="*/ 9925 h 9925"/>
              <a:gd name="connsiteX4" fmla="*/ 0 w 10256"/>
              <a:gd name="connsiteY4" fmla="*/ 2784 h 9925"/>
              <a:gd name="connsiteX0" fmla="*/ 0 w 10000"/>
              <a:gd name="connsiteY0" fmla="*/ 2805 h 10000"/>
              <a:gd name="connsiteX1" fmla="*/ 10000 w 10000"/>
              <a:gd name="connsiteY1" fmla="*/ 0 h 10000"/>
              <a:gd name="connsiteX2" fmla="*/ 7712 w 10000"/>
              <a:gd name="connsiteY2" fmla="*/ 9681 h 10000"/>
              <a:gd name="connsiteX3" fmla="*/ 4775 w 10000"/>
              <a:gd name="connsiteY3" fmla="*/ 10000 h 10000"/>
              <a:gd name="connsiteX4" fmla="*/ 0 w 10000"/>
              <a:gd name="connsiteY4" fmla="*/ 2805 h 10000"/>
              <a:gd name="connsiteX0" fmla="*/ 0 w 10000"/>
              <a:gd name="connsiteY0" fmla="*/ 2805 h 10000"/>
              <a:gd name="connsiteX1" fmla="*/ 10000 w 10000"/>
              <a:gd name="connsiteY1" fmla="*/ 0 h 10000"/>
              <a:gd name="connsiteX2" fmla="*/ 7712 w 10000"/>
              <a:gd name="connsiteY2" fmla="*/ 9681 h 10000"/>
              <a:gd name="connsiteX3" fmla="*/ 4775 w 10000"/>
              <a:gd name="connsiteY3" fmla="*/ 10000 h 10000"/>
              <a:gd name="connsiteX4" fmla="*/ 0 w 10000"/>
              <a:gd name="connsiteY4" fmla="*/ 2805 h 10000"/>
              <a:gd name="connsiteX0" fmla="*/ 0 w 10039"/>
              <a:gd name="connsiteY0" fmla="*/ 2816 h 10000"/>
              <a:gd name="connsiteX1" fmla="*/ 10039 w 10039"/>
              <a:gd name="connsiteY1" fmla="*/ 0 h 10000"/>
              <a:gd name="connsiteX2" fmla="*/ 7751 w 10039"/>
              <a:gd name="connsiteY2" fmla="*/ 9681 h 10000"/>
              <a:gd name="connsiteX3" fmla="*/ 4814 w 10039"/>
              <a:gd name="connsiteY3" fmla="*/ 10000 h 10000"/>
              <a:gd name="connsiteX4" fmla="*/ 0 w 10039"/>
              <a:gd name="connsiteY4" fmla="*/ 28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9" h="10000">
                <a:moveTo>
                  <a:pt x="0" y="2816"/>
                </a:moveTo>
                <a:lnTo>
                  <a:pt x="10039" y="0"/>
                </a:lnTo>
                <a:lnTo>
                  <a:pt x="7751" y="9681"/>
                </a:lnTo>
                <a:lnTo>
                  <a:pt x="4814" y="10000"/>
                </a:lnTo>
                <a:lnTo>
                  <a:pt x="0" y="2816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E7FF3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973" tIns="32003" rIns="63973" bIns="32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88"/>
            <a:endParaRPr lang="en-US" sz="5467">
              <a:solidFill>
                <a:prstClr val="white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14080" y="1878489"/>
            <a:ext cx="8377920" cy="830995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altLang="zh-TW" sz="4800" b="1" spc="500" dirty="0">
                <a:solidFill>
                  <a:prstClr val="black"/>
                </a:solidFill>
                <a:ea typeface="微軟正黑體" panose="020B0604030504040204" pitchFamily="34" charset="-120"/>
              </a:rPr>
              <a:t>Thanks for your listening</a:t>
            </a:r>
            <a:endParaRPr lang="zh-TW" altLang="en-US" sz="4800" b="1" spc="5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0482" name="Picture 2" descr="中華民國 兒童神經精神科學 勵翔獎 - Young Investigator Award for Pediatric Neuropsychiatric 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38" y="3796213"/>
            <a:ext cx="3198167" cy="36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ymbme.nycu.edu.tw/wp-content/uploads/2022/09/LOGO%E4%B8%AD%E8%8B%B1%E6%96%87%E5%AD%9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81" y="3288429"/>
            <a:ext cx="3143595" cy="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401" y="3897397"/>
            <a:ext cx="1563099" cy="926875"/>
          </a:xfrm>
          <a:prstGeom prst="rect">
            <a:avLst/>
          </a:prstGeom>
        </p:spPr>
      </p:pic>
      <p:pic>
        <p:nvPicPr>
          <p:cNvPr id="20492" name="Picture 12" descr="臺北榮民總醫院圖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77" y="4329024"/>
            <a:ext cx="1304251" cy="27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35073" r="23975" b="27343"/>
          <a:stretch/>
        </p:blipFill>
        <p:spPr>
          <a:xfrm>
            <a:off x="7226828" y="3140373"/>
            <a:ext cx="4984289" cy="15459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165593" y="4700590"/>
            <a:ext cx="1210483" cy="338552"/>
          </a:xfrm>
          <a:prstGeom prst="rect">
            <a:avLst/>
          </a:prstGeom>
          <a:noFill/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zh-TW" altLang="en-US" sz="1600" b="1" dirty="0">
                <a:solidFill>
                  <a:prstClr val="black"/>
                </a:solidFill>
                <a:latin typeface="Bahnschrift SemiBold SemiConden" panose="020B0502040204020203" pitchFamily="34" charset="0"/>
                <a:ea typeface="微軟正黑體" panose="020B0604030504040204" pitchFamily="34" charset="-120"/>
              </a:rPr>
              <a:t>劉澤英教授</a:t>
            </a:r>
            <a:endParaRPr lang="zh-TW" altLang="en-US" sz="1600" b="1" dirty="0">
              <a:solidFill>
                <a:prstClr val="black"/>
              </a:solidFill>
            </a:endParaRPr>
          </a:p>
        </p:txBody>
      </p:sp>
      <p:pic>
        <p:nvPicPr>
          <p:cNvPr id="20488" name="Picture 8" descr="圖片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1250" l="6167" r="96500">
                        <a14:backgroundMark x1="28333" y1="24750" x2="26667" y2="41500"/>
                        <a14:backgroundMark x1="70333" y1="21500" x2="70667" y2="26875"/>
                        <a14:backgroundMark x1="68833" y1="21250" x2="70000" y2="24375"/>
                        <a14:backgroundMark x1="36833" y1="11625" x2="35333" y2="14875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52"/>
          <a:stretch/>
        </p:blipFill>
        <p:spPr bwMode="auto">
          <a:xfrm>
            <a:off x="10706850" y="3288397"/>
            <a:ext cx="1313311" cy="14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11115273" y="4700590"/>
            <a:ext cx="594930" cy="338552"/>
          </a:xfrm>
          <a:prstGeom prst="rect">
            <a:avLst/>
          </a:prstGeom>
          <a:noFill/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zh-TW" altLang="en-US" sz="1600" b="1" dirty="0">
                <a:solidFill>
                  <a:prstClr val="black"/>
                </a:solidFill>
                <a:latin typeface="Bahnschrift SemiBold SemiConden" panose="020B0502040204020203" pitchFamily="34" charset="0"/>
                <a:ea typeface="微軟正黑體" panose="020B0604030504040204" pitchFamily="34" charset="-120"/>
              </a:rPr>
              <a:t>高敏</a:t>
            </a:r>
            <a:endParaRPr lang="zh-TW" alt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149134" y="4700590"/>
            <a:ext cx="1210483" cy="338552"/>
          </a:xfrm>
          <a:prstGeom prst="rect">
            <a:avLst/>
          </a:prstGeom>
          <a:noFill/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zh-TW" altLang="en-US" sz="1600" b="1" dirty="0">
                <a:solidFill>
                  <a:prstClr val="black"/>
                </a:solidFill>
                <a:latin typeface="Bahnschrift SemiBold SemiConden" panose="020B0502040204020203" pitchFamily="34" charset="0"/>
                <a:ea typeface="微軟正黑體" panose="020B0604030504040204" pitchFamily="34" charset="-120"/>
              </a:rPr>
              <a:t>王毓琦博士</a:t>
            </a:r>
          </a:p>
        </p:txBody>
      </p:sp>
    </p:spTree>
    <p:extLst>
      <p:ext uri="{BB962C8B-B14F-4D97-AF65-F5344CB8AC3E}">
        <p14:creationId xmlns:p14="http://schemas.microsoft.com/office/powerpoint/2010/main" val="94518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" y="1"/>
            <a:ext cx="1219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" y="3020525"/>
            <a:ext cx="12191999" cy="2724151"/>
          </a:xfrm>
          <a:prstGeom prst="rect">
            <a:avLst/>
          </a:prstGeom>
          <a:solidFill>
            <a:srgbClr val="E7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83345" y="3298656"/>
            <a:ext cx="7629847" cy="1877435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altLang="zh-TW" sz="48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First-line Treatment</a:t>
            </a:r>
          </a:p>
          <a:p>
            <a:pPr defTabSz="913788"/>
            <a:endParaRPr lang="en-US" altLang="zh-TW" sz="2000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defTabSz="913788"/>
            <a:r>
              <a:rPr lang="en-US" altLang="zh-TW" sz="48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OP  </a:t>
            </a:r>
            <a:r>
              <a:rPr lang="zh-TW" altLang="en-US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+</a:t>
            </a:r>
            <a:r>
              <a:rPr lang="zh-TW" altLang="en-US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solidFill>
                  <a:prstClr val="black"/>
                </a:solidFill>
                <a:ea typeface="微軟正黑體" panose="020B0604030504040204" pitchFamily="34" charset="-120"/>
              </a:rPr>
              <a:t>  Adjuvant CCRT </a:t>
            </a:r>
            <a:endParaRPr lang="zh-TW" altLang="en-US" sz="48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115052" y="4400027"/>
            <a:ext cx="957669" cy="758911"/>
          </a:xfrm>
          <a:prstGeom prst="roundRect">
            <a:avLst>
              <a:gd name="adj" fmla="val 40175"/>
            </a:avLst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733417" y="4400027"/>
            <a:ext cx="3275123" cy="758911"/>
          </a:xfrm>
          <a:prstGeom prst="roundRect">
            <a:avLst>
              <a:gd name="adj" fmla="val 33880"/>
            </a:avLst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83302" y="1613615"/>
            <a:ext cx="5347706" cy="1015661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defTabSz="913788"/>
            <a:r>
              <a:rPr lang="en-US" altLang="zh-TW" sz="6000" b="1" spc="600" dirty="0">
                <a:solidFill>
                  <a:prstClr val="black">
                    <a:lumMod val="65000"/>
                    <a:lumOff val="35000"/>
                  </a:prstClr>
                </a:solidFill>
                <a:ea typeface="微軟正黑體" panose="020B0604030504040204" pitchFamily="34" charset="-120"/>
              </a:rPr>
              <a:t>Glioblastoma</a:t>
            </a:r>
          </a:p>
        </p:txBody>
      </p:sp>
      <p:pic>
        <p:nvPicPr>
          <p:cNvPr id="6146" name="Picture 2" descr="https://res.cloudinary.com/broadcastmed/image/fetch/ar_16:9,c_fill,g_auto,f_auto,q_auto,w_1300/https%3A%2F%2F55933-bcmed.s3.amazonaws.com%2Fbcp%2Fimages%2FdmImage%2FSourceImage%2Fadobestock_1593287721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772" y="-15249"/>
            <a:ext cx="12141583" cy="682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57" y="3191063"/>
            <a:ext cx="5949696" cy="257251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418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5364 0.0020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 animBg="1"/>
      <p:bldP spid="7" grpId="0" animBg="1"/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lioblastoma: why these brain cancers are so difficult to tre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流程圖: 人工作業 9"/>
          <p:cNvSpPr/>
          <p:nvPr/>
        </p:nvSpPr>
        <p:spPr>
          <a:xfrm rot="1675286">
            <a:off x="7997783" y="-1197445"/>
            <a:ext cx="1807231" cy="348453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474"/>
              <a:gd name="connsiteY0" fmla="*/ 1642 h 11642"/>
              <a:gd name="connsiteX1" fmla="*/ 10474 w 10474"/>
              <a:gd name="connsiteY1" fmla="*/ 0 h 11642"/>
              <a:gd name="connsiteX2" fmla="*/ 8000 w 10474"/>
              <a:gd name="connsiteY2" fmla="*/ 11642 h 11642"/>
              <a:gd name="connsiteX3" fmla="*/ 2000 w 10474"/>
              <a:gd name="connsiteY3" fmla="*/ 11642 h 11642"/>
              <a:gd name="connsiteX4" fmla="*/ 0 w 10474"/>
              <a:gd name="connsiteY4" fmla="*/ 1642 h 11642"/>
              <a:gd name="connsiteX0" fmla="*/ 0 w 10477"/>
              <a:gd name="connsiteY0" fmla="*/ 1756 h 11642"/>
              <a:gd name="connsiteX1" fmla="*/ 10477 w 10477"/>
              <a:gd name="connsiteY1" fmla="*/ 0 h 11642"/>
              <a:gd name="connsiteX2" fmla="*/ 8003 w 10477"/>
              <a:gd name="connsiteY2" fmla="*/ 11642 h 11642"/>
              <a:gd name="connsiteX3" fmla="*/ 2003 w 10477"/>
              <a:gd name="connsiteY3" fmla="*/ 11642 h 11642"/>
              <a:gd name="connsiteX4" fmla="*/ 0 w 10477"/>
              <a:gd name="connsiteY4" fmla="*/ 1756 h 11642"/>
              <a:gd name="connsiteX0" fmla="*/ 0 w 10372"/>
              <a:gd name="connsiteY0" fmla="*/ 1957 h 11843"/>
              <a:gd name="connsiteX1" fmla="*/ 10372 w 10372"/>
              <a:gd name="connsiteY1" fmla="*/ 0 h 11843"/>
              <a:gd name="connsiteX2" fmla="*/ 8003 w 10372"/>
              <a:gd name="connsiteY2" fmla="*/ 11843 h 11843"/>
              <a:gd name="connsiteX3" fmla="*/ 2003 w 10372"/>
              <a:gd name="connsiteY3" fmla="*/ 11843 h 11843"/>
              <a:gd name="connsiteX4" fmla="*/ 0 w 10372"/>
              <a:gd name="connsiteY4" fmla="*/ 1957 h 11843"/>
              <a:gd name="connsiteX0" fmla="*/ 0 w 20188"/>
              <a:gd name="connsiteY0" fmla="*/ 3726 h 13612"/>
              <a:gd name="connsiteX1" fmla="*/ 20188 w 20188"/>
              <a:gd name="connsiteY1" fmla="*/ 0 h 13612"/>
              <a:gd name="connsiteX2" fmla="*/ 8003 w 20188"/>
              <a:gd name="connsiteY2" fmla="*/ 13612 h 13612"/>
              <a:gd name="connsiteX3" fmla="*/ 2003 w 20188"/>
              <a:gd name="connsiteY3" fmla="*/ 13612 h 13612"/>
              <a:gd name="connsiteX4" fmla="*/ 0 w 20188"/>
              <a:gd name="connsiteY4" fmla="*/ 3726 h 13612"/>
              <a:gd name="connsiteX0" fmla="*/ 5514 w 18185"/>
              <a:gd name="connsiteY0" fmla="*/ 2400 h 13612"/>
              <a:gd name="connsiteX1" fmla="*/ 18185 w 18185"/>
              <a:gd name="connsiteY1" fmla="*/ 0 h 13612"/>
              <a:gd name="connsiteX2" fmla="*/ 6000 w 18185"/>
              <a:gd name="connsiteY2" fmla="*/ 13612 h 13612"/>
              <a:gd name="connsiteX3" fmla="*/ 0 w 18185"/>
              <a:gd name="connsiteY3" fmla="*/ 13612 h 13612"/>
              <a:gd name="connsiteX4" fmla="*/ 5514 w 18185"/>
              <a:gd name="connsiteY4" fmla="*/ 2400 h 13612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6000 w 19714"/>
              <a:gd name="connsiteY2" fmla="*/ 14589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5514 w 19714"/>
              <a:gd name="connsiteY0" fmla="*/ 3377 h 14589"/>
              <a:gd name="connsiteX1" fmla="*/ 19714 w 19714"/>
              <a:gd name="connsiteY1" fmla="*/ 0 h 14589"/>
              <a:gd name="connsiteX2" fmla="*/ 14205 w 19714"/>
              <a:gd name="connsiteY2" fmla="*/ 14087 h 14589"/>
              <a:gd name="connsiteX3" fmla="*/ 0 w 19714"/>
              <a:gd name="connsiteY3" fmla="*/ 14589 h 14589"/>
              <a:gd name="connsiteX4" fmla="*/ 5514 w 19714"/>
              <a:gd name="connsiteY4" fmla="*/ 3377 h 14589"/>
              <a:gd name="connsiteX0" fmla="*/ 0 w 14200"/>
              <a:gd name="connsiteY0" fmla="*/ 3377 h 14380"/>
              <a:gd name="connsiteX1" fmla="*/ 14200 w 14200"/>
              <a:gd name="connsiteY1" fmla="*/ 0 h 14380"/>
              <a:gd name="connsiteX2" fmla="*/ 8691 w 14200"/>
              <a:gd name="connsiteY2" fmla="*/ 14087 h 14380"/>
              <a:gd name="connsiteX3" fmla="*/ 2060 w 14200"/>
              <a:gd name="connsiteY3" fmla="*/ 14380 h 14380"/>
              <a:gd name="connsiteX4" fmla="*/ 0 w 14200"/>
              <a:gd name="connsiteY4" fmla="*/ 3377 h 14380"/>
              <a:gd name="connsiteX0" fmla="*/ 0 w 14200"/>
              <a:gd name="connsiteY0" fmla="*/ 3377 h 15536"/>
              <a:gd name="connsiteX1" fmla="*/ 14200 w 14200"/>
              <a:gd name="connsiteY1" fmla="*/ 0 h 15536"/>
              <a:gd name="connsiteX2" fmla="*/ 8691 w 14200"/>
              <a:gd name="connsiteY2" fmla="*/ 14087 h 15536"/>
              <a:gd name="connsiteX3" fmla="*/ 3898 w 14200"/>
              <a:gd name="connsiteY3" fmla="*/ 15536 h 15536"/>
              <a:gd name="connsiteX4" fmla="*/ 0 w 14200"/>
              <a:gd name="connsiteY4" fmla="*/ 3377 h 15536"/>
              <a:gd name="connsiteX0" fmla="*/ 0 w 14790"/>
              <a:gd name="connsiteY0" fmla="*/ 4547 h 16706"/>
              <a:gd name="connsiteX1" fmla="*/ 14790 w 14790"/>
              <a:gd name="connsiteY1" fmla="*/ 0 h 16706"/>
              <a:gd name="connsiteX2" fmla="*/ 8691 w 14790"/>
              <a:gd name="connsiteY2" fmla="*/ 15257 h 16706"/>
              <a:gd name="connsiteX3" fmla="*/ 3898 w 14790"/>
              <a:gd name="connsiteY3" fmla="*/ 16706 h 16706"/>
              <a:gd name="connsiteX4" fmla="*/ 0 w 14790"/>
              <a:gd name="connsiteY4" fmla="*/ 4547 h 16706"/>
              <a:gd name="connsiteX0" fmla="*/ 0 w 14722"/>
              <a:gd name="connsiteY0" fmla="*/ 4598 h 16706"/>
              <a:gd name="connsiteX1" fmla="*/ 14722 w 14722"/>
              <a:gd name="connsiteY1" fmla="*/ 0 h 16706"/>
              <a:gd name="connsiteX2" fmla="*/ 8623 w 14722"/>
              <a:gd name="connsiteY2" fmla="*/ 15257 h 16706"/>
              <a:gd name="connsiteX3" fmla="*/ 3830 w 14722"/>
              <a:gd name="connsiteY3" fmla="*/ 16706 h 16706"/>
              <a:gd name="connsiteX4" fmla="*/ 0 w 14722"/>
              <a:gd name="connsiteY4" fmla="*/ 4598 h 16706"/>
              <a:gd name="connsiteX0" fmla="*/ 0 w 14428"/>
              <a:gd name="connsiteY0" fmla="*/ 4540 h 16648"/>
              <a:gd name="connsiteX1" fmla="*/ 14428 w 14428"/>
              <a:gd name="connsiteY1" fmla="*/ 0 h 16648"/>
              <a:gd name="connsiteX2" fmla="*/ 8623 w 14428"/>
              <a:gd name="connsiteY2" fmla="*/ 15199 h 16648"/>
              <a:gd name="connsiteX3" fmla="*/ 3830 w 14428"/>
              <a:gd name="connsiteY3" fmla="*/ 16648 h 16648"/>
              <a:gd name="connsiteX4" fmla="*/ 0 w 14428"/>
              <a:gd name="connsiteY4" fmla="*/ 4540 h 1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8" h="16648">
                <a:moveTo>
                  <a:pt x="0" y="4540"/>
                </a:moveTo>
                <a:lnTo>
                  <a:pt x="14428" y="0"/>
                </a:lnTo>
                <a:lnTo>
                  <a:pt x="8623" y="15199"/>
                </a:lnTo>
                <a:lnTo>
                  <a:pt x="3830" y="16648"/>
                </a:lnTo>
                <a:lnTo>
                  <a:pt x="0" y="454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E7FF3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973" tIns="32003" rIns="63973" bIns="32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88"/>
            <a:endParaRPr lang="en-US" sz="5467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4899972"/>
            <a:ext cx="12192000" cy="2041647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altLang="zh-TW" sz="1867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  </a:t>
            </a:r>
          </a:p>
          <a:p>
            <a:pPr defTabSz="913788"/>
            <a:r>
              <a:rPr lang="en-US" altLang="zh-TW" sz="3600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   Why ARE IMMUNE CHECKPOINT INHIBITORS    </a:t>
            </a:r>
          </a:p>
          <a:p>
            <a:pPr defTabSz="913788"/>
            <a:r>
              <a:rPr lang="en-US" altLang="zh-TW" sz="3600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   disappointed so far</a:t>
            </a:r>
          </a:p>
          <a:p>
            <a:pPr defTabSz="913788"/>
            <a:endParaRPr lang="zh-TW" altLang="en-US" sz="3600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1614" y="1644156"/>
            <a:ext cx="2264874" cy="461663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algn="ctr" defTabSz="913788"/>
            <a:r>
              <a:rPr lang="en-US" altLang="zh-TW" sz="2400" cap="all" dirty="0">
                <a:solidFill>
                  <a:prstClr val="white"/>
                </a:solidFill>
                <a:effectLst>
                  <a:glow rad="139700">
                    <a:srgbClr val="E7FF33">
                      <a:alpha val="40000"/>
                    </a:srgbClr>
                  </a:glow>
                </a:effectLst>
                <a:ea typeface="微軟正黑體" panose="020B0604030504040204" pitchFamily="34" charset="-120"/>
              </a:rPr>
              <a:t>Checkmate 143</a:t>
            </a:r>
            <a:endParaRPr lang="zh-TW" altLang="en-US" sz="2400" dirty="0">
              <a:solidFill>
                <a:prstClr val="black"/>
              </a:solidFill>
              <a:effectLst>
                <a:glow rad="139700">
                  <a:srgbClr val="E7FF33">
                    <a:alpha val="40000"/>
                  </a:srgbClr>
                </a:glow>
              </a:effectLst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1614" y="2327924"/>
            <a:ext cx="2264874" cy="461663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algn="ctr" defTabSz="913788"/>
            <a:r>
              <a:rPr lang="en-US" altLang="zh-TW" sz="2400" cap="all" dirty="0">
                <a:solidFill>
                  <a:prstClr val="white"/>
                </a:solidFill>
                <a:effectLst>
                  <a:glow rad="139700">
                    <a:srgbClr val="E7FF33">
                      <a:alpha val="40000"/>
                    </a:srgbClr>
                  </a:glow>
                </a:effectLst>
                <a:ea typeface="微軟正黑體" panose="020B0604030504040204" pitchFamily="34" charset="-120"/>
              </a:rPr>
              <a:t>Checkmate 498</a:t>
            </a:r>
            <a:endParaRPr lang="zh-TW" altLang="en-US" sz="2400" dirty="0">
              <a:solidFill>
                <a:prstClr val="black"/>
              </a:solidFill>
              <a:effectLst>
                <a:glow rad="139700">
                  <a:srgbClr val="E7FF33">
                    <a:alpha val="40000"/>
                  </a:srgbClr>
                </a:glow>
              </a:effectLst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1614" y="3011564"/>
            <a:ext cx="2264874" cy="461663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algn="ctr" defTabSz="913788"/>
            <a:r>
              <a:rPr lang="en-US" altLang="zh-TW" sz="2400" cap="all" dirty="0">
                <a:solidFill>
                  <a:prstClr val="white"/>
                </a:solidFill>
                <a:effectLst>
                  <a:glow rad="139700">
                    <a:srgbClr val="E7FF33">
                      <a:alpha val="40000"/>
                    </a:srgbClr>
                  </a:glow>
                </a:effectLst>
                <a:ea typeface="微軟正黑體" panose="020B0604030504040204" pitchFamily="34" charset="-120"/>
              </a:rPr>
              <a:t>Checkmate 548</a:t>
            </a:r>
            <a:endParaRPr lang="zh-TW" altLang="en-US" sz="2400" dirty="0">
              <a:solidFill>
                <a:prstClr val="black"/>
              </a:solidFill>
              <a:effectLst>
                <a:glow rad="139700">
                  <a:srgbClr val="E7FF33">
                    <a:alpha val="40000"/>
                  </a:srgbClr>
                </a:glow>
              </a:effectLst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0" y="-15319"/>
            <a:ext cx="12192000" cy="4930608"/>
            <a:chOff x="-1" y="-30639"/>
            <a:chExt cx="12192000" cy="485410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33024"/>
              <a:ext cx="12192000" cy="4490443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0" y="-30639"/>
              <a:ext cx="12191999" cy="727326"/>
            </a:xfrm>
            <a:prstGeom prst="rect">
              <a:avLst/>
            </a:prstGeom>
            <a:solidFill>
              <a:srgbClr val="E7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86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0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0" y="0"/>
            <a:ext cx="12196943" cy="6858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219702" y="266703"/>
            <a:ext cx="3162300" cy="2857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705867" y="266703"/>
            <a:ext cx="3162300" cy="2857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382023" y="3390903"/>
            <a:ext cx="3162300" cy="2857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29269" y="3429003"/>
            <a:ext cx="3162300" cy="2857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23" name="圓角矩形 22"/>
          <p:cNvSpPr/>
          <p:nvPr/>
        </p:nvSpPr>
        <p:spPr>
          <a:xfrm rot="616789">
            <a:off x="2671611" y="3523311"/>
            <a:ext cx="2718327" cy="285750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12192000" cy="68552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01164" y="4273261"/>
            <a:ext cx="1312685" cy="461663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en-US" altLang="zh-TW" sz="2400" dirty="0">
                <a:solidFill>
                  <a:prstClr val="black"/>
                </a:solidFill>
                <a:ea typeface="微軟正黑體" panose="020B0604030504040204" pitchFamily="34" charset="-120"/>
              </a:rPr>
              <a:t>PACIFIC </a:t>
            </a:r>
            <a:endParaRPr lang="zh-TW" altLang="en-US" sz="24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69989" y="4280935"/>
            <a:ext cx="1365875" cy="453991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467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209543" y="4273261"/>
            <a:ext cx="2458268" cy="461663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zh-TW" altLang="en-US" sz="24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prstClr val="black"/>
                </a:solidFill>
                <a:ea typeface="微軟正黑體" panose="020B0604030504040204" pitchFamily="34" charset="-120"/>
              </a:rPr>
              <a:t>CHECKMATE 577</a:t>
            </a:r>
            <a:r>
              <a:rPr lang="zh-TW" altLang="en-US" sz="24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prstClr val="black"/>
                </a:solidFill>
                <a:ea typeface="微軟正黑體" panose="020B0604030504040204" pitchFamily="34" charset="-120"/>
              </a:rPr>
              <a:t> </a:t>
            </a:r>
            <a:endParaRPr lang="zh-TW" altLang="en-US" sz="24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262768" y="4278287"/>
            <a:ext cx="2401953" cy="456639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467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673212" y="1302696"/>
            <a:ext cx="1500712" cy="461663"/>
          </a:xfrm>
          <a:prstGeom prst="rect">
            <a:avLst/>
          </a:prstGeom>
          <a:noFill/>
          <a:ln>
            <a:noFill/>
          </a:ln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altLang="zh-TW" sz="2400" dirty="0">
                <a:solidFill>
                  <a:prstClr val="white"/>
                </a:solidFill>
                <a:ea typeface="微軟正黑體" panose="020B0604030504040204" pitchFamily="34" charset="-120"/>
              </a:rPr>
              <a:t>JAVELIN </a:t>
            </a:r>
            <a:endParaRPr lang="zh-TW" altLang="en-US" sz="240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673212" y="2216736"/>
            <a:ext cx="2106368" cy="461663"/>
          </a:xfrm>
          <a:prstGeom prst="rect">
            <a:avLst/>
          </a:prstGeom>
          <a:noFill/>
          <a:ln>
            <a:noFill/>
          </a:ln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altLang="zh-TW" sz="2400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PembroRad</a:t>
            </a:r>
            <a:r>
              <a:rPr lang="en-US" altLang="zh-TW" sz="2400" dirty="0">
                <a:solidFill>
                  <a:prstClr val="white"/>
                </a:solidFill>
                <a:ea typeface="微軟正黑體" panose="020B0604030504040204" pitchFamily="34" charset="-120"/>
              </a:rPr>
              <a:t> </a:t>
            </a:r>
            <a:endParaRPr lang="zh-TW" altLang="en-US" sz="240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673219" y="3130773"/>
            <a:ext cx="2045588" cy="461663"/>
          </a:xfrm>
          <a:prstGeom prst="rect">
            <a:avLst/>
          </a:prstGeom>
          <a:noFill/>
          <a:ln>
            <a:noFill/>
          </a:ln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en-US" altLang="zh-TW" sz="2400" dirty="0">
                <a:solidFill>
                  <a:prstClr val="white"/>
                </a:solidFill>
                <a:ea typeface="微軟正黑體" panose="020B0604030504040204" pitchFamily="34" charset="-120"/>
              </a:rPr>
              <a:t>KEYNOTE412 </a:t>
            </a:r>
            <a:endParaRPr lang="zh-TW" altLang="en-US" sz="240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73213" y="4044810"/>
            <a:ext cx="2589411" cy="461663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en-US" altLang="zh-TW" sz="2400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Checkmate 498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9025" r="2078" b="17911"/>
          <a:stretch/>
        </p:blipFill>
        <p:spPr>
          <a:xfrm>
            <a:off x="263721" y="4044659"/>
            <a:ext cx="6350001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46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0" y="0"/>
            <a:ext cx="12196943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572523" y="0"/>
            <a:ext cx="3162300" cy="63246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54589" y="3379980"/>
            <a:ext cx="2885628" cy="286782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4383335" y="3233453"/>
            <a:ext cx="534087" cy="312451"/>
          </a:xfrm>
          <a:prstGeom prst="straightConnector1">
            <a:avLst/>
          </a:prstGeom>
          <a:ln w="57150">
            <a:solidFill>
              <a:srgbClr val="E7FF3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3929536" y="3329499"/>
            <a:ext cx="3063829" cy="707884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en-US" altLang="zh-TW" sz="2000" dirty="0">
                <a:solidFill>
                  <a:srgbClr val="E7FF33"/>
                </a:solidFill>
                <a:ea typeface="微軟正黑體" panose="020B0604030504040204" pitchFamily="34" charset="-120"/>
              </a:rPr>
              <a:t>Immune </a:t>
            </a:r>
          </a:p>
          <a:p>
            <a:pPr algn="ctr" defTabSz="913788"/>
            <a:r>
              <a:rPr lang="en-US" altLang="zh-TW" sz="2000" dirty="0">
                <a:solidFill>
                  <a:srgbClr val="E7FF33"/>
                </a:solidFill>
                <a:ea typeface="微軟正黑體" panose="020B0604030504040204" pitchFamily="34" charset="-120"/>
              </a:rPr>
              <a:t>exhausted</a:t>
            </a:r>
            <a:endParaRPr lang="zh-TW" altLang="en-US" sz="2000" dirty="0">
              <a:solidFill>
                <a:srgbClr val="E7FF33"/>
              </a:solidFill>
              <a:ea typeface="微軟正黑體" panose="020B0604030504040204" pitchFamily="34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6114057" y="3030282"/>
            <a:ext cx="528371" cy="569367"/>
          </a:xfrm>
          <a:prstGeom prst="straightConnector1">
            <a:avLst/>
          </a:prstGeom>
          <a:ln w="57150">
            <a:solidFill>
              <a:srgbClr val="E7FF33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3871722" y="3402100"/>
            <a:ext cx="1769617" cy="2095505"/>
          </a:xfrm>
          <a:prstGeom prst="straightConnector1">
            <a:avLst/>
          </a:prstGeom>
          <a:ln w="57150">
            <a:solidFill>
              <a:srgbClr val="E7FF3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836496" y="4440091"/>
            <a:ext cx="3063829" cy="400108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en-US" altLang="zh-TW" sz="2000" dirty="0">
                <a:solidFill>
                  <a:srgbClr val="E7FF33"/>
                </a:solidFill>
                <a:ea typeface="微軟正黑體" panose="020B0604030504040204" pitchFamily="34" charset="-120"/>
              </a:rPr>
              <a:t>Timing</a:t>
            </a:r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4575225" y="2343137"/>
            <a:ext cx="1127551" cy="273083"/>
          </a:xfrm>
          <a:prstGeom prst="straightConnector1">
            <a:avLst/>
          </a:prstGeom>
          <a:ln w="57150">
            <a:solidFill>
              <a:srgbClr val="E7FF3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599955" y="1870039"/>
            <a:ext cx="827624" cy="400108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en-US" altLang="zh-TW" sz="2000" dirty="0">
                <a:solidFill>
                  <a:srgbClr val="E7FF33"/>
                </a:solidFill>
                <a:ea typeface="微軟正黑體" panose="020B0604030504040204" pitchFamily="34" charset="-120"/>
              </a:rPr>
              <a:t>Dose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2815777" y="3421506"/>
            <a:ext cx="9162567" cy="2917369"/>
            <a:chOff x="3029433" y="3459400"/>
            <a:chExt cx="9162567" cy="2917369"/>
          </a:xfrm>
        </p:grpSpPr>
        <p:sp>
          <p:nvSpPr>
            <p:cNvPr id="13" name="流程圖: 換頁接點 56"/>
            <p:cNvSpPr/>
            <p:nvPr/>
          </p:nvSpPr>
          <p:spPr>
            <a:xfrm flipV="1">
              <a:off x="3029433" y="3459400"/>
              <a:ext cx="1279829" cy="290825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1095"/>
                <a:gd name="connsiteX1" fmla="*/ 10000 w 10000"/>
                <a:gd name="connsiteY1" fmla="*/ 0 h 11095"/>
                <a:gd name="connsiteX2" fmla="*/ 10000 w 10000"/>
                <a:gd name="connsiteY2" fmla="*/ 8000 h 11095"/>
                <a:gd name="connsiteX3" fmla="*/ 5083 w 10000"/>
                <a:gd name="connsiteY3" fmla="*/ 11095 h 11095"/>
                <a:gd name="connsiteX4" fmla="*/ 0 w 10000"/>
                <a:gd name="connsiteY4" fmla="*/ 8000 h 11095"/>
                <a:gd name="connsiteX5" fmla="*/ 0 w 10000"/>
                <a:gd name="connsiteY5" fmla="*/ 0 h 1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1095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83" y="11095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034214" y="4254113"/>
              <a:ext cx="5213119" cy="2122656"/>
            </a:xfrm>
            <a:prstGeom prst="rect">
              <a:avLst/>
            </a:prstGeom>
            <a:solidFill>
              <a:srgbClr val="E7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419780" y="5125690"/>
              <a:ext cx="6447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88"/>
              <a:r>
                <a:rPr lang="en-US" altLang="zh-TW" sz="4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High dose 10Gy/</a:t>
              </a:r>
              <a:r>
                <a:rPr lang="en-US" altLang="zh-TW" sz="4400" b="1" dirty="0" err="1">
                  <a:solidFill>
                    <a:prstClr val="black"/>
                  </a:solidFill>
                  <a:ea typeface="微軟正黑體" panose="020B0604030504040204" pitchFamily="34" charset="-120"/>
                </a:rPr>
                <a:t>fx</a:t>
              </a:r>
              <a:r>
                <a:rPr lang="en-US" altLang="zh-TW" sz="4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 </a:t>
              </a:r>
              <a:endParaRPr lang="zh-TW" altLang="en-US" sz="4400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431838" y="4659747"/>
              <a:ext cx="3951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88"/>
              <a:r>
                <a:rPr lang="en-US" altLang="zh-TW" sz="20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Previous preclinical model</a:t>
              </a:r>
              <a:endParaRPr lang="zh-TW" altLang="en-US" sz="20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339587" y="4246360"/>
              <a:ext cx="3852413" cy="2122656"/>
            </a:xfrm>
            <a:prstGeom prst="rect">
              <a:avLst/>
            </a:prstGeom>
            <a:solidFill>
              <a:srgbClr val="E7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8739955" y="4528473"/>
              <a:ext cx="292218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88"/>
              <a:r>
                <a:rPr lang="en-US" altLang="zh-TW" sz="20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Not feasible for </a:t>
              </a:r>
            </a:p>
            <a:p>
              <a:pPr marL="342682" indent="-342682" defTabSz="913788">
                <a:buFontTx/>
                <a:buChar char="-"/>
              </a:pPr>
              <a:r>
                <a:rPr lang="en-US" altLang="zh-TW" sz="20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Large tumor size</a:t>
              </a:r>
            </a:p>
            <a:p>
              <a:pPr marL="342682" indent="-342682" defTabSz="913788">
                <a:buFontTx/>
                <a:buChar char="-"/>
              </a:pPr>
              <a:r>
                <a:rPr lang="en-US" altLang="zh-TW" sz="20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Pediatric cases</a:t>
              </a:r>
            </a:p>
            <a:p>
              <a:pPr defTabSz="913788"/>
              <a:endPara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pPr defTabSz="913788"/>
              <a:r>
                <a:rPr lang="en-US" altLang="zh-TW" sz="20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Cytotoxic to immune 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416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0" y="0"/>
            <a:ext cx="12196943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572523" y="0"/>
            <a:ext cx="3162300" cy="63246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54589" y="3379980"/>
            <a:ext cx="2885628" cy="286782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zh-TW" altLang="en-US" sz="1867">
              <a:solidFill>
                <a:prstClr val="white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28" y="3379828"/>
            <a:ext cx="3243072" cy="307238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03177" y="202863"/>
            <a:ext cx="2194487" cy="523218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en-US" altLang="zh-TW" sz="28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Low-dose RT</a:t>
            </a:r>
            <a:endParaRPr lang="zh-TW" altLang="en-US" sz="28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91" y="3379828"/>
            <a:ext cx="7101840" cy="307238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11" t="44074" r="38611" b="9754"/>
          <a:stretch/>
        </p:blipFill>
        <p:spPr>
          <a:xfrm>
            <a:off x="7601060" y="7462627"/>
            <a:ext cx="3235265" cy="277520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t="1133" r="943" b="630"/>
          <a:stretch/>
        </p:blipFill>
        <p:spPr>
          <a:xfrm>
            <a:off x="13691564" y="7710468"/>
            <a:ext cx="2191317" cy="207773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10534719" y="7595516"/>
            <a:ext cx="3262520" cy="2453279"/>
            <a:chOff x="-6069712" y="3379828"/>
            <a:chExt cx="7226712" cy="539950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381" t="2460" r="10802" b="9397"/>
            <a:stretch/>
          </p:blipFill>
          <p:spPr>
            <a:xfrm>
              <a:off x="-4790361" y="3499350"/>
              <a:ext cx="5947361" cy="4839921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6755" b="6774"/>
            <a:stretch/>
          </p:blipFill>
          <p:spPr>
            <a:xfrm>
              <a:off x="-6069712" y="3379828"/>
              <a:ext cx="6718617" cy="5399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8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2" y="0"/>
            <a:ext cx="12212615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17" y="79248"/>
            <a:ext cx="6839712" cy="66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2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寬螢幕</PresentationFormat>
  <Paragraphs>56</Paragraphs>
  <Slides>19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微軟正黑體</vt:lpstr>
      <vt:lpstr>新細明體</vt:lpstr>
      <vt:lpstr>標楷體</vt:lpstr>
      <vt:lpstr>Arial</vt:lpstr>
      <vt:lpstr>Bahnschrift SemiBold SemiConden</vt:lpstr>
      <vt:lpstr>Calibri</vt:lpstr>
      <vt:lpstr>Calibri Light</vt:lpstr>
      <vt:lpstr>Times New Roman</vt:lpstr>
      <vt:lpstr>Wingdings</vt:lpstr>
      <vt:lpstr>Office 佈景主題</vt:lpstr>
      <vt:lpstr>陳碩甫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陳碩甫</dc:title>
  <dc:creator>Windows 使用者</dc:creator>
  <cp:lastModifiedBy>Windows 使用者</cp:lastModifiedBy>
  <cp:revision>1</cp:revision>
  <dcterms:created xsi:type="dcterms:W3CDTF">2025-02-10T12:56:50Z</dcterms:created>
  <dcterms:modified xsi:type="dcterms:W3CDTF">2025-02-10T12:57:02Z</dcterms:modified>
</cp:coreProperties>
</file>