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138" y="3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EBDA7C-3BFB-479D-B05E-E39A39032829}" type="datetimeFigureOut">
              <a:rPr lang="zh-TW" altLang="en-US" smtClean="0"/>
              <a:t>2025/2/10</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530D5-1226-47CC-85D8-1E020BAC1727}" type="slidenum">
              <a:rPr lang="zh-TW" altLang="en-US" smtClean="0"/>
              <a:t>‹#›</a:t>
            </a:fld>
            <a:endParaRPr lang="zh-TW" altLang="en-US"/>
          </a:p>
        </p:txBody>
      </p:sp>
    </p:spTree>
    <p:extLst>
      <p:ext uri="{BB962C8B-B14F-4D97-AF65-F5344CB8AC3E}">
        <p14:creationId xmlns:p14="http://schemas.microsoft.com/office/powerpoint/2010/main" val="4132439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11E83607-4172-4AC0-ADA9-FF0D7557C960}" type="slidenum">
              <a:rPr lang="zh-TW" altLang="en-US" smtClean="0">
                <a:solidFill>
                  <a:prstClr val="black"/>
                </a:solidFill>
              </a:rPr>
              <a:pPr/>
              <a:t>2</a:t>
            </a:fld>
            <a:endParaRPr lang="zh-TW" altLang="en-US">
              <a:solidFill>
                <a:prstClr val="black"/>
              </a:solidFill>
            </a:endParaRPr>
          </a:p>
        </p:txBody>
      </p:sp>
    </p:spTree>
    <p:extLst>
      <p:ext uri="{BB962C8B-B14F-4D97-AF65-F5344CB8AC3E}">
        <p14:creationId xmlns:p14="http://schemas.microsoft.com/office/powerpoint/2010/main" val="1658361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為了確定植入後電極的穩定性，我們將其做了多重變形發現</a:t>
            </a:r>
            <a:r>
              <a:rPr lang="en-US" altLang="zh-TW" dirty="0"/>
              <a:t>CV</a:t>
            </a:r>
            <a:r>
              <a:rPr lang="zh-TW" altLang="en-US" dirty="0"/>
              <a:t>雖會降低</a:t>
            </a:r>
            <a:r>
              <a:rPr lang="en-US" altLang="zh-TW" dirty="0"/>
              <a:t>IMP</a:t>
            </a:r>
            <a:r>
              <a:rPr lang="zh-TW" altLang="en-US" dirty="0"/>
              <a:t>有些微提高，但並沒有非常顯著的差異，證實了我們元件的穩定性。</a:t>
            </a:r>
          </a:p>
          <a:p>
            <a:r>
              <a:rPr lang="zh-TW" altLang="en-US" dirty="0"/>
              <a:t>進而透過在室溫下浸泡</a:t>
            </a:r>
            <a:r>
              <a:rPr lang="en-US" altLang="zh-TW" dirty="0"/>
              <a:t>PBS </a:t>
            </a:r>
            <a:r>
              <a:rPr lang="zh-TW" altLang="en-US" dirty="0"/>
              <a:t>中 </a:t>
            </a:r>
            <a:r>
              <a:rPr lang="en-US" altLang="zh-TW" dirty="0"/>
              <a:t>56 </a:t>
            </a:r>
            <a:r>
              <a:rPr lang="zh-TW" altLang="en-US" dirty="0"/>
              <a:t>天后，隨時間測​​量</a:t>
            </a:r>
            <a:r>
              <a:rPr lang="en-US" altLang="zh-TW" dirty="0"/>
              <a:t>CV</a:t>
            </a:r>
            <a:r>
              <a:rPr lang="zh-TW" altLang="en-US" dirty="0"/>
              <a:t>及</a:t>
            </a:r>
            <a:r>
              <a:rPr lang="en-US" altLang="zh-TW" dirty="0"/>
              <a:t>IMP</a:t>
            </a:r>
            <a:r>
              <a:rPr lang="zh-TW" altLang="en-US" dirty="0"/>
              <a:t>，發現</a:t>
            </a:r>
            <a:r>
              <a:rPr lang="en-US" altLang="zh-TW" dirty="0"/>
              <a:t>CV</a:t>
            </a:r>
            <a:r>
              <a:rPr lang="zh-TW" altLang="en-US" dirty="0"/>
              <a:t>的電容儲存量變小而阻抗僅會有些微的變大，以此證實我們的原件是會隨著時間而自行分解的。</a:t>
            </a:r>
          </a:p>
          <a:p>
            <a:endParaRPr lang="zh-TW" altLang="en-US" dirty="0"/>
          </a:p>
        </p:txBody>
      </p:sp>
      <p:sp>
        <p:nvSpPr>
          <p:cNvPr id="4" name="投影片編號版面配置區 3"/>
          <p:cNvSpPr>
            <a:spLocks noGrp="1"/>
          </p:cNvSpPr>
          <p:nvPr>
            <p:ph type="sldNum" sz="quarter" idx="5"/>
          </p:nvPr>
        </p:nvSpPr>
        <p:spPr/>
        <p:txBody>
          <a:bodyPr/>
          <a:lstStyle/>
          <a:p>
            <a:fld id="{11E83607-4172-4AC0-ADA9-FF0D7557C960}" type="slidenum">
              <a:rPr lang="zh-TW" altLang="en-US" smtClean="0">
                <a:solidFill>
                  <a:prstClr val="black"/>
                </a:solidFill>
              </a:rPr>
              <a:pPr/>
              <a:t>11</a:t>
            </a:fld>
            <a:endParaRPr lang="zh-TW" altLang="en-US">
              <a:solidFill>
                <a:prstClr val="black"/>
              </a:solidFill>
            </a:endParaRPr>
          </a:p>
        </p:txBody>
      </p:sp>
    </p:spTree>
    <p:extLst>
      <p:ext uri="{BB962C8B-B14F-4D97-AF65-F5344CB8AC3E}">
        <p14:creationId xmlns:p14="http://schemas.microsoft.com/office/powerpoint/2010/main" val="68422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接著我要為大家介紹</a:t>
            </a:r>
            <a:r>
              <a:rPr lang="en-US" altLang="zh-TW" dirty="0"/>
              <a:t>in vivo</a:t>
            </a:r>
            <a:r>
              <a:rPr lang="zh-TW" altLang="en-US" dirty="0"/>
              <a:t>，電極貼附於神經上供給電流</a:t>
            </a:r>
            <a:r>
              <a:rPr lang="en-US" altLang="zh-TW" dirty="0"/>
              <a:t>2.3mA</a:t>
            </a:r>
            <a:r>
              <a:rPr lang="zh-TW" altLang="en-US" dirty="0"/>
              <a:t>，神經被電刺激，所以會觸使肌肉運動，進而可以量測到肌肉電位。在記錄神經訊號的過程中，刺激坐骨神經，從而在肌肉組織上紀錄到電訊號。</a:t>
            </a:r>
          </a:p>
          <a:p>
            <a:endParaRPr lang="zh-TW" altLang="en-US" dirty="0"/>
          </a:p>
        </p:txBody>
      </p:sp>
      <p:sp>
        <p:nvSpPr>
          <p:cNvPr id="4" name="投影片編號版面配置區 3"/>
          <p:cNvSpPr>
            <a:spLocks noGrp="1"/>
          </p:cNvSpPr>
          <p:nvPr>
            <p:ph type="sldNum" sz="quarter" idx="5"/>
          </p:nvPr>
        </p:nvSpPr>
        <p:spPr/>
        <p:txBody>
          <a:bodyPr/>
          <a:lstStyle/>
          <a:p>
            <a:fld id="{11E83607-4172-4AC0-ADA9-FF0D7557C960}" type="slidenum">
              <a:rPr lang="zh-TW" altLang="en-US" smtClean="0">
                <a:solidFill>
                  <a:prstClr val="black"/>
                </a:solidFill>
              </a:rPr>
              <a:pPr/>
              <a:t>12</a:t>
            </a:fld>
            <a:endParaRPr lang="zh-TW" altLang="en-US">
              <a:solidFill>
                <a:prstClr val="black"/>
              </a:solidFill>
            </a:endParaRPr>
          </a:p>
        </p:txBody>
      </p:sp>
    </p:spTree>
    <p:extLst>
      <p:ext uri="{BB962C8B-B14F-4D97-AF65-F5344CB8AC3E}">
        <p14:creationId xmlns:p14="http://schemas.microsoft.com/office/powerpoint/2010/main" val="3530042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1E83607-4172-4AC0-ADA9-FF0D7557C960}" type="slidenum">
              <a:rPr lang="zh-TW" altLang="en-US" smtClean="0">
                <a:solidFill>
                  <a:prstClr val="black"/>
                </a:solidFill>
              </a:rPr>
              <a:pPr/>
              <a:t>16</a:t>
            </a:fld>
            <a:endParaRPr lang="zh-TW" altLang="en-US">
              <a:solidFill>
                <a:prstClr val="black"/>
              </a:solidFill>
            </a:endParaRPr>
          </a:p>
        </p:txBody>
      </p:sp>
    </p:spTree>
    <p:extLst>
      <p:ext uri="{BB962C8B-B14F-4D97-AF65-F5344CB8AC3E}">
        <p14:creationId xmlns:p14="http://schemas.microsoft.com/office/powerpoint/2010/main" val="3144893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b="0" dirty="0"/>
              <a:t>目前腦機介面技術應用在醫學是極具有潛力，尤其是在治療神經疾病方面。而腦機介面顧名思義即是一種大腦與機器結合的介面可以利用放電來控制生物體內的免疫系統、新陳代謝，進一步對慢性病發揮療效。目前腦機介面還有許多不同技術應用：</a:t>
            </a:r>
            <a:r>
              <a:rPr lang="zh-TW" altLang="en-US" b="0" i="0" dirty="0">
                <a:solidFill>
                  <a:srgbClr val="0D0D0D"/>
                </a:solidFill>
                <a:effectLst/>
                <a:latin typeface="Söhne"/>
              </a:rPr>
              <a:t>治療神經疾病、</a:t>
            </a:r>
            <a:r>
              <a:rPr lang="zh-TW" altLang="en-US" b="0" dirty="0"/>
              <a:t>控制假肢或外骨骼、恢復感覺功能、藥物釋放，進一步對慢性病發揮療效。</a:t>
            </a:r>
            <a:endParaRPr lang="en-US" altLang="zh-TW" b="0" dirty="0"/>
          </a:p>
          <a:p>
            <a:endParaRPr lang="zh-TW" altLang="en-US" dirty="0"/>
          </a:p>
        </p:txBody>
      </p:sp>
      <p:sp>
        <p:nvSpPr>
          <p:cNvPr id="4" name="投影片編號版面配置區 3"/>
          <p:cNvSpPr>
            <a:spLocks noGrp="1"/>
          </p:cNvSpPr>
          <p:nvPr>
            <p:ph type="sldNum" sz="quarter" idx="5"/>
          </p:nvPr>
        </p:nvSpPr>
        <p:spPr/>
        <p:txBody>
          <a:bodyPr/>
          <a:lstStyle/>
          <a:p>
            <a:fld id="{11E83607-4172-4AC0-ADA9-FF0D7557C960}" type="slidenum">
              <a:rPr lang="zh-TW" altLang="en-US" smtClean="0">
                <a:solidFill>
                  <a:prstClr val="black"/>
                </a:solidFill>
              </a:rPr>
              <a:pPr/>
              <a:t>3</a:t>
            </a:fld>
            <a:endParaRPr lang="zh-TW" altLang="en-US">
              <a:solidFill>
                <a:prstClr val="black"/>
              </a:solidFill>
            </a:endParaRPr>
          </a:p>
        </p:txBody>
      </p:sp>
    </p:spTree>
    <p:extLst>
      <p:ext uri="{BB962C8B-B14F-4D97-AF65-F5344CB8AC3E}">
        <p14:creationId xmlns:p14="http://schemas.microsoft.com/office/powerpoint/2010/main" val="466883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微電極陣列（</a:t>
            </a:r>
            <a:r>
              <a:rPr lang="en-US" altLang="zh-TW" dirty="0"/>
              <a:t>MEAs</a:t>
            </a:r>
            <a:r>
              <a:rPr lang="zh-TW" altLang="en-US" dirty="0"/>
              <a:t>）的發展源於我們渴望探索大腦產生、傳遞和處理信息的機制。希望能直接地收集電信號、記錄大腦所傳遞的訊號，希望同時探測和記錄更多的神經信號。下方為植入式鋼性的（</a:t>
            </a:r>
            <a:r>
              <a:rPr lang="en-US" altLang="zh-TW" dirty="0"/>
              <a:t>MEAs</a:t>
            </a:r>
            <a:r>
              <a:rPr lang="zh-TW" altLang="en-US" dirty="0"/>
              <a:t>）應用治愈受傷的神經</a:t>
            </a:r>
          </a:p>
          <a:p>
            <a:r>
              <a:rPr lang="zh-TW" altLang="en-US" dirty="0"/>
              <a:t>左圖為可植入生物體內的微電極陣列，雖然皆是能提供電刺激與提供引導神經有方向性生長。但致命的缺點是為剛性裝置與軟生物組織接觸，會發生很大的機械力失配，其彈性模數遠大於神經且不具生物相容性，容易引起生物體嚴重的免疫反應及神經受損。</a:t>
            </a:r>
          </a:p>
          <a:p>
            <a:endParaRPr lang="zh-TW" altLang="en-US" dirty="0"/>
          </a:p>
        </p:txBody>
      </p:sp>
      <p:sp>
        <p:nvSpPr>
          <p:cNvPr id="4" name="投影片編號版面配置區 3"/>
          <p:cNvSpPr>
            <a:spLocks noGrp="1"/>
          </p:cNvSpPr>
          <p:nvPr>
            <p:ph type="sldNum" sz="quarter" idx="5"/>
          </p:nvPr>
        </p:nvSpPr>
        <p:spPr/>
        <p:txBody>
          <a:bodyPr/>
          <a:lstStyle/>
          <a:p>
            <a:fld id="{11E83607-4172-4AC0-ADA9-FF0D7557C960}" type="slidenum">
              <a:rPr lang="zh-TW" altLang="en-US" smtClean="0">
                <a:solidFill>
                  <a:prstClr val="black"/>
                </a:solidFill>
              </a:rPr>
              <a:pPr/>
              <a:t>4</a:t>
            </a:fld>
            <a:endParaRPr lang="zh-TW" altLang="en-US">
              <a:solidFill>
                <a:prstClr val="black"/>
              </a:solidFill>
            </a:endParaRPr>
          </a:p>
        </p:txBody>
      </p:sp>
    </p:spTree>
    <p:extLst>
      <p:ext uri="{BB962C8B-B14F-4D97-AF65-F5344CB8AC3E}">
        <p14:creationId xmlns:p14="http://schemas.microsoft.com/office/powerpoint/2010/main" val="3163575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由於上述提到目前許多</a:t>
            </a:r>
            <a:r>
              <a:rPr lang="en-US" altLang="zh-TW" dirty="0"/>
              <a:t>MEA</a:t>
            </a:r>
            <a:r>
              <a:rPr lang="zh-TW" altLang="en-US" dirty="0"/>
              <a:t>是利用金屬及不可讓神經貼附的材料，所以後續的研究致力於研發一個模擬生物體內環境的元件，</a:t>
            </a:r>
          </a:p>
          <a:p>
            <a:r>
              <a:rPr lang="zh-TW" altLang="en-US" dirty="0"/>
              <a:t>左圖，為水膠敷料，雖然可以創造一個具有生物相容性及透過材料選擇可以產生抗菌之敷料，但皆是屬於大範圍的治療不具專一性。</a:t>
            </a:r>
          </a:p>
          <a:p>
            <a:r>
              <a:rPr lang="zh-TW" altLang="en-US" dirty="0"/>
              <a:t>右圖，應用於神經導管是一種有前景的再生醫學。神經導管可以在病變組織中創建一個新的微環境能引導神經成長的方向性，但水膠導管的治療方法是沒有專一性，並沒辦法針對特定損傷位置進行治療，只能大面積的治療。</a:t>
            </a:r>
          </a:p>
          <a:p>
            <a:endParaRPr lang="zh-TW" altLang="en-US" dirty="0"/>
          </a:p>
        </p:txBody>
      </p:sp>
      <p:sp>
        <p:nvSpPr>
          <p:cNvPr id="4" name="投影片編號版面配置區 3"/>
          <p:cNvSpPr>
            <a:spLocks noGrp="1"/>
          </p:cNvSpPr>
          <p:nvPr>
            <p:ph type="sldNum" sz="quarter" idx="5"/>
          </p:nvPr>
        </p:nvSpPr>
        <p:spPr/>
        <p:txBody>
          <a:bodyPr/>
          <a:lstStyle/>
          <a:p>
            <a:fld id="{11E83607-4172-4AC0-ADA9-FF0D7557C960}" type="slidenum">
              <a:rPr lang="zh-TW" altLang="en-US" smtClean="0">
                <a:solidFill>
                  <a:prstClr val="black"/>
                </a:solidFill>
              </a:rPr>
              <a:pPr/>
              <a:t>5</a:t>
            </a:fld>
            <a:endParaRPr lang="zh-TW" altLang="en-US">
              <a:solidFill>
                <a:prstClr val="black"/>
              </a:solidFill>
            </a:endParaRPr>
          </a:p>
        </p:txBody>
      </p:sp>
    </p:spTree>
    <p:extLst>
      <p:ext uri="{BB962C8B-B14F-4D97-AF65-F5344CB8AC3E}">
        <p14:creationId xmlns:p14="http://schemas.microsoft.com/office/powerpoint/2010/main" val="2220839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由於上述的介紹，我們的研究著重於開發一個不僅具有黏彈性、專一性、導電性、生物相容性，且能讓神經細胞生長的導電水膠微電極陣列。</a:t>
            </a:r>
          </a:p>
          <a:p>
            <a:r>
              <a:rPr lang="zh-TW" altLang="en-US" dirty="0"/>
              <a:t>但開發一個上述的微電極陣列，將面臨多種的挑戰，如水膠材料與導電線路的介面結合、導電材料與生物的相容程度多寡、電子元件與神經順應的相互關係</a:t>
            </a:r>
          </a:p>
          <a:p>
            <a:endParaRPr lang="zh-TW" altLang="en-US" dirty="0"/>
          </a:p>
        </p:txBody>
      </p:sp>
      <p:sp>
        <p:nvSpPr>
          <p:cNvPr id="4" name="投影片編號版面配置區 3"/>
          <p:cNvSpPr>
            <a:spLocks noGrp="1"/>
          </p:cNvSpPr>
          <p:nvPr>
            <p:ph type="sldNum" sz="quarter" idx="5"/>
          </p:nvPr>
        </p:nvSpPr>
        <p:spPr/>
        <p:txBody>
          <a:bodyPr/>
          <a:lstStyle/>
          <a:p>
            <a:fld id="{11E83607-4172-4AC0-ADA9-FF0D7557C960}" type="slidenum">
              <a:rPr lang="zh-TW" altLang="en-US" smtClean="0">
                <a:solidFill>
                  <a:prstClr val="black"/>
                </a:solidFill>
              </a:rPr>
              <a:pPr/>
              <a:t>6</a:t>
            </a:fld>
            <a:endParaRPr lang="zh-TW" altLang="en-US">
              <a:solidFill>
                <a:prstClr val="black"/>
              </a:solidFill>
            </a:endParaRPr>
          </a:p>
        </p:txBody>
      </p:sp>
    </p:spTree>
    <p:extLst>
      <p:ext uri="{BB962C8B-B14F-4D97-AF65-F5344CB8AC3E}">
        <p14:creationId xmlns:p14="http://schemas.microsoft.com/office/powerpoint/2010/main" val="2913745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因結合上述那些隱憂，之所以我們的研究主要是開發一個能讓具有微環境可讓神經細胞貼附、可自行被生物體分解、具導電且能專一性調控的可植入微電極陣列。</a:t>
            </a:r>
          </a:p>
          <a:p>
            <a:endParaRPr lang="zh-TW" altLang="en-US" dirty="0"/>
          </a:p>
        </p:txBody>
      </p:sp>
      <p:sp>
        <p:nvSpPr>
          <p:cNvPr id="4" name="投影片編號版面配置區 3"/>
          <p:cNvSpPr>
            <a:spLocks noGrp="1"/>
          </p:cNvSpPr>
          <p:nvPr>
            <p:ph type="sldNum" sz="quarter" idx="5"/>
          </p:nvPr>
        </p:nvSpPr>
        <p:spPr/>
        <p:txBody>
          <a:bodyPr/>
          <a:lstStyle/>
          <a:p>
            <a:fld id="{11E83607-4172-4AC0-ADA9-FF0D7557C960}" type="slidenum">
              <a:rPr lang="zh-TW" altLang="en-US" smtClean="0">
                <a:solidFill>
                  <a:prstClr val="black"/>
                </a:solidFill>
              </a:rPr>
              <a:pPr/>
              <a:t>7</a:t>
            </a:fld>
            <a:endParaRPr lang="zh-TW" altLang="en-US">
              <a:solidFill>
                <a:prstClr val="black"/>
              </a:solidFill>
            </a:endParaRPr>
          </a:p>
        </p:txBody>
      </p:sp>
    </p:spTree>
    <p:extLst>
      <p:ext uri="{BB962C8B-B14F-4D97-AF65-F5344CB8AC3E}">
        <p14:creationId xmlns:p14="http://schemas.microsoft.com/office/powerpoint/2010/main" val="768781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1E83607-4172-4AC0-ADA9-FF0D7557C960}" type="slidenum">
              <a:rPr lang="zh-TW" altLang="en-US" smtClean="0">
                <a:solidFill>
                  <a:prstClr val="black"/>
                </a:solidFill>
              </a:rPr>
              <a:pPr/>
              <a:t>8</a:t>
            </a:fld>
            <a:endParaRPr lang="zh-TW" altLang="en-US">
              <a:solidFill>
                <a:prstClr val="black"/>
              </a:solidFill>
            </a:endParaRPr>
          </a:p>
        </p:txBody>
      </p:sp>
    </p:spTree>
    <p:extLst>
      <p:ext uri="{BB962C8B-B14F-4D97-AF65-F5344CB8AC3E}">
        <p14:creationId xmlns:p14="http://schemas.microsoft.com/office/powerpoint/2010/main" val="4282472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1E83607-4172-4AC0-ADA9-FF0D7557C960}" type="slidenum">
              <a:rPr lang="zh-TW" altLang="en-US" smtClean="0">
                <a:solidFill>
                  <a:prstClr val="black"/>
                </a:solidFill>
              </a:rPr>
              <a:pPr/>
              <a:t>9</a:t>
            </a:fld>
            <a:endParaRPr lang="zh-TW" altLang="en-US">
              <a:solidFill>
                <a:prstClr val="black"/>
              </a:solidFill>
            </a:endParaRPr>
          </a:p>
        </p:txBody>
      </p:sp>
    </p:spTree>
    <p:extLst>
      <p:ext uri="{BB962C8B-B14F-4D97-AF65-F5344CB8AC3E}">
        <p14:creationId xmlns:p14="http://schemas.microsoft.com/office/powerpoint/2010/main" val="364232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接著上圖為我們的製作過程，首先會先在光罩上塗上一層</a:t>
            </a:r>
            <a:r>
              <a:rPr lang="en-US" altLang="zh-TW" dirty="0"/>
              <a:t>PLA</a:t>
            </a:r>
            <a:r>
              <a:rPr lang="zh-TW" altLang="en-US" dirty="0"/>
              <a:t>絕緣層，接著會將導電材料鋪上光罩，後鋪上</a:t>
            </a:r>
            <a:r>
              <a:rPr lang="en-US" altLang="zh-TW" dirty="0"/>
              <a:t>Gelatin</a:t>
            </a:r>
            <a:r>
              <a:rPr lang="zh-TW" altLang="en-US" dirty="0"/>
              <a:t>參雜蠶絲及食用級酵素來轉印此微電極陣列。</a:t>
            </a:r>
          </a:p>
          <a:p>
            <a:r>
              <a:rPr lang="zh-TW" altLang="en-US" dirty="0"/>
              <a:t>在此我們的製程是一個新穎的製程，我們製作的過程簡單且不需要像一般製成需要進入偽影實驗室，</a:t>
            </a:r>
          </a:p>
          <a:p>
            <a:r>
              <a:rPr lang="zh-TW" altLang="en-US" dirty="0"/>
              <a:t>中間左圖可以看到</a:t>
            </a:r>
            <a:r>
              <a:rPr lang="en-US" altLang="zh-TW" dirty="0" err="1"/>
              <a:t>mTG</a:t>
            </a:r>
            <a:r>
              <a:rPr lang="zh-TW" altLang="en-US" dirty="0"/>
              <a:t>是透過與</a:t>
            </a:r>
            <a:r>
              <a:rPr lang="en-US" altLang="zh-TW" dirty="0"/>
              <a:t>Gelatin</a:t>
            </a:r>
            <a:r>
              <a:rPr lang="zh-TW" altLang="en-US" dirty="0"/>
              <a:t>上的</a:t>
            </a:r>
            <a:r>
              <a:rPr lang="en-US" altLang="zh-TW" dirty="0"/>
              <a:t>Glutamine</a:t>
            </a:r>
            <a:r>
              <a:rPr lang="zh-TW" altLang="en-US" dirty="0"/>
              <a:t>和</a:t>
            </a:r>
            <a:r>
              <a:rPr lang="en-US" altLang="zh-TW" dirty="0"/>
              <a:t>Lysine</a:t>
            </a:r>
            <a:r>
              <a:rPr lang="zh-TW" altLang="en-US" dirty="0"/>
              <a:t>反應，透過兩者間的交聯進而去提供黏彈性，而使此微電極陣列可被轉印起來，在我們得研究研發了一個不需要犧牲層且近乎全水膠的水交微電極陣列。右圖為我們透過實驗去找到最適合的</a:t>
            </a:r>
            <a:r>
              <a:rPr lang="en-US" altLang="zh-TW" dirty="0" err="1"/>
              <a:t>mTG</a:t>
            </a:r>
            <a:r>
              <a:rPr lang="zh-TW" altLang="en-US" dirty="0"/>
              <a:t>含量及轉印的時間，為此水膠微電極陣列找到一個良好的製程參數。</a:t>
            </a:r>
          </a:p>
          <a:p>
            <a:r>
              <a:rPr lang="zh-TW" altLang="en-US" dirty="0"/>
              <a:t>下圖為實際的製造過程，透過</a:t>
            </a:r>
            <a:r>
              <a:rPr lang="en-US" altLang="zh-TW" dirty="0" err="1"/>
              <a:t>mTG</a:t>
            </a:r>
            <a:r>
              <a:rPr lang="zh-TW" altLang="en-US" dirty="0"/>
              <a:t>來轉印的製程，我們能穩定且大量的製作元件。</a:t>
            </a:r>
          </a:p>
          <a:p>
            <a:endParaRPr lang="zh-TW" altLang="en-US" dirty="0"/>
          </a:p>
        </p:txBody>
      </p:sp>
      <p:sp>
        <p:nvSpPr>
          <p:cNvPr id="4" name="投影片編號版面配置區 3"/>
          <p:cNvSpPr>
            <a:spLocks noGrp="1"/>
          </p:cNvSpPr>
          <p:nvPr>
            <p:ph type="sldNum" sz="quarter" idx="5"/>
          </p:nvPr>
        </p:nvSpPr>
        <p:spPr/>
        <p:txBody>
          <a:bodyPr/>
          <a:lstStyle/>
          <a:p>
            <a:fld id="{11E83607-4172-4AC0-ADA9-FF0D7557C960}" type="slidenum">
              <a:rPr lang="zh-TW" altLang="en-US" smtClean="0">
                <a:solidFill>
                  <a:prstClr val="black"/>
                </a:solidFill>
              </a:rPr>
              <a:pPr/>
              <a:t>10</a:t>
            </a:fld>
            <a:endParaRPr lang="zh-TW" altLang="en-US">
              <a:solidFill>
                <a:prstClr val="black"/>
              </a:solidFill>
            </a:endParaRPr>
          </a:p>
        </p:txBody>
      </p:sp>
    </p:spTree>
    <p:extLst>
      <p:ext uri="{BB962C8B-B14F-4D97-AF65-F5344CB8AC3E}">
        <p14:creationId xmlns:p14="http://schemas.microsoft.com/office/powerpoint/2010/main" val="2005473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7572E82E-E46A-4F69-B2FA-A53D27296118}" type="datetimeFigureOut">
              <a:rPr lang="zh-TW" altLang="en-US" smtClean="0"/>
              <a:t>2025/2/10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C2EF66D-8D8A-42D7-AA63-996203E4AF7C}" type="slidenum">
              <a:rPr lang="zh-TW" altLang="en-US" smtClean="0"/>
              <a:t>‹#›</a:t>
            </a:fld>
            <a:endParaRPr lang="zh-TW" altLang="en-US"/>
          </a:p>
        </p:txBody>
      </p:sp>
    </p:spTree>
    <p:extLst>
      <p:ext uri="{BB962C8B-B14F-4D97-AF65-F5344CB8AC3E}">
        <p14:creationId xmlns:p14="http://schemas.microsoft.com/office/powerpoint/2010/main" val="3961557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7572E82E-E46A-4F69-B2FA-A53D27296118}" type="datetimeFigureOut">
              <a:rPr lang="zh-TW" altLang="en-US" smtClean="0"/>
              <a:t>2025/2/10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C2EF66D-8D8A-42D7-AA63-996203E4AF7C}" type="slidenum">
              <a:rPr lang="zh-TW" altLang="en-US" smtClean="0"/>
              <a:t>‹#›</a:t>
            </a:fld>
            <a:endParaRPr lang="zh-TW" altLang="en-US"/>
          </a:p>
        </p:txBody>
      </p:sp>
    </p:spTree>
    <p:extLst>
      <p:ext uri="{BB962C8B-B14F-4D97-AF65-F5344CB8AC3E}">
        <p14:creationId xmlns:p14="http://schemas.microsoft.com/office/powerpoint/2010/main" val="2965490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7572E82E-E46A-4F69-B2FA-A53D27296118}" type="datetimeFigureOut">
              <a:rPr lang="zh-TW" altLang="en-US" smtClean="0"/>
              <a:t>2025/2/10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C2EF66D-8D8A-42D7-AA63-996203E4AF7C}" type="slidenum">
              <a:rPr lang="zh-TW" altLang="en-US" smtClean="0"/>
              <a:t>‹#›</a:t>
            </a:fld>
            <a:endParaRPr lang="zh-TW" altLang="en-US"/>
          </a:p>
        </p:txBody>
      </p:sp>
    </p:spTree>
    <p:extLst>
      <p:ext uri="{BB962C8B-B14F-4D97-AF65-F5344CB8AC3E}">
        <p14:creationId xmlns:p14="http://schemas.microsoft.com/office/powerpoint/2010/main" val="1636051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7572E82E-E46A-4F69-B2FA-A53D27296118}" type="datetimeFigureOut">
              <a:rPr lang="zh-TW" altLang="en-US" smtClean="0"/>
              <a:t>2025/2/10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C2EF66D-8D8A-42D7-AA63-996203E4AF7C}" type="slidenum">
              <a:rPr lang="zh-TW" altLang="en-US" smtClean="0"/>
              <a:t>‹#›</a:t>
            </a:fld>
            <a:endParaRPr lang="zh-TW" altLang="en-US"/>
          </a:p>
        </p:txBody>
      </p:sp>
    </p:spTree>
    <p:extLst>
      <p:ext uri="{BB962C8B-B14F-4D97-AF65-F5344CB8AC3E}">
        <p14:creationId xmlns:p14="http://schemas.microsoft.com/office/powerpoint/2010/main" val="168990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4" name="日期版面配置區 3"/>
          <p:cNvSpPr>
            <a:spLocks noGrp="1"/>
          </p:cNvSpPr>
          <p:nvPr>
            <p:ph type="dt" sz="half" idx="10"/>
          </p:nvPr>
        </p:nvSpPr>
        <p:spPr/>
        <p:txBody>
          <a:bodyPr/>
          <a:lstStyle/>
          <a:p>
            <a:fld id="{7572E82E-E46A-4F69-B2FA-A53D27296118}" type="datetimeFigureOut">
              <a:rPr lang="zh-TW" altLang="en-US" smtClean="0"/>
              <a:t>2025/2/10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C2EF66D-8D8A-42D7-AA63-996203E4AF7C}" type="slidenum">
              <a:rPr lang="zh-TW" altLang="en-US" smtClean="0"/>
              <a:t>‹#›</a:t>
            </a:fld>
            <a:endParaRPr lang="zh-TW" altLang="en-US"/>
          </a:p>
        </p:txBody>
      </p:sp>
    </p:spTree>
    <p:extLst>
      <p:ext uri="{BB962C8B-B14F-4D97-AF65-F5344CB8AC3E}">
        <p14:creationId xmlns:p14="http://schemas.microsoft.com/office/powerpoint/2010/main" val="425162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7572E82E-E46A-4F69-B2FA-A53D27296118}" type="datetimeFigureOut">
              <a:rPr lang="zh-TW" altLang="en-US" smtClean="0"/>
              <a:t>2025/2/10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C2EF66D-8D8A-42D7-AA63-996203E4AF7C}" type="slidenum">
              <a:rPr lang="zh-TW" altLang="en-US" smtClean="0"/>
              <a:t>‹#›</a:t>
            </a:fld>
            <a:endParaRPr lang="zh-TW" altLang="en-US"/>
          </a:p>
        </p:txBody>
      </p:sp>
    </p:spTree>
    <p:extLst>
      <p:ext uri="{BB962C8B-B14F-4D97-AF65-F5344CB8AC3E}">
        <p14:creationId xmlns:p14="http://schemas.microsoft.com/office/powerpoint/2010/main" val="695294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7572E82E-E46A-4F69-B2FA-A53D27296118}" type="datetimeFigureOut">
              <a:rPr lang="zh-TW" altLang="en-US" smtClean="0"/>
              <a:t>2025/2/10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CC2EF66D-8D8A-42D7-AA63-996203E4AF7C}" type="slidenum">
              <a:rPr lang="zh-TW" altLang="en-US" smtClean="0"/>
              <a:t>‹#›</a:t>
            </a:fld>
            <a:endParaRPr lang="zh-TW" altLang="en-US"/>
          </a:p>
        </p:txBody>
      </p:sp>
    </p:spTree>
    <p:extLst>
      <p:ext uri="{BB962C8B-B14F-4D97-AF65-F5344CB8AC3E}">
        <p14:creationId xmlns:p14="http://schemas.microsoft.com/office/powerpoint/2010/main" val="708518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7572E82E-E46A-4F69-B2FA-A53D27296118}" type="datetimeFigureOut">
              <a:rPr lang="zh-TW" altLang="en-US" smtClean="0"/>
              <a:t>2025/2/10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CC2EF66D-8D8A-42D7-AA63-996203E4AF7C}" type="slidenum">
              <a:rPr lang="zh-TW" altLang="en-US" smtClean="0"/>
              <a:t>‹#›</a:t>
            </a:fld>
            <a:endParaRPr lang="zh-TW" altLang="en-US"/>
          </a:p>
        </p:txBody>
      </p:sp>
    </p:spTree>
    <p:extLst>
      <p:ext uri="{BB962C8B-B14F-4D97-AF65-F5344CB8AC3E}">
        <p14:creationId xmlns:p14="http://schemas.microsoft.com/office/powerpoint/2010/main" val="4097772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7572E82E-E46A-4F69-B2FA-A53D27296118}" type="datetimeFigureOut">
              <a:rPr lang="zh-TW" altLang="en-US" smtClean="0"/>
              <a:t>2025/2/10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C2EF66D-8D8A-42D7-AA63-996203E4AF7C}" type="slidenum">
              <a:rPr lang="zh-TW" altLang="en-US" smtClean="0"/>
              <a:t>‹#›</a:t>
            </a:fld>
            <a:endParaRPr lang="zh-TW" altLang="en-US"/>
          </a:p>
        </p:txBody>
      </p:sp>
    </p:spTree>
    <p:extLst>
      <p:ext uri="{BB962C8B-B14F-4D97-AF65-F5344CB8AC3E}">
        <p14:creationId xmlns:p14="http://schemas.microsoft.com/office/powerpoint/2010/main" val="3585124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7572E82E-E46A-4F69-B2FA-A53D27296118}" type="datetimeFigureOut">
              <a:rPr lang="zh-TW" altLang="en-US" smtClean="0"/>
              <a:t>2025/2/10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C2EF66D-8D8A-42D7-AA63-996203E4AF7C}" type="slidenum">
              <a:rPr lang="zh-TW" altLang="en-US" smtClean="0"/>
              <a:t>‹#›</a:t>
            </a:fld>
            <a:endParaRPr lang="zh-TW" altLang="en-US"/>
          </a:p>
        </p:txBody>
      </p:sp>
    </p:spTree>
    <p:extLst>
      <p:ext uri="{BB962C8B-B14F-4D97-AF65-F5344CB8AC3E}">
        <p14:creationId xmlns:p14="http://schemas.microsoft.com/office/powerpoint/2010/main" val="2216684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7572E82E-E46A-4F69-B2FA-A53D27296118}" type="datetimeFigureOut">
              <a:rPr lang="zh-TW" altLang="en-US" smtClean="0"/>
              <a:t>2025/2/10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C2EF66D-8D8A-42D7-AA63-996203E4AF7C}" type="slidenum">
              <a:rPr lang="zh-TW" altLang="en-US" smtClean="0"/>
              <a:t>‹#›</a:t>
            </a:fld>
            <a:endParaRPr lang="zh-TW" altLang="en-US"/>
          </a:p>
        </p:txBody>
      </p:sp>
    </p:spTree>
    <p:extLst>
      <p:ext uri="{BB962C8B-B14F-4D97-AF65-F5344CB8AC3E}">
        <p14:creationId xmlns:p14="http://schemas.microsoft.com/office/powerpoint/2010/main" val="3247879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72E82E-E46A-4F69-B2FA-A53D27296118}" type="datetimeFigureOut">
              <a:rPr lang="zh-TW" altLang="en-US" smtClean="0"/>
              <a:t>2025/2/10</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2EF66D-8D8A-42D7-AA63-996203E4AF7C}" type="slidenum">
              <a:rPr lang="zh-TW" altLang="en-US" smtClean="0"/>
              <a:t>‹#›</a:t>
            </a:fld>
            <a:endParaRPr lang="zh-TW" altLang="en-US"/>
          </a:p>
        </p:txBody>
      </p:sp>
    </p:spTree>
    <p:extLst>
      <p:ext uri="{BB962C8B-B14F-4D97-AF65-F5344CB8AC3E}">
        <p14:creationId xmlns:p14="http://schemas.microsoft.com/office/powerpoint/2010/main" val="893791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5.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5.png"/><Relationship Id="rId7" Type="http://schemas.openxmlformats.org/officeDocument/2006/relationships/image" Target="../media/image47.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6.emf"/><Relationship Id="rId11" Type="http://schemas.openxmlformats.org/officeDocument/2006/relationships/image" Target="../media/image51.emf"/><Relationship Id="rId5" Type="http://schemas.openxmlformats.org/officeDocument/2006/relationships/image" Target="../media/image45.png"/><Relationship Id="rId10" Type="http://schemas.openxmlformats.org/officeDocument/2006/relationships/image" Target="../media/image50.emf"/><Relationship Id="rId4" Type="http://schemas.openxmlformats.org/officeDocument/2006/relationships/image" Target="../media/image44.png"/><Relationship Id="rId9" Type="http://schemas.openxmlformats.org/officeDocument/2006/relationships/image" Target="../media/image49.emf"/></Relationships>
</file>

<file path=ppt/slides/_rels/slide13.xml.rels><?xml version="1.0" encoding="UTF-8" standalone="yes"?>
<Relationships xmlns="http://schemas.openxmlformats.org/package/2006/relationships"><Relationship Id="rId13" Type="http://schemas.microsoft.com/office/2007/relationships/hdphoto" Target="../media/hdphoto10.wdp"/><Relationship Id="rId18" Type="http://schemas.openxmlformats.org/officeDocument/2006/relationships/image" Target="../media/image60.png"/><Relationship Id="rId26" Type="http://schemas.openxmlformats.org/officeDocument/2006/relationships/image" Target="../media/image64.png"/><Relationship Id="rId3" Type="http://schemas.openxmlformats.org/officeDocument/2006/relationships/image" Target="../media/image52.png"/><Relationship Id="rId21" Type="http://schemas.microsoft.com/office/2007/relationships/hdphoto" Target="../media/hdphoto14.wdp"/><Relationship Id="rId34" Type="http://schemas.openxmlformats.org/officeDocument/2006/relationships/image" Target="../media/image68.png"/><Relationship Id="rId7" Type="http://schemas.microsoft.com/office/2007/relationships/hdphoto" Target="../media/hdphoto7.wdp"/><Relationship Id="rId12" Type="http://schemas.openxmlformats.org/officeDocument/2006/relationships/image" Target="../media/image57.png"/><Relationship Id="rId17" Type="http://schemas.microsoft.com/office/2007/relationships/hdphoto" Target="../media/hdphoto12.wdp"/><Relationship Id="rId25" Type="http://schemas.microsoft.com/office/2007/relationships/hdphoto" Target="../media/hdphoto16.wdp"/><Relationship Id="rId33" Type="http://schemas.microsoft.com/office/2007/relationships/hdphoto" Target="../media/hdphoto20.wdp"/><Relationship Id="rId2" Type="http://schemas.openxmlformats.org/officeDocument/2006/relationships/image" Target="../media/image25.png"/><Relationship Id="rId16" Type="http://schemas.openxmlformats.org/officeDocument/2006/relationships/image" Target="../media/image59.png"/><Relationship Id="rId20" Type="http://schemas.openxmlformats.org/officeDocument/2006/relationships/image" Target="../media/image61.png"/><Relationship Id="rId29" Type="http://schemas.microsoft.com/office/2007/relationships/hdphoto" Target="../media/hdphoto18.wdp"/><Relationship Id="rId1" Type="http://schemas.openxmlformats.org/officeDocument/2006/relationships/slideLayout" Target="../slideLayouts/slideLayout1.xml"/><Relationship Id="rId6" Type="http://schemas.openxmlformats.org/officeDocument/2006/relationships/image" Target="../media/image54.png"/><Relationship Id="rId11" Type="http://schemas.microsoft.com/office/2007/relationships/hdphoto" Target="../media/hdphoto9.wdp"/><Relationship Id="rId24" Type="http://schemas.openxmlformats.org/officeDocument/2006/relationships/image" Target="../media/image63.png"/><Relationship Id="rId32" Type="http://schemas.openxmlformats.org/officeDocument/2006/relationships/image" Target="../media/image67.png"/><Relationship Id="rId5" Type="http://schemas.microsoft.com/office/2007/relationships/hdphoto" Target="../media/hdphoto6.wdp"/><Relationship Id="rId15" Type="http://schemas.microsoft.com/office/2007/relationships/hdphoto" Target="../media/hdphoto11.wdp"/><Relationship Id="rId23" Type="http://schemas.microsoft.com/office/2007/relationships/hdphoto" Target="../media/hdphoto15.wdp"/><Relationship Id="rId28" Type="http://schemas.openxmlformats.org/officeDocument/2006/relationships/image" Target="../media/image65.png"/><Relationship Id="rId10" Type="http://schemas.openxmlformats.org/officeDocument/2006/relationships/image" Target="../media/image56.png"/><Relationship Id="rId19" Type="http://schemas.microsoft.com/office/2007/relationships/hdphoto" Target="../media/hdphoto13.wdp"/><Relationship Id="rId31" Type="http://schemas.microsoft.com/office/2007/relationships/hdphoto" Target="../media/hdphoto19.wdp"/><Relationship Id="rId4" Type="http://schemas.openxmlformats.org/officeDocument/2006/relationships/image" Target="../media/image53.png"/><Relationship Id="rId9" Type="http://schemas.microsoft.com/office/2007/relationships/hdphoto" Target="../media/hdphoto8.wdp"/><Relationship Id="rId14" Type="http://schemas.openxmlformats.org/officeDocument/2006/relationships/image" Target="../media/image58.png"/><Relationship Id="rId22" Type="http://schemas.openxmlformats.org/officeDocument/2006/relationships/image" Target="../media/image62.png"/><Relationship Id="rId27" Type="http://schemas.microsoft.com/office/2007/relationships/hdphoto" Target="../media/hdphoto17.wdp"/><Relationship Id="rId30" Type="http://schemas.openxmlformats.org/officeDocument/2006/relationships/image" Target="../media/image66.png"/><Relationship Id="rId8"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72.png"/><Relationship Id="rId4" Type="http://schemas.microsoft.com/office/2007/relationships/hdphoto" Target="../media/hdphoto21.wdp"/><Relationship Id="rId9"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2.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標題 3"/>
          <p:cNvSpPr>
            <a:spLocks noGrp="1"/>
          </p:cNvSpPr>
          <p:nvPr>
            <p:ph type="title"/>
          </p:nvPr>
        </p:nvSpPr>
        <p:spPr>
          <a:xfrm>
            <a:off x="5039883" y="274639"/>
            <a:ext cx="6542517" cy="1143000"/>
          </a:xfrm>
        </p:spPr>
        <p:txBody>
          <a:bodyPr/>
          <a:lstStyle/>
          <a:p>
            <a:r>
              <a:rPr lang="zh-TW" altLang="zh-TW" dirty="0">
                <a:latin typeface="標楷體" pitchFamily="65" charset="-120"/>
                <a:ea typeface="標楷體" pitchFamily="65" charset="-120"/>
                <a:cs typeface="Times New Roman"/>
              </a:rPr>
              <a:t>雷琬婁</a:t>
            </a:r>
            <a:endParaRPr lang="zh-TW" altLang="en-US" dirty="0">
              <a:latin typeface="標楷體" pitchFamily="65" charset="-120"/>
              <a:ea typeface="標楷體" pitchFamily="65" charset="-120"/>
            </a:endParaRPr>
          </a:p>
        </p:txBody>
      </p:sp>
      <p:sp>
        <p:nvSpPr>
          <p:cNvPr id="6" name="內容版面配置區 5"/>
          <p:cNvSpPr>
            <a:spLocks noGrp="1"/>
          </p:cNvSpPr>
          <p:nvPr>
            <p:ph sz="half" idx="2"/>
          </p:nvPr>
        </p:nvSpPr>
        <p:spPr>
          <a:xfrm>
            <a:off x="4655840" y="1600201"/>
            <a:ext cx="6926560" cy="4525963"/>
          </a:xfrm>
        </p:spPr>
        <p:txBody>
          <a:bodyPr>
            <a:normAutofit/>
          </a:bodyPr>
          <a:lstStyle/>
          <a:p>
            <a:pPr marL="0" indent="0" algn="ctr">
              <a:buNone/>
            </a:pPr>
            <a:r>
              <a:rPr lang="en-US" altLang="zh-TW" dirty="0">
                <a:solidFill>
                  <a:srgbClr val="FFFFCC"/>
                </a:solidFill>
                <a:cs typeface="Times New Roman"/>
              </a:rPr>
              <a:t>All </a:t>
            </a:r>
            <a:r>
              <a:rPr lang="en-US" altLang="zh-TW" dirty="0" err="1">
                <a:solidFill>
                  <a:srgbClr val="FFFFCC"/>
                </a:solidFill>
                <a:cs typeface="Times New Roman"/>
              </a:rPr>
              <a:t>Biodisintegratable</a:t>
            </a:r>
            <a:r>
              <a:rPr lang="en-US" altLang="zh-TW" dirty="0">
                <a:solidFill>
                  <a:srgbClr val="FFFFCC"/>
                </a:solidFill>
                <a:cs typeface="Times New Roman"/>
              </a:rPr>
              <a:t> Hydrogel </a:t>
            </a:r>
            <a:r>
              <a:rPr lang="en-US" altLang="zh-TW" dirty="0" err="1">
                <a:solidFill>
                  <a:srgbClr val="FFFFCC"/>
                </a:solidFill>
                <a:cs typeface="Times New Roman"/>
              </a:rPr>
              <a:t>Biohybrid</a:t>
            </a:r>
            <a:r>
              <a:rPr lang="en-US" altLang="zh-TW" dirty="0">
                <a:solidFill>
                  <a:srgbClr val="FFFFCC"/>
                </a:solidFill>
                <a:cs typeface="Times New Roman"/>
              </a:rPr>
              <a:t> Neural Interfaces with Synergistic Performances of Microelectrode Array Technologies, Tissue Scaffolding, and Cell </a:t>
            </a:r>
            <a:r>
              <a:rPr lang="en-US" altLang="zh-TW" dirty="0" smtClean="0">
                <a:solidFill>
                  <a:srgbClr val="FFFFCC"/>
                </a:solidFill>
                <a:cs typeface="Times New Roman"/>
              </a:rPr>
              <a:t>Therapy</a:t>
            </a:r>
          </a:p>
          <a:p>
            <a:pPr marL="0" indent="0" algn="ctr">
              <a:buNone/>
            </a:pPr>
            <a:endParaRPr lang="en-US" altLang="zh-TW" dirty="0" smtClean="0">
              <a:cs typeface="Times New Roman"/>
            </a:endParaRPr>
          </a:p>
          <a:p>
            <a:pPr marL="0" indent="0" algn="ctr">
              <a:buNone/>
            </a:pPr>
            <a:r>
              <a:rPr lang="zh-TW" altLang="zh-TW" sz="3200" dirty="0">
                <a:latin typeface="標楷體" pitchFamily="65" charset="-120"/>
                <a:ea typeface="標楷體" pitchFamily="65" charset="-120"/>
                <a:cs typeface="Times New Roman"/>
              </a:rPr>
              <a:t>國立陽明交通大學電機工程學系 博士</a:t>
            </a:r>
            <a:endParaRPr lang="en-US" altLang="zh-TW" sz="3200" dirty="0">
              <a:latin typeface="標楷體" pitchFamily="65" charset="-120"/>
              <a:ea typeface="標楷體" pitchFamily="65" charset="-120"/>
              <a:cs typeface="Times New Roman"/>
            </a:endParaRPr>
          </a:p>
          <a:p>
            <a:pPr marL="0" indent="0" algn="ctr">
              <a:buNone/>
            </a:pPr>
            <a:endParaRPr lang="en-US" altLang="zh-TW" sz="3200" dirty="0">
              <a:latin typeface="標楷體" pitchFamily="65" charset="-120"/>
              <a:ea typeface="標楷體" pitchFamily="65" charset="-120"/>
              <a:cs typeface="Times New Roman"/>
            </a:endParaRPr>
          </a:p>
          <a:p>
            <a:pPr marL="0" indent="0" algn="ctr">
              <a:buNone/>
            </a:pPr>
            <a:r>
              <a:rPr lang="zh-TW" altLang="zh-TW" sz="3200" dirty="0">
                <a:latin typeface="標楷體" pitchFamily="65" charset="-120"/>
                <a:ea typeface="標楷體" pitchFamily="65" charset="-120"/>
                <a:cs typeface="Times New Roman"/>
              </a:rPr>
              <a:t>黃薇蓁 副教授</a:t>
            </a:r>
            <a:endParaRPr lang="zh-TW" altLang="en-US" sz="3200" dirty="0">
              <a:latin typeface="標楷體" pitchFamily="65" charset="-120"/>
              <a:ea typeface="標楷體" pitchFamily="65" charset="-120"/>
            </a:endParaRPr>
          </a:p>
        </p:txBody>
      </p:sp>
      <p:pic>
        <p:nvPicPr>
          <p:cNvPr id="14339" name="Picture 3"/>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239350" y="356661"/>
            <a:ext cx="4224469" cy="584907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88648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A170DAFB-2684-4108-B776-7284F1EDF91C}"/>
              </a:ext>
            </a:extLst>
          </p:cNvPr>
          <p:cNvPicPr>
            <a:picLocks noChangeAspect="1"/>
          </p:cNvPicPr>
          <p:nvPr/>
        </p:nvPicPr>
        <p:blipFill>
          <a:blip r:embed="rId3"/>
          <a:stretch>
            <a:fillRect/>
          </a:stretch>
        </p:blipFill>
        <p:spPr>
          <a:xfrm>
            <a:off x="0" y="25"/>
            <a:ext cx="12192000" cy="6857999"/>
          </a:xfrm>
          <a:prstGeom prst="rect">
            <a:avLst/>
          </a:prstGeom>
        </p:spPr>
      </p:pic>
      <p:sp>
        <p:nvSpPr>
          <p:cNvPr id="14" name="文字方塊 13">
            <a:extLst>
              <a:ext uri="{FF2B5EF4-FFF2-40B4-BE49-F238E27FC236}">
                <a16:creationId xmlns:a16="http://schemas.microsoft.com/office/drawing/2014/main" id="{8D1AAE30-E2B0-4409-97FF-8075D84FD995}"/>
              </a:ext>
            </a:extLst>
          </p:cNvPr>
          <p:cNvSpPr txBox="1"/>
          <p:nvPr/>
        </p:nvSpPr>
        <p:spPr>
          <a:xfrm>
            <a:off x="305149" y="178411"/>
            <a:ext cx="11674763" cy="584773"/>
          </a:xfrm>
          <a:prstGeom prst="rect">
            <a:avLst/>
          </a:prstGeom>
          <a:gradFill>
            <a:gsLst>
              <a:gs pos="0">
                <a:srgbClr val="8CC6F8"/>
              </a:gs>
              <a:gs pos="40000">
                <a:sysClr val="window" lastClr="FFFFFF"/>
              </a:gs>
              <a:gs pos="100000">
                <a:srgbClr val="0066CC">
                  <a:alpha val="30000"/>
                </a:srgbClr>
              </a:gs>
            </a:gsLst>
            <a:lin ang="2700000" scaled="1"/>
          </a:gradFill>
          <a:scene3d>
            <a:camera prst="orthographicFront"/>
            <a:lightRig rig="threePt" dir="t"/>
          </a:scene3d>
          <a:sp3d>
            <a:bevelT/>
          </a:sp3d>
        </p:spPr>
        <p:txBody>
          <a:bodyPr wrap="square" lIns="91360" tIns="45719" rIns="91360" bIns="45719">
            <a:spAutoFit/>
          </a:bodyPr>
          <a:lstStyle/>
          <a:p>
            <a:pPr algn="ctr" defTabSz="456711">
              <a:defRPr/>
            </a:pPr>
            <a:r>
              <a:rPr lang="en-US" altLang="zh-TW" sz="3200" b="1" kern="0" dirty="0">
                <a:solidFill>
                  <a:prstClr val="black"/>
                </a:solidFill>
                <a:latin typeface="Corbel" panose="020B0503020204020204"/>
              </a:rPr>
              <a:t>Non-environmentally polluting, low-cost, mass-produced process</a:t>
            </a:r>
          </a:p>
        </p:txBody>
      </p:sp>
      <p:grpSp>
        <p:nvGrpSpPr>
          <p:cNvPr id="15" name="群組 14">
            <a:extLst>
              <a:ext uri="{FF2B5EF4-FFF2-40B4-BE49-F238E27FC236}">
                <a16:creationId xmlns:a16="http://schemas.microsoft.com/office/drawing/2014/main" id="{BBB2C453-9556-4226-ABA8-4F07C78FFF7F}"/>
              </a:ext>
            </a:extLst>
          </p:cNvPr>
          <p:cNvGrpSpPr/>
          <p:nvPr/>
        </p:nvGrpSpPr>
        <p:grpSpPr>
          <a:xfrm>
            <a:off x="377198" y="997059"/>
            <a:ext cx="11530732" cy="5682584"/>
            <a:chOff x="658710" y="1108521"/>
            <a:chExt cx="11177172" cy="5515552"/>
          </a:xfrm>
        </p:grpSpPr>
        <p:pic>
          <p:nvPicPr>
            <p:cNvPr id="16" name="圖片 15">
              <a:extLst>
                <a:ext uri="{FF2B5EF4-FFF2-40B4-BE49-F238E27FC236}">
                  <a16:creationId xmlns:a16="http://schemas.microsoft.com/office/drawing/2014/main" id="{48314EC0-B8D2-4198-B3F0-6F6AC09F329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681" t="32472" r="7095" b="10908"/>
            <a:stretch/>
          </p:blipFill>
          <p:spPr>
            <a:xfrm>
              <a:off x="658710" y="1108521"/>
              <a:ext cx="10295615" cy="2992919"/>
            </a:xfrm>
            <a:prstGeom prst="rect">
              <a:avLst/>
            </a:prstGeom>
          </p:spPr>
        </p:pic>
        <p:pic>
          <p:nvPicPr>
            <p:cNvPr id="17" name="圖片 16">
              <a:extLst>
                <a:ext uri="{FF2B5EF4-FFF2-40B4-BE49-F238E27FC236}">
                  <a16:creationId xmlns:a16="http://schemas.microsoft.com/office/drawing/2014/main" id="{EA92BF83-23A3-46ED-BE65-789B38319D85}"/>
                </a:ext>
              </a:extLst>
            </p:cNvPr>
            <p:cNvPicPr>
              <a:picLocks noChangeAspect="1"/>
            </p:cNvPicPr>
            <p:nvPr/>
          </p:nvPicPr>
          <p:blipFill>
            <a:blip r:embed="rId5"/>
            <a:stretch>
              <a:fillRect/>
            </a:stretch>
          </p:blipFill>
          <p:spPr>
            <a:xfrm>
              <a:off x="1020966" y="4101440"/>
              <a:ext cx="10076873" cy="2522633"/>
            </a:xfrm>
            <a:prstGeom prst="rect">
              <a:avLst/>
            </a:prstGeom>
          </p:spPr>
        </p:pic>
        <p:sp>
          <p:nvSpPr>
            <p:cNvPr id="18" name="箭號: 弧形左彎 17">
              <a:extLst>
                <a:ext uri="{FF2B5EF4-FFF2-40B4-BE49-F238E27FC236}">
                  <a16:creationId xmlns:a16="http://schemas.microsoft.com/office/drawing/2014/main" id="{5FD1B763-64B0-4625-8424-125405E614C7}"/>
                </a:ext>
              </a:extLst>
            </p:cNvPr>
            <p:cNvSpPr/>
            <p:nvPr/>
          </p:nvSpPr>
          <p:spPr>
            <a:xfrm>
              <a:off x="10758985" y="3097520"/>
              <a:ext cx="1076897" cy="2241767"/>
            </a:xfrm>
            <a:prstGeom prst="curvedLeftArrow">
              <a:avLst/>
            </a:prstGeom>
            <a:gradFill flip="none" rotWithShape="1">
              <a:gsLst>
                <a:gs pos="2000">
                  <a:sysClr val="window" lastClr="FFFFFF">
                    <a:lumMod val="75000"/>
                  </a:sysClr>
                </a:gs>
                <a:gs pos="43000">
                  <a:srgbClr val="FF0000">
                    <a:alpha val="80000"/>
                  </a:srgbClr>
                </a:gs>
                <a:gs pos="98000">
                  <a:sysClr val="windowText" lastClr="000000">
                    <a:lumMod val="75000"/>
                    <a:lumOff val="25000"/>
                  </a:sysClr>
                </a:gs>
              </a:gsLst>
              <a:path path="circle">
                <a:fillToRect l="50000" t="50000" r="50000" b="50000"/>
              </a:path>
              <a:tileRect/>
            </a:gradFill>
            <a:ln w="12700" cap="flat" cmpd="sng" algn="ctr">
              <a:noFill/>
              <a:prstDash val="solid"/>
              <a:miter lim="800000"/>
            </a:ln>
            <a:effectLst/>
          </p:spPr>
          <p:txBody>
            <a:bodyPr rtlCol="0" anchor="ctr"/>
            <a:lstStyle/>
            <a:p>
              <a:pPr algn="ctr" defTabSz="456711">
                <a:defRPr/>
              </a:pPr>
              <a:endParaRPr lang="zh-TW" altLang="en-US" sz="1867" kern="0">
                <a:solidFill>
                  <a:prstClr val="black"/>
                </a:solidFill>
                <a:latin typeface="Corbel" panose="020B0503020204020204"/>
              </a:endParaRPr>
            </a:p>
          </p:txBody>
        </p:sp>
      </p:grpSp>
      <p:sp>
        <p:nvSpPr>
          <p:cNvPr id="3" name="投影片編號版面配置區 2">
            <a:extLst>
              <a:ext uri="{FF2B5EF4-FFF2-40B4-BE49-F238E27FC236}">
                <a16:creationId xmlns:a16="http://schemas.microsoft.com/office/drawing/2014/main" id="{62ABAD58-F17E-416C-8769-83591C65D0C3}"/>
              </a:ext>
            </a:extLst>
          </p:cNvPr>
          <p:cNvSpPr>
            <a:spLocks noGrp="1"/>
          </p:cNvSpPr>
          <p:nvPr>
            <p:ph type="sldNum" sz="quarter" idx="12"/>
          </p:nvPr>
        </p:nvSpPr>
        <p:spPr>
          <a:xfrm>
            <a:off x="9448800" y="6492876"/>
            <a:ext cx="2743200" cy="365125"/>
          </a:xfrm>
        </p:spPr>
        <p:txBody>
          <a:bodyPr/>
          <a:lstStyle/>
          <a:p>
            <a:fld id="{659AC9CD-1F57-414D-9CDB-E4B9357E5D72}" type="slidenum">
              <a:rPr lang="zh-TW" altLang="en-US" smtClean="0">
                <a:solidFill>
                  <a:prstClr val="black">
                    <a:tint val="75000"/>
                  </a:prstClr>
                </a:solidFill>
              </a:rPr>
              <a:pPr/>
              <a:t>10</a:t>
            </a:fld>
            <a:endParaRPr lang="zh-TW" altLang="en-US" dirty="0">
              <a:solidFill>
                <a:prstClr val="black">
                  <a:tint val="75000"/>
                </a:prstClr>
              </a:solidFill>
            </a:endParaRPr>
          </a:p>
        </p:txBody>
      </p:sp>
    </p:spTree>
    <p:extLst>
      <p:ext uri="{BB962C8B-B14F-4D97-AF65-F5344CB8AC3E}">
        <p14:creationId xmlns:p14="http://schemas.microsoft.com/office/powerpoint/2010/main" val="3727806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A170DAFB-2684-4108-B776-7284F1EDF91C}"/>
              </a:ext>
            </a:extLst>
          </p:cNvPr>
          <p:cNvPicPr>
            <a:picLocks noChangeAspect="1"/>
          </p:cNvPicPr>
          <p:nvPr/>
        </p:nvPicPr>
        <p:blipFill>
          <a:blip r:embed="rId3"/>
          <a:stretch>
            <a:fillRect/>
          </a:stretch>
        </p:blipFill>
        <p:spPr>
          <a:xfrm>
            <a:off x="0" y="25"/>
            <a:ext cx="12192000" cy="6857999"/>
          </a:xfrm>
          <a:prstGeom prst="rect">
            <a:avLst/>
          </a:prstGeom>
        </p:spPr>
      </p:pic>
      <p:sp>
        <p:nvSpPr>
          <p:cNvPr id="3" name="文字方塊 2">
            <a:extLst>
              <a:ext uri="{FF2B5EF4-FFF2-40B4-BE49-F238E27FC236}">
                <a16:creationId xmlns:a16="http://schemas.microsoft.com/office/drawing/2014/main" id="{844FCDEC-9ADC-4C57-9E5A-CC14CBDAD1B6}"/>
              </a:ext>
            </a:extLst>
          </p:cNvPr>
          <p:cNvSpPr txBox="1"/>
          <p:nvPr/>
        </p:nvSpPr>
        <p:spPr>
          <a:xfrm>
            <a:off x="305149" y="178411"/>
            <a:ext cx="11674763" cy="584773"/>
          </a:xfrm>
          <a:prstGeom prst="rect">
            <a:avLst/>
          </a:prstGeom>
          <a:gradFill>
            <a:gsLst>
              <a:gs pos="0">
                <a:srgbClr val="8CC6F8"/>
              </a:gs>
              <a:gs pos="40000">
                <a:sysClr val="window" lastClr="FFFFFF"/>
              </a:gs>
              <a:gs pos="100000">
                <a:srgbClr val="0066CC">
                  <a:alpha val="30000"/>
                </a:srgbClr>
              </a:gs>
            </a:gsLst>
            <a:lin ang="2700000" scaled="1"/>
          </a:gradFill>
          <a:scene3d>
            <a:camera prst="orthographicFront"/>
            <a:lightRig rig="threePt" dir="t"/>
          </a:scene3d>
          <a:sp3d>
            <a:bevelT/>
          </a:sp3d>
        </p:spPr>
        <p:txBody>
          <a:bodyPr wrap="square" lIns="91360" tIns="45719" rIns="91360" bIns="45719">
            <a:spAutoFit/>
          </a:bodyPr>
          <a:lstStyle/>
          <a:p>
            <a:pPr algn="ctr" defTabSz="456711">
              <a:defRPr/>
            </a:pPr>
            <a:r>
              <a:rPr lang="en-US" altLang="zh-TW" sz="3200" b="1" kern="0" dirty="0">
                <a:solidFill>
                  <a:prstClr val="black"/>
                </a:solidFill>
                <a:latin typeface="Corbel" panose="020B0503020204020204"/>
              </a:rPr>
              <a:t>Structural and electrical stability of the hydrogel MEA</a:t>
            </a:r>
          </a:p>
        </p:txBody>
      </p:sp>
      <p:pic>
        <p:nvPicPr>
          <p:cNvPr id="4" name="圖片 3">
            <a:extLst>
              <a:ext uri="{FF2B5EF4-FFF2-40B4-BE49-F238E27FC236}">
                <a16:creationId xmlns:a16="http://schemas.microsoft.com/office/drawing/2014/main" id="{1A0F690C-1E72-474C-A6DA-85678D21CCC1}"/>
              </a:ext>
            </a:extLst>
          </p:cNvPr>
          <p:cNvPicPr>
            <a:picLocks noChangeAspect="1"/>
          </p:cNvPicPr>
          <p:nvPr/>
        </p:nvPicPr>
        <p:blipFill>
          <a:blip r:embed="rId4"/>
          <a:stretch>
            <a:fillRect/>
          </a:stretch>
        </p:blipFill>
        <p:spPr>
          <a:xfrm>
            <a:off x="1144744" y="820950"/>
            <a:ext cx="10158337" cy="2885129"/>
          </a:xfrm>
          <a:prstGeom prst="rect">
            <a:avLst/>
          </a:prstGeom>
        </p:spPr>
      </p:pic>
      <p:grpSp>
        <p:nvGrpSpPr>
          <p:cNvPr id="5" name="群組 4">
            <a:extLst>
              <a:ext uri="{FF2B5EF4-FFF2-40B4-BE49-F238E27FC236}">
                <a16:creationId xmlns:a16="http://schemas.microsoft.com/office/drawing/2014/main" id="{FF128E27-2177-4CFF-8E54-2D93C11A0975}"/>
              </a:ext>
            </a:extLst>
          </p:cNvPr>
          <p:cNvGrpSpPr/>
          <p:nvPr/>
        </p:nvGrpSpPr>
        <p:grpSpPr>
          <a:xfrm>
            <a:off x="2253017" y="3480499"/>
            <a:ext cx="8173039" cy="3527576"/>
            <a:chOff x="2246749" y="3565341"/>
            <a:chExt cx="7536454" cy="3186881"/>
          </a:xfrm>
        </p:grpSpPr>
        <p:pic>
          <p:nvPicPr>
            <p:cNvPr id="6" name="圖片 5">
              <a:extLst>
                <a:ext uri="{FF2B5EF4-FFF2-40B4-BE49-F238E27FC236}">
                  <a16:creationId xmlns:a16="http://schemas.microsoft.com/office/drawing/2014/main" id="{9F613DB4-697F-4C6B-ABA8-BA7C94597AE1}"/>
                </a:ext>
              </a:extLst>
            </p:cNvPr>
            <p:cNvPicPr>
              <a:picLocks noChangeAspect="1"/>
            </p:cNvPicPr>
            <p:nvPr/>
          </p:nvPicPr>
          <p:blipFill>
            <a:blip r:embed="rId5"/>
            <a:stretch>
              <a:fillRect/>
            </a:stretch>
          </p:blipFill>
          <p:spPr>
            <a:xfrm>
              <a:off x="2246749" y="5185708"/>
              <a:ext cx="7536454" cy="1566514"/>
            </a:xfrm>
            <a:prstGeom prst="rect">
              <a:avLst/>
            </a:prstGeom>
          </p:spPr>
        </p:pic>
        <p:pic>
          <p:nvPicPr>
            <p:cNvPr id="7" name="圖片 6">
              <a:extLst>
                <a:ext uri="{FF2B5EF4-FFF2-40B4-BE49-F238E27FC236}">
                  <a16:creationId xmlns:a16="http://schemas.microsoft.com/office/drawing/2014/main" id="{37DFFB2C-C2AC-480B-BF15-018291453B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57760" y="3565341"/>
              <a:ext cx="7220302" cy="1834126"/>
            </a:xfrm>
            <a:prstGeom prst="rect">
              <a:avLst/>
            </a:prstGeom>
          </p:spPr>
        </p:pic>
        <p:pic>
          <p:nvPicPr>
            <p:cNvPr id="8" name="圖片 7">
              <a:extLst>
                <a:ext uri="{FF2B5EF4-FFF2-40B4-BE49-F238E27FC236}">
                  <a16:creationId xmlns:a16="http://schemas.microsoft.com/office/drawing/2014/main" id="{14F546AC-577E-4313-8BF1-0CD3304B37A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18206" y="3815012"/>
              <a:ext cx="4697484" cy="828742"/>
            </a:xfrm>
            <a:prstGeom prst="rect">
              <a:avLst/>
            </a:prstGeom>
          </p:spPr>
        </p:pic>
        <p:sp>
          <p:nvSpPr>
            <p:cNvPr id="9" name="手繪多邊形: 圖案 104">
              <a:extLst>
                <a:ext uri="{FF2B5EF4-FFF2-40B4-BE49-F238E27FC236}">
                  <a16:creationId xmlns:a16="http://schemas.microsoft.com/office/drawing/2014/main" id="{11FB8C79-9876-4A7D-A3D3-65B69DB99C75}"/>
                </a:ext>
              </a:extLst>
            </p:cNvPr>
            <p:cNvSpPr/>
            <p:nvPr/>
          </p:nvSpPr>
          <p:spPr>
            <a:xfrm>
              <a:off x="2986142" y="5332653"/>
              <a:ext cx="6134605" cy="941686"/>
            </a:xfrm>
            <a:custGeom>
              <a:avLst/>
              <a:gdLst>
                <a:gd name="connsiteX0" fmla="*/ 14815 w 8339278"/>
                <a:gd name="connsiteY0" fmla="*/ 0 h 1243155"/>
                <a:gd name="connsiteX1" fmla="*/ 34479 w 8339278"/>
                <a:gd name="connsiteY1" fmla="*/ 978309 h 1243155"/>
                <a:gd name="connsiteX2" fmla="*/ 24647 w 8339278"/>
                <a:gd name="connsiteY2" fmla="*/ 1214283 h 1243155"/>
                <a:gd name="connsiteX3" fmla="*/ 290118 w 8339278"/>
                <a:gd name="connsiteY3" fmla="*/ 1199535 h 1243155"/>
                <a:gd name="connsiteX4" fmla="*/ 4109950 w 8339278"/>
                <a:gd name="connsiteY4" fmla="*/ 1224116 h 1243155"/>
                <a:gd name="connsiteX5" fmla="*/ 7064544 w 8339278"/>
                <a:gd name="connsiteY5" fmla="*/ 1224116 h 1243155"/>
                <a:gd name="connsiteX6" fmla="*/ 7890454 w 8339278"/>
                <a:gd name="connsiteY6" fmla="*/ 1233948 h 1243155"/>
                <a:gd name="connsiteX7" fmla="*/ 8308325 w 8339278"/>
                <a:gd name="connsiteY7" fmla="*/ 1224116 h 1243155"/>
                <a:gd name="connsiteX8" fmla="*/ 8308325 w 8339278"/>
                <a:gd name="connsiteY8" fmla="*/ 1017638 h 1243155"/>
                <a:gd name="connsiteX9" fmla="*/ 8308325 w 8339278"/>
                <a:gd name="connsiteY9" fmla="*/ 835742 h 1243155"/>
                <a:gd name="connsiteX10" fmla="*/ 8126428 w 8339278"/>
                <a:gd name="connsiteY10" fmla="*/ 816077 h 1243155"/>
                <a:gd name="connsiteX11" fmla="*/ 7870789 w 8339278"/>
                <a:gd name="connsiteY11" fmla="*/ 820993 h 1243155"/>
                <a:gd name="connsiteX12" fmla="*/ 7241525 w 8339278"/>
                <a:gd name="connsiteY12" fmla="*/ 796413 h 1243155"/>
                <a:gd name="connsiteX13" fmla="*/ 7030131 w 8339278"/>
                <a:gd name="connsiteY13" fmla="*/ 786580 h 1243155"/>
                <a:gd name="connsiteX14" fmla="*/ 6204221 w 8339278"/>
                <a:gd name="connsiteY14" fmla="*/ 766916 h 1243155"/>
                <a:gd name="connsiteX15" fmla="*/ 6100983 w 8339278"/>
                <a:gd name="connsiteY15" fmla="*/ 757083 h 1243155"/>
                <a:gd name="connsiteX16" fmla="*/ 5840428 w 8339278"/>
                <a:gd name="connsiteY16" fmla="*/ 752167 h 1243155"/>
                <a:gd name="connsiteX17" fmla="*/ 5230828 w 8339278"/>
                <a:gd name="connsiteY17" fmla="*/ 712838 h 1243155"/>
                <a:gd name="connsiteX18" fmla="*/ 5103008 w 8339278"/>
                <a:gd name="connsiteY18" fmla="*/ 707922 h 1243155"/>
                <a:gd name="connsiteX19" fmla="*/ 4808041 w 8339278"/>
                <a:gd name="connsiteY19" fmla="*/ 668593 h 1243155"/>
                <a:gd name="connsiteX20" fmla="*/ 4164028 w 8339278"/>
                <a:gd name="connsiteY20" fmla="*/ 570271 h 1243155"/>
                <a:gd name="connsiteX21" fmla="*/ 3952634 w 8339278"/>
                <a:gd name="connsiteY21" fmla="*/ 516193 h 1243155"/>
                <a:gd name="connsiteX22" fmla="*/ 3195550 w 8339278"/>
                <a:gd name="connsiteY22" fmla="*/ 383458 h 1243155"/>
                <a:gd name="connsiteX23" fmla="*/ 3136557 w 8339278"/>
                <a:gd name="connsiteY23" fmla="*/ 363793 h 1243155"/>
                <a:gd name="connsiteX24" fmla="*/ 2148415 w 8339278"/>
                <a:gd name="connsiteY24" fmla="*/ 176980 h 1243155"/>
                <a:gd name="connsiteX25" fmla="*/ 1179937 w 8339278"/>
                <a:gd name="connsiteY25" fmla="*/ 191729 h 1243155"/>
                <a:gd name="connsiteX26" fmla="*/ 983292 w 8339278"/>
                <a:gd name="connsiteY26" fmla="*/ 157316 h 1243155"/>
                <a:gd name="connsiteX27" fmla="*/ 167215 w 8339278"/>
                <a:gd name="connsiteY27" fmla="*/ 29496 h 1243155"/>
                <a:gd name="connsiteX28" fmla="*/ 9899 w 8339278"/>
                <a:gd name="connsiteY28" fmla="*/ 63909 h 1243155"/>
                <a:gd name="connsiteX29" fmla="*/ 29563 w 8339278"/>
                <a:gd name="connsiteY29" fmla="*/ 260554 h 1243155"/>
                <a:gd name="connsiteX0" fmla="*/ 14815 w 8340209"/>
                <a:gd name="connsiteY0" fmla="*/ 0 h 1243155"/>
                <a:gd name="connsiteX1" fmla="*/ 34479 w 8340209"/>
                <a:gd name="connsiteY1" fmla="*/ 978309 h 1243155"/>
                <a:gd name="connsiteX2" fmla="*/ 24647 w 8340209"/>
                <a:gd name="connsiteY2" fmla="*/ 1214283 h 1243155"/>
                <a:gd name="connsiteX3" fmla="*/ 290118 w 8340209"/>
                <a:gd name="connsiteY3" fmla="*/ 1199535 h 1243155"/>
                <a:gd name="connsiteX4" fmla="*/ 4109950 w 8340209"/>
                <a:gd name="connsiteY4" fmla="*/ 1224116 h 1243155"/>
                <a:gd name="connsiteX5" fmla="*/ 7064544 w 8340209"/>
                <a:gd name="connsiteY5" fmla="*/ 1224116 h 1243155"/>
                <a:gd name="connsiteX6" fmla="*/ 7890454 w 8340209"/>
                <a:gd name="connsiteY6" fmla="*/ 1233948 h 1243155"/>
                <a:gd name="connsiteX7" fmla="*/ 8308325 w 8340209"/>
                <a:gd name="connsiteY7" fmla="*/ 1224116 h 1243155"/>
                <a:gd name="connsiteX8" fmla="*/ 8308325 w 8340209"/>
                <a:gd name="connsiteY8" fmla="*/ 1017638 h 1243155"/>
                <a:gd name="connsiteX9" fmla="*/ 8283744 w 8340209"/>
                <a:gd name="connsiteY9" fmla="*/ 830826 h 1243155"/>
                <a:gd name="connsiteX10" fmla="*/ 8126428 w 8340209"/>
                <a:gd name="connsiteY10" fmla="*/ 816077 h 1243155"/>
                <a:gd name="connsiteX11" fmla="*/ 7870789 w 8340209"/>
                <a:gd name="connsiteY11" fmla="*/ 820993 h 1243155"/>
                <a:gd name="connsiteX12" fmla="*/ 7241525 w 8340209"/>
                <a:gd name="connsiteY12" fmla="*/ 796413 h 1243155"/>
                <a:gd name="connsiteX13" fmla="*/ 7030131 w 8340209"/>
                <a:gd name="connsiteY13" fmla="*/ 786580 h 1243155"/>
                <a:gd name="connsiteX14" fmla="*/ 6204221 w 8340209"/>
                <a:gd name="connsiteY14" fmla="*/ 766916 h 1243155"/>
                <a:gd name="connsiteX15" fmla="*/ 6100983 w 8340209"/>
                <a:gd name="connsiteY15" fmla="*/ 757083 h 1243155"/>
                <a:gd name="connsiteX16" fmla="*/ 5840428 w 8340209"/>
                <a:gd name="connsiteY16" fmla="*/ 752167 h 1243155"/>
                <a:gd name="connsiteX17" fmla="*/ 5230828 w 8340209"/>
                <a:gd name="connsiteY17" fmla="*/ 712838 h 1243155"/>
                <a:gd name="connsiteX18" fmla="*/ 5103008 w 8340209"/>
                <a:gd name="connsiteY18" fmla="*/ 707922 h 1243155"/>
                <a:gd name="connsiteX19" fmla="*/ 4808041 w 8340209"/>
                <a:gd name="connsiteY19" fmla="*/ 668593 h 1243155"/>
                <a:gd name="connsiteX20" fmla="*/ 4164028 w 8340209"/>
                <a:gd name="connsiteY20" fmla="*/ 570271 h 1243155"/>
                <a:gd name="connsiteX21" fmla="*/ 3952634 w 8340209"/>
                <a:gd name="connsiteY21" fmla="*/ 516193 h 1243155"/>
                <a:gd name="connsiteX22" fmla="*/ 3195550 w 8340209"/>
                <a:gd name="connsiteY22" fmla="*/ 383458 h 1243155"/>
                <a:gd name="connsiteX23" fmla="*/ 3136557 w 8340209"/>
                <a:gd name="connsiteY23" fmla="*/ 363793 h 1243155"/>
                <a:gd name="connsiteX24" fmla="*/ 2148415 w 8340209"/>
                <a:gd name="connsiteY24" fmla="*/ 176980 h 1243155"/>
                <a:gd name="connsiteX25" fmla="*/ 1179937 w 8340209"/>
                <a:gd name="connsiteY25" fmla="*/ 191729 h 1243155"/>
                <a:gd name="connsiteX26" fmla="*/ 983292 w 8340209"/>
                <a:gd name="connsiteY26" fmla="*/ 157316 h 1243155"/>
                <a:gd name="connsiteX27" fmla="*/ 167215 w 8340209"/>
                <a:gd name="connsiteY27" fmla="*/ 29496 h 1243155"/>
                <a:gd name="connsiteX28" fmla="*/ 9899 w 8340209"/>
                <a:gd name="connsiteY28" fmla="*/ 63909 h 1243155"/>
                <a:gd name="connsiteX29" fmla="*/ 29563 w 8340209"/>
                <a:gd name="connsiteY29" fmla="*/ 260554 h 1243155"/>
                <a:gd name="connsiteX0" fmla="*/ 14815 w 8319555"/>
                <a:gd name="connsiteY0" fmla="*/ 0 h 1243155"/>
                <a:gd name="connsiteX1" fmla="*/ 34479 w 8319555"/>
                <a:gd name="connsiteY1" fmla="*/ 978309 h 1243155"/>
                <a:gd name="connsiteX2" fmla="*/ 24647 w 8319555"/>
                <a:gd name="connsiteY2" fmla="*/ 1214283 h 1243155"/>
                <a:gd name="connsiteX3" fmla="*/ 290118 w 8319555"/>
                <a:gd name="connsiteY3" fmla="*/ 1199535 h 1243155"/>
                <a:gd name="connsiteX4" fmla="*/ 4109950 w 8319555"/>
                <a:gd name="connsiteY4" fmla="*/ 1224116 h 1243155"/>
                <a:gd name="connsiteX5" fmla="*/ 7064544 w 8319555"/>
                <a:gd name="connsiteY5" fmla="*/ 1224116 h 1243155"/>
                <a:gd name="connsiteX6" fmla="*/ 7890454 w 8319555"/>
                <a:gd name="connsiteY6" fmla="*/ 1233948 h 1243155"/>
                <a:gd name="connsiteX7" fmla="*/ 8278828 w 8319555"/>
                <a:gd name="connsiteY7" fmla="*/ 1224116 h 1243155"/>
                <a:gd name="connsiteX8" fmla="*/ 8308325 w 8319555"/>
                <a:gd name="connsiteY8" fmla="*/ 1017638 h 1243155"/>
                <a:gd name="connsiteX9" fmla="*/ 8283744 w 8319555"/>
                <a:gd name="connsiteY9" fmla="*/ 830826 h 1243155"/>
                <a:gd name="connsiteX10" fmla="*/ 8126428 w 8319555"/>
                <a:gd name="connsiteY10" fmla="*/ 816077 h 1243155"/>
                <a:gd name="connsiteX11" fmla="*/ 7870789 w 8319555"/>
                <a:gd name="connsiteY11" fmla="*/ 820993 h 1243155"/>
                <a:gd name="connsiteX12" fmla="*/ 7241525 w 8319555"/>
                <a:gd name="connsiteY12" fmla="*/ 796413 h 1243155"/>
                <a:gd name="connsiteX13" fmla="*/ 7030131 w 8319555"/>
                <a:gd name="connsiteY13" fmla="*/ 786580 h 1243155"/>
                <a:gd name="connsiteX14" fmla="*/ 6204221 w 8319555"/>
                <a:gd name="connsiteY14" fmla="*/ 766916 h 1243155"/>
                <a:gd name="connsiteX15" fmla="*/ 6100983 w 8319555"/>
                <a:gd name="connsiteY15" fmla="*/ 757083 h 1243155"/>
                <a:gd name="connsiteX16" fmla="*/ 5840428 w 8319555"/>
                <a:gd name="connsiteY16" fmla="*/ 752167 h 1243155"/>
                <a:gd name="connsiteX17" fmla="*/ 5230828 w 8319555"/>
                <a:gd name="connsiteY17" fmla="*/ 712838 h 1243155"/>
                <a:gd name="connsiteX18" fmla="*/ 5103008 w 8319555"/>
                <a:gd name="connsiteY18" fmla="*/ 707922 h 1243155"/>
                <a:gd name="connsiteX19" fmla="*/ 4808041 w 8319555"/>
                <a:gd name="connsiteY19" fmla="*/ 668593 h 1243155"/>
                <a:gd name="connsiteX20" fmla="*/ 4164028 w 8319555"/>
                <a:gd name="connsiteY20" fmla="*/ 570271 h 1243155"/>
                <a:gd name="connsiteX21" fmla="*/ 3952634 w 8319555"/>
                <a:gd name="connsiteY21" fmla="*/ 516193 h 1243155"/>
                <a:gd name="connsiteX22" fmla="*/ 3195550 w 8319555"/>
                <a:gd name="connsiteY22" fmla="*/ 383458 h 1243155"/>
                <a:gd name="connsiteX23" fmla="*/ 3136557 w 8319555"/>
                <a:gd name="connsiteY23" fmla="*/ 363793 h 1243155"/>
                <a:gd name="connsiteX24" fmla="*/ 2148415 w 8319555"/>
                <a:gd name="connsiteY24" fmla="*/ 176980 h 1243155"/>
                <a:gd name="connsiteX25" fmla="*/ 1179937 w 8319555"/>
                <a:gd name="connsiteY25" fmla="*/ 191729 h 1243155"/>
                <a:gd name="connsiteX26" fmla="*/ 983292 w 8319555"/>
                <a:gd name="connsiteY26" fmla="*/ 157316 h 1243155"/>
                <a:gd name="connsiteX27" fmla="*/ 167215 w 8319555"/>
                <a:gd name="connsiteY27" fmla="*/ 29496 h 1243155"/>
                <a:gd name="connsiteX28" fmla="*/ 9899 w 8319555"/>
                <a:gd name="connsiteY28" fmla="*/ 63909 h 1243155"/>
                <a:gd name="connsiteX29" fmla="*/ 29563 w 8319555"/>
                <a:gd name="connsiteY29" fmla="*/ 260554 h 1243155"/>
                <a:gd name="connsiteX0" fmla="*/ 14815 w 8319555"/>
                <a:gd name="connsiteY0" fmla="*/ 0 h 1234028"/>
                <a:gd name="connsiteX1" fmla="*/ 34479 w 8319555"/>
                <a:gd name="connsiteY1" fmla="*/ 978309 h 1234028"/>
                <a:gd name="connsiteX2" fmla="*/ 24647 w 8319555"/>
                <a:gd name="connsiteY2" fmla="*/ 1214283 h 1234028"/>
                <a:gd name="connsiteX3" fmla="*/ 290118 w 8319555"/>
                <a:gd name="connsiteY3" fmla="*/ 1199535 h 1234028"/>
                <a:gd name="connsiteX4" fmla="*/ 4109950 w 8319555"/>
                <a:gd name="connsiteY4" fmla="*/ 1224116 h 1234028"/>
                <a:gd name="connsiteX5" fmla="*/ 7064544 w 8319555"/>
                <a:gd name="connsiteY5" fmla="*/ 1224116 h 1234028"/>
                <a:gd name="connsiteX6" fmla="*/ 7890454 w 8319555"/>
                <a:gd name="connsiteY6" fmla="*/ 1233948 h 1234028"/>
                <a:gd name="connsiteX7" fmla="*/ 8278828 w 8319555"/>
                <a:gd name="connsiteY7" fmla="*/ 1224116 h 1234028"/>
                <a:gd name="connsiteX8" fmla="*/ 8308325 w 8319555"/>
                <a:gd name="connsiteY8" fmla="*/ 1017638 h 1234028"/>
                <a:gd name="connsiteX9" fmla="*/ 8283744 w 8319555"/>
                <a:gd name="connsiteY9" fmla="*/ 830826 h 1234028"/>
                <a:gd name="connsiteX10" fmla="*/ 8126428 w 8319555"/>
                <a:gd name="connsiteY10" fmla="*/ 816077 h 1234028"/>
                <a:gd name="connsiteX11" fmla="*/ 7870789 w 8319555"/>
                <a:gd name="connsiteY11" fmla="*/ 820993 h 1234028"/>
                <a:gd name="connsiteX12" fmla="*/ 7241525 w 8319555"/>
                <a:gd name="connsiteY12" fmla="*/ 796413 h 1234028"/>
                <a:gd name="connsiteX13" fmla="*/ 7030131 w 8319555"/>
                <a:gd name="connsiteY13" fmla="*/ 786580 h 1234028"/>
                <a:gd name="connsiteX14" fmla="*/ 6204221 w 8319555"/>
                <a:gd name="connsiteY14" fmla="*/ 766916 h 1234028"/>
                <a:gd name="connsiteX15" fmla="*/ 6100983 w 8319555"/>
                <a:gd name="connsiteY15" fmla="*/ 757083 h 1234028"/>
                <a:gd name="connsiteX16" fmla="*/ 5840428 w 8319555"/>
                <a:gd name="connsiteY16" fmla="*/ 752167 h 1234028"/>
                <a:gd name="connsiteX17" fmla="*/ 5230828 w 8319555"/>
                <a:gd name="connsiteY17" fmla="*/ 712838 h 1234028"/>
                <a:gd name="connsiteX18" fmla="*/ 5103008 w 8319555"/>
                <a:gd name="connsiteY18" fmla="*/ 707922 h 1234028"/>
                <a:gd name="connsiteX19" fmla="*/ 4808041 w 8319555"/>
                <a:gd name="connsiteY19" fmla="*/ 668593 h 1234028"/>
                <a:gd name="connsiteX20" fmla="*/ 4164028 w 8319555"/>
                <a:gd name="connsiteY20" fmla="*/ 570271 h 1234028"/>
                <a:gd name="connsiteX21" fmla="*/ 3952634 w 8319555"/>
                <a:gd name="connsiteY21" fmla="*/ 516193 h 1234028"/>
                <a:gd name="connsiteX22" fmla="*/ 3195550 w 8319555"/>
                <a:gd name="connsiteY22" fmla="*/ 383458 h 1234028"/>
                <a:gd name="connsiteX23" fmla="*/ 3136557 w 8319555"/>
                <a:gd name="connsiteY23" fmla="*/ 363793 h 1234028"/>
                <a:gd name="connsiteX24" fmla="*/ 2148415 w 8319555"/>
                <a:gd name="connsiteY24" fmla="*/ 176980 h 1234028"/>
                <a:gd name="connsiteX25" fmla="*/ 1179937 w 8319555"/>
                <a:gd name="connsiteY25" fmla="*/ 191729 h 1234028"/>
                <a:gd name="connsiteX26" fmla="*/ 983292 w 8319555"/>
                <a:gd name="connsiteY26" fmla="*/ 157316 h 1234028"/>
                <a:gd name="connsiteX27" fmla="*/ 167215 w 8319555"/>
                <a:gd name="connsiteY27" fmla="*/ 29496 h 1234028"/>
                <a:gd name="connsiteX28" fmla="*/ 9899 w 8319555"/>
                <a:gd name="connsiteY28" fmla="*/ 63909 h 1234028"/>
                <a:gd name="connsiteX29" fmla="*/ 29563 w 8319555"/>
                <a:gd name="connsiteY29" fmla="*/ 260554 h 1234028"/>
                <a:gd name="connsiteX0" fmla="*/ 14815 w 8311465"/>
                <a:gd name="connsiteY0" fmla="*/ 0 h 1234028"/>
                <a:gd name="connsiteX1" fmla="*/ 34479 w 8311465"/>
                <a:gd name="connsiteY1" fmla="*/ 978309 h 1234028"/>
                <a:gd name="connsiteX2" fmla="*/ 24647 w 8311465"/>
                <a:gd name="connsiteY2" fmla="*/ 1214283 h 1234028"/>
                <a:gd name="connsiteX3" fmla="*/ 290118 w 8311465"/>
                <a:gd name="connsiteY3" fmla="*/ 1199535 h 1234028"/>
                <a:gd name="connsiteX4" fmla="*/ 4109950 w 8311465"/>
                <a:gd name="connsiteY4" fmla="*/ 1224116 h 1234028"/>
                <a:gd name="connsiteX5" fmla="*/ 7064544 w 8311465"/>
                <a:gd name="connsiteY5" fmla="*/ 1224116 h 1234028"/>
                <a:gd name="connsiteX6" fmla="*/ 7890454 w 8311465"/>
                <a:gd name="connsiteY6" fmla="*/ 1233948 h 1234028"/>
                <a:gd name="connsiteX7" fmla="*/ 8264080 w 8311465"/>
                <a:gd name="connsiteY7" fmla="*/ 1224116 h 1234028"/>
                <a:gd name="connsiteX8" fmla="*/ 8308325 w 8311465"/>
                <a:gd name="connsiteY8" fmla="*/ 1017638 h 1234028"/>
                <a:gd name="connsiteX9" fmla="*/ 8283744 w 8311465"/>
                <a:gd name="connsiteY9" fmla="*/ 830826 h 1234028"/>
                <a:gd name="connsiteX10" fmla="*/ 8126428 w 8311465"/>
                <a:gd name="connsiteY10" fmla="*/ 816077 h 1234028"/>
                <a:gd name="connsiteX11" fmla="*/ 7870789 w 8311465"/>
                <a:gd name="connsiteY11" fmla="*/ 820993 h 1234028"/>
                <a:gd name="connsiteX12" fmla="*/ 7241525 w 8311465"/>
                <a:gd name="connsiteY12" fmla="*/ 796413 h 1234028"/>
                <a:gd name="connsiteX13" fmla="*/ 7030131 w 8311465"/>
                <a:gd name="connsiteY13" fmla="*/ 786580 h 1234028"/>
                <a:gd name="connsiteX14" fmla="*/ 6204221 w 8311465"/>
                <a:gd name="connsiteY14" fmla="*/ 766916 h 1234028"/>
                <a:gd name="connsiteX15" fmla="*/ 6100983 w 8311465"/>
                <a:gd name="connsiteY15" fmla="*/ 757083 h 1234028"/>
                <a:gd name="connsiteX16" fmla="*/ 5840428 w 8311465"/>
                <a:gd name="connsiteY16" fmla="*/ 752167 h 1234028"/>
                <a:gd name="connsiteX17" fmla="*/ 5230828 w 8311465"/>
                <a:gd name="connsiteY17" fmla="*/ 712838 h 1234028"/>
                <a:gd name="connsiteX18" fmla="*/ 5103008 w 8311465"/>
                <a:gd name="connsiteY18" fmla="*/ 707922 h 1234028"/>
                <a:gd name="connsiteX19" fmla="*/ 4808041 w 8311465"/>
                <a:gd name="connsiteY19" fmla="*/ 668593 h 1234028"/>
                <a:gd name="connsiteX20" fmla="*/ 4164028 w 8311465"/>
                <a:gd name="connsiteY20" fmla="*/ 570271 h 1234028"/>
                <a:gd name="connsiteX21" fmla="*/ 3952634 w 8311465"/>
                <a:gd name="connsiteY21" fmla="*/ 516193 h 1234028"/>
                <a:gd name="connsiteX22" fmla="*/ 3195550 w 8311465"/>
                <a:gd name="connsiteY22" fmla="*/ 383458 h 1234028"/>
                <a:gd name="connsiteX23" fmla="*/ 3136557 w 8311465"/>
                <a:gd name="connsiteY23" fmla="*/ 363793 h 1234028"/>
                <a:gd name="connsiteX24" fmla="*/ 2148415 w 8311465"/>
                <a:gd name="connsiteY24" fmla="*/ 176980 h 1234028"/>
                <a:gd name="connsiteX25" fmla="*/ 1179937 w 8311465"/>
                <a:gd name="connsiteY25" fmla="*/ 191729 h 1234028"/>
                <a:gd name="connsiteX26" fmla="*/ 983292 w 8311465"/>
                <a:gd name="connsiteY26" fmla="*/ 157316 h 1234028"/>
                <a:gd name="connsiteX27" fmla="*/ 167215 w 8311465"/>
                <a:gd name="connsiteY27" fmla="*/ 29496 h 1234028"/>
                <a:gd name="connsiteX28" fmla="*/ 9899 w 8311465"/>
                <a:gd name="connsiteY28" fmla="*/ 63909 h 1234028"/>
                <a:gd name="connsiteX29" fmla="*/ 29563 w 8311465"/>
                <a:gd name="connsiteY29" fmla="*/ 260554 h 1234028"/>
                <a:gd name="connsiteX0" fmla="*/ 6566 w 8303216"/>
                <a:gd name="connsiteY0" fmla="*/ 0 h 1234028"/>
                <a:gd name="connsiteX1" fmla="*/ 26230 w 8303216"/>
                <a:gd name="connsiteY1" fmla="*/ 978309 h 1234028"/>
                <a:gd name="connsiteX2" fmla="*/ 16398 w 8303216"/>
                <a:gd name="connsiteY2" fmla="*/ 1214283 h 1234028"/>
                <a:gd name="connsiteX3" fmla="*/ 281869 w 8303216"/>
                <a:gd name="connsiteY3" fmla="*/ 1199535 h 1234028"/>
                <a:gd name="connsiteX4" fmla="*/ 4101701 w 8303216"/>
                <a:gd name="connsiteY4" fmla="*/ 1224116 h 1234028"/>
                <a:gd name="connsiteX5" fmla="*/ 7056295 w 8303216"/>
                <a:gd name="connsiteY5" fmla="*/ 1224116 h 1234028"/>
                <a:gd name="connsiteX6" fmla="*/ 7882205 w 8303216"/>
                <a:gd name="connsiteY6" fmla="*/ 1233948 h 1234028"/>
                <a:gd name="connsiteX7" fmla="*/ 8255831 w 8303216"/>
                <a:gd name="connsiteY7" fmla="*/ 1224116 h 1234028"/>
                <a:gd name="connsiteX8" fmla="*/ 8300076 w 8303216"/>
                <a:gd name="connsiteY8" fmla="*/ 1017638 h 1234028"/>
                <a:gd name="connsiteX9" fmla="*/ 8275495 w 8303216"/>
                <a:gd name="connsiteY9" fmla="*/ 830826 h 1234028"/>
                <a:gd name="connsiteX10" fmla="*/ 8118179 w 8303216"/>
                <a:gd name="connsiteY10" fmla="*/ 816077 h 1234028"/>
                <a:gd name="connsiteX11" fmla="*/ 7862540 w 8303216"/>
                <a:gd name="connsiteY11" fmla="*/ 820993 h 1234028"/>
                <a:gd name="connsiteX12" fmla="*/ 7233276 w 8303216"/>
                <a:gd name="connsiteY12" fmla="*/ 796413 h 1234028"/>
                <a:gd name="connsiteX13" fmla="*/ 7021882 w 8303216"/>
                <a:gd name="connsiteY13" fmla="*/ 786580 h 1234028"/>
                <a:gd name="connsiteX14" fmla="*/ 6195972 w 8303216"/>
                <a:gd name="connsiteY14" fmla="*/ 766916 h 1234028"/>
                <a:gd name="connsiteX15" fmla="*/ 6092734 w 8303216"/>
                <a:gd name="connsiteY15" fmla="*/ 757083 h 1234028"/>
                <a:gd name="connsiteX16" fmla="*/ 5832179 w 8303216"/>
                <a:gd name="connsiteY16" fmla="*/ 752167 h 1234028"/>
                <a:gd name="connsiteX17" fmla="*/ 5222579 w 8303216"/>
                <a:gd name="connsiteY17" fmla="*/ 712838 h 1234028"/>
                <a:gd name="connsiteX18" fmla="*/ 5094759 w 8303216"/>
                <a:gd name="connsiteY18" fmla="*/ 707922 h 1234028"/>
                <a:gd name="connsiteX19" fmla="*/ 4799792 w 8303216"/>
                <a:gd name="connsiteY19" fmla="*/ 668593 h 1234028"/>
                <a:gd name="connsiteX20" fmla="*/ 4155779 w 8303216"/>
                <a:gd name="connsiteY20" fmla="*/ 570271 h 1234028"/>
                <a:gd name="connsiteX21" fmla="*/ 3944385 w 8303216"/>
                <a:gd name="connsiteY21" fmla="*/ 516193 h 1234028"/>
                <a:gd name="connsiteX22" fmla="*/ 3187301 w 8303216"/>
                <a:gd name="connsiteY22" fmla="*/ 383458 h 1234028"/>
                <a:gd name="connsiteX23" fmla="*/ 3128308 w 8303216"/>
                <a:gd name="connsiteY23" fmla="*/ 363793 h 1234028"/>
                <a:gd name="connsiteX24" fmla="*/ 2140166 w 8303216"/>
                <a:gd name="connsiteY24" fmla="*/ 176980 h 1234028"/>
                <a:gd name="connsiteX25" fmla="*/ 1171688 w 8303216"/>
                <a:gd name="connsiteY25" fmla="*/ 191729 h 1234028"/>
                <a:gd name="connsiteX26" fmla="*/ 975043 w 8303216"/>
                <a:gd name="connsiteY26" fmla="*/ 157316 h 1234028"/>
                <a:gd name="connsiteX27" fmla="*/ 158966 w 8303216"/>
                <a:gd name="connsiteY27" fmla="*/ 29496 h 1234028"/>
                <a:gd name="connsiteX28" fmla="*/ 21314 w 8303216"/>
                <a:gd name="connsiteY28" fmla="*/ 260554 h 1234028"/>
                <a:gd name="connsiteX0" fmla="*/ 26230 w 8303216"/>
                <a:gd name="connsiteY0" fmla="*/ 950519 h 1206238"/>
                <a:gd name="connsiteX1" fmla="*/ 16398 w 8303216"/>
                <a:gd name="connsiteY1" fmla="*/ 1186493 h 1206238"/>
                <a:gd name="connsiteX2" fmla="*/ 281869 w 8303216"/>
                <a:gd name="connsiteY2" fmla="*/ 1171745 h 1206238"/>
                <a:gd name="connsiteX3" fmla="*/ 4101701 w 8303216"/>
                <a:gd name="connsiteY3" fmla="*/ 1196326 h 1206238"/>
                <a:gd name="connsiteX4" fmla="*/ 7056295 w 8303216"/>
                <a:gd name="connsiteY4" fmla="*/ 1196326 h 1206238"/>
                <a:gd name="connsiteX5" fmla="*/ 7882205 w 8303216"/>
                <a:gd name="connsiteY5" fmla="*/ 1206158 h 1206238"/>
                <a:gd name="connsiteX6" fmla="*/ 8255831 w 8303216"/>
                <a:gd name="connsiteY6" fmla="*/ 1196326 h 1206238"/>
                <a:gd name="connsiteX7" fmla="*/ 8300076 w 8303216"/>
                <a:gd name="connsiteY7" fmla="*/ 989848 h 1206238"/>
                <a:gd name="connsiteX8" fmla="*/ 8275495 w 8303216"/>
                <a:gd name="connsiteY8" fmla="*/ 803036 h 1206238"/>
                <a:gd name="connsiteX9" fmla="*/ 8118179 w 8303216"/>
                <a:gd name="connsiteY9" fmla="*/ 788287 h 1206238"/>
                <a:gd name="connsiteX10" fmla="*/ 7862540 w 8303216"/>
                <a:gd name="connsiteY10" fmla="*/ 793203 h 1206238"/>
                <a:gd name="connsiteX11" fmla="*/ 7233276 w 8303216"/>
                <a:gd name="connsiteY11" fmla="*/ 768623 h 1206238"/>
                <a:gd name="connsiteX12" fmla="*/ 7021882 w 8303216"/>
                <a:gd name="connsiteY12" fmla="*/ 758790 h 1206238"/>
                <a:gd name="connsiteX13" fmla="*/ 6195972 w 8303216"/>
                <a:gd name="connsiteY13" fmla="*/ 739126 h 1206238"/>
                <a:gd name="connsiteX14" fmla="*/ 6092734 w 8303216"/>
                <a:gd name="connsiteY14" fmla="*/ 729293 h 1206238"/>
                <a:gd name="connsiteX15" fmla="*/ 5832179 w 8303216"/>
                <a:gd name="connsiteY15" fmla="*/ 724377 h 1206238"/>
                <a:gd name="connsiteX16" fmla="*/ 5222579 w 8303216"/>
                <a:gd name="connsiteY16" fmla="*/ 685048 h 1206238"/>
                <a:gd name="connsiteX17" fmla="*/ 5094759 w 8303216"/>
                <a:gd name="connsiteY17" fmla="*/ 680132 h 1206238"/>
                <a:gd name="connsiteX18" fmla="*/ 4799792 w 8303216"/>
                <a:gd name="connsiteY18" fmla="*/ 640803 h 1206238"/>
                <a:gd name="connsiteX19" fmla="*/ 4155779 w 8303216"/>
                <a:gd name="connsiteY19" fmla="*/ 542481 h 1206238"/>
                <a:gd name="connsiteX20" fmla="*/ 3944385 w 8303216"/>
                <a:gd name="connsiteY20" fmla="*/ 488403 h 1206238"/>
                <a:gd name="connsiteX21" fmla="*/ 3187301 w 8303216"/>
                <a:gd name="connsiteY21" fmla="*/ 355668 h 1206238"/>
                <a:gd name="connsiteX22" fmla="*/ 3128308 w 8303216"/>
                <a:gd name="connsiteY22" fmla="*/ 336003 h 1206238"/>
                <a:gd name="connsiteX23" fmla="*/ 2140166 w 8303216"/>
                <a:gd name="connsiteY23" fmla="*/ 149190 h 1206238"/>
                <a:gd name="connsiteX24" fmla="*/ 1171688 w 8303216"/>
                <a:gd name="connsiteY24" fmla="*/ 163939 h 1206238"/>
                <a:gd name="connsiteX25" fmla="*/ 975043 w 8303216"/>
                <a:gd name="connsiteY25" fmla="*/ 129526 h 1206238"/>
                <a:gd name="connsiteX26" fmla="*/ 158966 w 8303216"/>
                <a:gd name="connsiteY26" fmla="*/ 1706 h 1206238"/>
                <a:gd name="connsiteX27" fmla="*/ 21314 w 8303216"/>
                <a:gd name="connsiteY27" fmla="*/ 232764 h 1206238"/>
                <a:gd name="connsiteX0" fmla="*/ 22698 w 8304600"/>
                <a:gd name="connsiteY0" fmla="*/ 237680 h 1252055"/>
                <a:gd name="connsiteX1" fmla="*/ 17782 w 8304600"/>
                <a:gd name="connsiteY1" fmla="*/ 1186493 h 1252055"/>
                <a:gd name="connsiteX2" fmla="*/ 283253 w 8304600"/>
                <a:gd name="connsiteY2" fmla="*/ 1171745 h 1252055"/>
                <a:gd name="connsiteX3" fmla="*/ 4103085 w 8304600"/>
                <a:gd name="connsiteY3" fmla="*/ 1196326 h 1252055"/>
                <a:gd name="connsiteX4" fmla="*/ 7057679 w 8304600"/>
                <a:gd name="connsiteY4" fmla="*/ 1196326 h 1252055"/>
                <a:gd name="connsiteX5" fmla="*/ 7883589 w 8304600"/>
                <a:gd name="connsiteY5" fmla="*/ 1206158 h 1252055"/>
                <a:gd name="connsiteX6" fmla="*/ 8257215 w 8304600"/>
                <a:gd name="connsiteY6" fmla="*/ 1196326 h 1252055"/>
                <a:gd name="connsiteX7" fmla="*/ 8301460 w 8304600"/>
                <a:gd name="connsiteY7" fmla="*/ 989848 h 1252055"/>
                <a:gd name="connsiteX8" fmla="*/ 8276879 w 8304600"/>
                <a:gd name="connsiteY8" fmla="*/ 803036 h 1252055"/>
                <a:gd name="connsiteX9" fmla="*/ 8119563 w 8304600"/>
                <a:gd name="connsiteY9" fmla="*/ 788287 h 1252055"/>
                <a:gd name="connsiteX10" fmla="*/ 7863924 w 8304600"/>
                <a:gd name="connsiteY10" fmla="*/ 793203 h 1252055"/>
                <a:gd name="connsiteX11" fmla="*/ 7234660 w 8304600"/>
                <a:gd name="connsiteY11" fmla="*/ 768623 h 1252055"/>
                <a:gd name="connsiteX12" fmla="*/ 7023266 w 8304600"/>
                <a:gd name="connsiteY12" fmla="*/ 758790 h 1252055"/>
                <a:gd name="connsiteX13" fmla="*/ 6197356 w 8304600"/>
                <a:gd name="connsiteY13" fmla="*/ 739126 h 1252055"/>
                <a:gd name="connsiteX14" fmla="*/ 6094118 w 8304600"/>
                <a:gd name="connsiteY14" fmla="*/ 729293 h 1252055"/>
                <a:gd name="connsiteX15" fmla="*/ 5833563 w 8304600"/>
                <a:gd name="connsiteY15" fmla="*/ 724377 h 1252055"/>
                <a:gd name="connsiteX16" fmla="*/ 5223963 w 8304600"/>
                <a:gd name="connsiteY16" fmla="*/ 685048 h 1252055"/>
                <a:gd name="connsiteX17" fmla="*/ 5096143 w 8304600"/>
                <a:gd name="connsiteY17" fmla="*/ 680132 h 1252055"/>
                <a:gd name="connsiteX18" fmla="*/ 4801176 w 8304600"/>
                <a:gd name="connsiteY18" fmla="*/ 640803 h 1252055"/>
                <a:gd name="connsiteX19" fmla="*/ 4157163 w 8304600"/>
                <a:gd name="connsiteY19" fmla="*/ 542481 h 1252055"/>
                <a:gd name="connsiteX20" fmla="*/ 3945769 w 8304600"/>
                <a:gd name="connsiteY20" fmla="*/ 488403 h 1252055"/>
                <a:gd name="connsiteX21" fmla="*/ 3188685 w 8304600"/>
                <a:gd name="connsiteY21" fmla="*/ 355668 h 1252055"/>
                <a:gd name="connsiteX22" fmla="*/ 3129692 w 8304600"/>
                <a:gd name="connsiteY22" fmla="*/ 336003 h 1252055"/>
                <a:gd name="connsiteX23" fmla="*/ 2141550 w 8304600"/>
                <a:gd name="connsiteY23" fmla="*/ 149190 h 1252055"/>
                <a:gd name="connsiteX24" fmla="*/ 1173072 w 8304600"/>
                <a:gd name="connsiteY24" fmla="*/ 163939 h 1252055"/>
                <a:gd name="connsiteX25" fmla="*/ 976427 w 8304600"/>
                <a:gd name="connsiteY25" fmla="*/ 129526 h 1252055"/>
                <a:gd name="connsiteX26" fmla="*/ 160350 w 8304600"/>
                <a:gd name="connsiteY26" fmla="*/ 1706 h 1252055"/>
                <a:gd name="connsiteX27" fmla="*/ 22698 w 8304600"/>
                <a:gd name="connsiteY27" fmla="*/ 232764 h 1252055"/>
                <a:gd name="connsiteX0" fmla="*/ 33944 w 8315846"/>
                <a:gd name="connsiteY0" fmla="*/ 237680 h 1252056"/>
                <a:gd name="connsiteX1" fmla="*/ 29028 w 8315846"/>
                <a:gd name="connsiteY1" fmla="*/ 1186493 h 1252056"/>
                <a:gd name="connsiteX2" fmla="*/ 446899 w 8315846"/>
                <a:gd name="connsiteY2" fmla="*/ 1171745 h 1252056"/>
                <a:gd name="connsiteX3" fmla="*/ 4114331 w 8315846"/>
                <a:gd name="connsiteY3" fmla="*/ 1196326 h 1252056"/>
                <a:gd name="connsiteX4" fmla="*/ 7068925 w 8315846"/>
                <a:gd name="connsiteY4" fmla="*/ 1196326 h 1252056"/>
                <a:gd name="connsiteX5" fmla="*/ 7894835 w 8315846"/>
                <a:gd name="connsiteY5" fmla="*/ 1206158 h 1252056"/>
                <a:gd name="connsiteX6" fmla="*/ 8268461 w 8315846"/>
                <a:gd name="connsiteY6" fmla="*/ 1196326 h 1252056"/>
                <a:gd name="connsiteX7" fmla="*/ 8312706 w 8315846"/>
                <a:gd name="connsiteY7" fmla="*/ 989848 h 1252056"/>
                <a:gd name="connsiteX8" fmla="*/ 8288125 w 8315846"/>
                <a:gd name="connsiteY8" fmla="*/ 803036 h 1252056"/>
                <a:gd name="connsiteX9" fmla="*/ 8130809 w 8315846"/>
                <a:gd name="connsiteY9" fmla="*/ 788287 h 1252056"/>
                <a:gd name="connsiteX10" fmla="*/ 7875170 w 8315846"/>
                <a:gd name="connsiteY10" fmla="*/ 793203 h 1252056"/>
                <a:gd name="connsiteX11" fmla="*/ 7245906 w 8315846"/>
                <a:gd name="connsiteY11" fmla="*/ 768623 h 1252056"/>
                <a:gd name="connsiteX12" fmla="*/ 7034512 w 8315846"/>
                <a:gd name="connsiteY12" fmla="*/ 758790 h 1252056"/>
                <a:gd name="connsiteX13" fmla="*/ 6208602 w 8315846"/>
                <a:gd name="connsiteY13" fmla="*/ 739126 h 1252056"/>
                <a:gd name="connsiteX14" fmla="*/ 6105364 w 8315846"/>
                <a:gd name="connsiteY14" fmla="*/ 729293 h 1252056"/>
                <a:gd name="connsiteX15" fmla="*/ 5844809 w 8315846"/>
                <a:gd name="connsiteY15" fmla="*/ 724377 h 1252056"/>
                <a:gd name="connsiteX16" fmla="*/ 5235209 w 8315846"/>
                <a:gd name="connsiteY16" fmla="*/ 685048 h 1252056"/>
                <a:gd name="connsiteX17" fmla="*/ 5107389 w 8315846"/>
                <a:gd name="connsiteY17" fmla="*/ 680132 h 1252056"/>
                <a:gd name="connsiteX18" fmla="*/ 4812422 w 8315846"/>
                <a:gd name="connsiteY18" fmla="*/ 640803 h 1252056"/>
                <a:gd name="connsiteX19" fmla="*/ 4168409 w 8315846"/>
                <a:gd name="connsiteY19" fmla="*/ 542481 h 1252056"/>
                <a:gd name="connsiteX20" fmla="*/ 3957015 w 8315846"/>
                <a:gd name="connsiteY20" fmla="*/ 488403 h 1252056"/>
                <a:gd name="connsiteX21" fmla="*/ 3199931 w 8315846"/>
                <a:gd name="connsiteY21" fmla="*/ 355668 h 1252056"/>
                <a:gd name="connsiteX22" fmla="*/ 3140938 w 8315846"/>
                <a:gd name="connsiteY22" fmla="*/ 336003 h 1252056"/>
                <a:gd name="connsiteX23" fmla="*/ 2152796 w 8315846"/>
                <a:gd name="connsiteY23" fmla="*/ 149190 h 1252056"/>
                <a:gd name="connsiteX24" fmla="*/ 1184318 w 8315846"/>
                <a:gd name="connsiteY24" fmla="*/ 163939 h 1252056"/>
                <a:gd name="connsiteX25" fmla="*/ 987673 w 8315846"/>
                <a:gd name="connsiteY25" fmla="*/ 129526 h 1252056"/>
                <a:gd name="connsiteX26" fmla="*/ 171596 w 8315846"/>
                <a:gd name="connsiteY26" fmla="*/ 1706 h 1252056"/>
                <a:gd name="connsiteX27" fmla="*/ 33944 w 8315846"/>
                <a:gd name="connsiteY27" fmla="*/ 232764 h 1252056"/>
                <a:gd name="connsiteX0" fmla="*/ 16525 w 8298427"/>
                <a:gd name="connsiteY0" fmla="*/ 237680 h 1263533"/>
                <a:gd name="connsiteX1" fmla="*/ 36189 w 8298427"/>
                <a:gd name="connsiteY1" fmla="*/ 1201242 h 1263533"/>
                <a:gd name="connsiteX2" fmla="*/ 429480 w 8298427"/>
                <a:gd name="connsiteY2" fmla="*/ 1171745 h 1263533"/>
                <a:gd name="connsiteX3" fmla="*/ 4096912 w 8298427"/>
                <a:gd name="connsiteY3" fmla="*/ 1196326 h 1263533"/>
                <a:gd name="connsiteX4" fmla="*/ 7051506 w 8298427"/>
                <a:gd name="connsiteY4" fmla="*/ 1196326 h 1263533"/>
                <a:gd name="connsiteX5" fmla="*/ 7877416 w 8298427"/>
                <a:gd name="connsiteY5" fmla="*/ 1206158 h 1263533"/>
                <a:gd name="connsiteX6" fmla="*/ 8251042 w 8298427"/>
                <a:gd name="connsiteY6" fmla="*/ 1196326 h 1263533"/>
                <a:gd name="connsiteX7" fmla="*/ 8295287 w 8298427"/>
                <a:gd name="connsiteY7" fmla="*/ 989848 h 1263533"/>
                <a:gd name="connsiteX8" fmla="*/ 8270706 w 8298427"/>
                <a:gd name="connsiteY8" fmla="*/ 803036 h 1263533"/>
                <a:gd name="connsiteX9" fmla="*/ 8113390 w 8298427"/>
                <a:gd name="connsiteY9" fmla="*/ 788287 h 1263533"/>
                <a:gd name="connsiteX10" fmla="*/ 7857751 w 8298427"/>
                <a:gd name="connsiteY10" fmla="*/ 793203 h 1263533"/>
                <a:gd name="connsiteX11" fmla="*/ 7228487 w 8298427"/>
                <a:gd name="connsiteY11" fmla="*/ 768623 h 1263533"/>
                <a:gd name="connsiteX12" fmla="*/ 7017093 w 8298427"/>
                <a:gd name="connsiteY12" fmla="*/ 758790 h 1263533"/>
                <a:gd name="connsiteX13" fmla="*/ 6191183 w 8298427"/>
                <a:gd name="connsiteY13" fmla="*/ 739126 h 1263533"/>
                <a:gd name="connsiteX14" fmla="*/ 6087945 w 8298427"/>
                <a:gd name="connsiteY14" fmla="*/ 729293 h 1263533"/>
                <a:gd name="connsiteX15" fmla="*/ 5827390 w 8298427"/>
                <a:gd name="connsiteY15" fmla="*/ 724377 h 1263533"/>
                <a:gd name="connsiteX16" fmla="*/ 5217790 w 8298427"/>
                <a:gd name="connsiteY16" fmla="*/ 685048 h 1263533"/>
                <a:gd name="connsiteX17" fmla="*/ 5089970 w 8298427"/>
                <a:gd name="connsiteY17" fmla="*/ 680132 h 1263533"/>
                <a:gd name="connsiteX18" fmla="*/ 4795003 w 8298427"/>
                <a:gd name="connsiteY18" fmla="*/ 640803 h 1263533"/>
                <a:gd name="connsiteX19" fmla="*/ 4150990 w 8298427"/>
                <a:gd name="connsiteY19" fmla="*/ 542481 h 1263533"/>
                <a:gd name="connsiteX20" fmla="*/ 3939596 w 8298427"/>
                <a:gd name="connsiteY20" fmla="*/ 488403 h 1263533"/>
                <a:gd name="connsiteX21" fmla="*/ 3182512 w 8298427"/>
                <a:gd name="connsiteY21" fmla="*/ 355668 h 1263533"/>
                <a:gd name="connsiteX22" fmla="*/ 3123519 w 8298427"/>
                <a:gd name="connsiteY22" fmla="*/ 336003 h 1263533"/>
                <a:gd name="connsiteX23" fmla="*/ 2135377 w 8298427"/>
                <a:gd name="connsiteY23" fmla="*/ 149190 h 1263533"/>
                <a:gd name="connsiteX24" fmla="*/ 1166899 w 8298427"/>
                <a:gd name="connsiteY24" fmla="*/ 163939 h 1263533"/>
                <a:gd name="connsiteX25" fmla="*/ 970254 w 8298427"/>
                <a:gd name="connsiteY25" fmla="*/ 129526 h 1263533"/>
                <a:gd name="connsiteX26" fmla="*/ 154177 w 8298427"/>
                <a:gd name="connsiteY26" fmla="*/ 1706 h 1263533"/>
                <a:gd name="connsiteX27" fmla="*/ 16525 w 8298427"/>
                <a:gd name="connsiteY27" fmla="*/ 232764 h 1263533"/>
                <a:gd name="connsiteX0" fmla="*/ 19745 w 8301647"/>
                <a:gd name="connsiteY0" fmla="*/ 237680 h 1206238"/>
                <a:gd name="connsiteX1" fmla="*/ 34493 w 8301647"/>
                <a:gd name="connsiteY1" fmla="*/ 1029178 h 1206238"/>
                <a:gd name="connsiteX2" fmla="*/ 432700 w 8301647"/>
                <a:gd name="connsiteY2" fmla="*/ 1171745 h 1206238"/>
                <a:gd name="connsiteX3" fmla="*/ 4100132 w 8301647"/>
                <a:gd name="connsiteY3" fmla="*/ 1196326 h 1206238"/>
                <a:gd name="connsiteX4" fmla="*/ 7054726 w 8301647"/>
                <a:gd name="connsiteY4" fmla="*/ 1196326 h 1206238"/>
                <a:gd name="connsiteX5" fmla="*/ 7880636 w 8301647"/>
                <a:gd name="connsiteY5" fmla="*/ 1206158 h 1206238"/>
                <a:gd name="connsiteX6" fmla="*/ 8254262 w 8301647"/>
                <a:gd name="connsiteY6" fmla="*/ 1196326 h 1206238"/>
                <a:gd name="connsiteX7" fmla="*/ 8298507 w 8301647"/>
                <a:gd name="connsiteY7" fmla="*/ 989848 h 1206238"/>
                <a:gd name="connsiteX8" fmla="*/ 8273926 w 8301647"/>
                <a:gd name="connsiteY8" fmla="*/ 803036 h 1206238"/>
                <a:gd name="connsiteX9" fmla="*/ 8116610 w 8301647"/>
                <a:gd name="connsiteY9" fmla="*/ 788287 h 1206238"/>
                <a:gd name="connsiteX10" fmla="*/ 7860971 w 8301647"/>
                <a:gd name="connsiteY10" fmla="*/ 793203 h 1206238"/>
                <a:gd name="connsiteX11" fmla="*/ 7231707 w 8301647"/>
                <a:gd name="connsiteY11" fmla="*/ 768623 h 1206238"/>
                <a:gd name="connsiteX12" fmla="*/ 7020313 w 8301647"/>
                <a:gd name="connsiteY12" fmla="*/ 758790 h 1206238"/>
                <a:gd name="connsiteX13" fmla="*/ 6194403 w 8301647"/>
                <a:gd name="connsiteY13" fmla="*/ 739126 h 1206238"/>
                <a:gd name="connsiteX14" fmla="*/ 6091165 w 8301647"/>
                <a:gd name="connsiteY14" fmla="*/ 729293 h 1206238"/>
                <a:gd name="connsiteX15" fmla="*/ 5830610 w 8301647"/>
                <a:gd name="connsiteY15" fmla="*/ 724377 h 1206238"/>
                <a:gd name="connsiteX16" fmla="*/ 5221010 w 8301647"/>
                <a:gd name="connsiteY16" fmla="*/ 685048 h 1206238"/>
                <a:gd name="connsiteX17" fmla="*/ 5093190 w 8301647"/>
                <a:gd name="connsiteY17" fmla="*/ 680132 h 1206238"/>
                <a:gd name="connsiteX18" fmla="*/ 4798223 w 8301647"/>
                <a:gd name="connsiteY18" fmla="*/ 640803 h 1206238"/>
                <a:gd name="connsiteX19" fmla="*/ 4154210 w 8301647"/>
                <a:gd name="connsiteY19" fmla="*/ 542481 h 1206238"/>
                <a:gd name="connsiteX20" fmla="*/ 3942816 w 8301647"/>
                <a:gd name="connsiteY20" fmla="*/ 488403 h 1206238"/>
                <a:gd name="connsiteX21" fmla="*/ 3185732 w 8301647"/>
                <a:gd name="connsiteY21" fmla="*/ 355668 h 1206238"/>
                <a:gd name="connsiteX22" fmla="*/ 3126739 w 8301647"/>
                <a:gd name="connsiteY22" fmla="*/ 336003 h 1206238"/>
                <a:gd name="connsiteX23" fmla="*/ 2138597 w 8301647"/>
                <a:gd name="connsiteY23" fmla="*/ 149190 h 1206238"/>
                <a:gd name="connsiteX24" fmla="*/ 1170119 w 8301647"/>
                <a:gd name="connsiteY24" fmla="*/ 163939 h 1206238"/>
                <a:gd name="connsiteX25" fmla="*/ 973474 w 8301647"/>
                <a:gd name="connsiteY25" fmla="*/ 129526 h 1206238"/>
                <a:gd name="connsiteX26" fmla="*/ 157397 w 8301647"/>
                <a:gd name="connsiteY26" fmla="*/ 1706 h 1206238"/>
                <a:gd name="connsiteX27" fmla="*/ 19745 w 8301647"/>
                <a:gd name="connsiteY27" fmla="*/ 232764 h 1206238"/>
                <a:gd name="connsiteX0" fmla="*/ 19745 w 8301647"/>
                <a:gd name="connsiteY0" fmla="*/ 237680 h 1206238"/>
                <a:gd name="connsiteX1" fmla="*/ 34493 w 8301647"/>
                <a:gd name="connsiteY1" fmla="*/ 1029178 h 1206238"/>
                <a:gd name="connsiteX2" fmla="*/ 127899 w 8301647"/>
                <a:gd name="connsiteY2" fmla="*/ 1112751 h 1206238"/>
                <a:gd name="connsiteX3" fmla="*/ 432700 w 8301647"/>
                <a:gd name="connsiteY3" fmla="*/ 1171745 h 1206238"/>
                <a:gd name="connsiteX4" fmla="*/ 4100132 w 8301647"/>
                <a:gd name="connsiteY4" fmla="*/ 1196326 h 1206238"/>
                <a:gd name="connsiteX5" fmla="*/ 7054726 w 8301647"/>
                <a:gd name="connsiteY5" fmla="*/ 1196326 h 1206238"/>
                <a:gd name="connsiteX6" fmla="*/ 7880636 w 8301647"/>
                <a:gd name="connsiteY6" fmla="*/ 1206158 h 1206238"/>
                <a:gd name="connsiteX7" fmla="*/ 8254262 w 8301647"/>
                <a:gd name="connsiteY7" fmla="*/ 1196326 h 1206238"/>
                <a:gd name="connsiteX8" fmla="*/ 8298507 w 8301647"/>
                <a:gd name="connsiteY8" fmla="*/ 989848 h 1206238"/>
                <a:gd name="connsiteX9" fmla="*/ 8273926 w 8301647"/>
                <a:gd name="connsiteY9" fmla="*/ 803036 h 1206238"/>
                <a:gd name="connsiteX10" fmla="*/ 8116610 w 8301647"/>
                <a:gd name="connsiteY10" fmla="*/ 788287 h 1206238"/>
                <a:gd name="connsiteX11" fmla="*/ 7860971 w 8301647"/>
                <a:gd name="connsiteY11" fmla="*/ 793203 h 1206238"/>
                <a:gd name="connsiteX12" fmla="*/ 7231707 w 8301647"/>
                <a:gd name="connsiteY12" fmla="*/ 768623 h 1206238"/>
                <a:gd name="connsiteX13" fmla="*/ 7020313 w 8301647"/>
                <a:gd name="connsiteY13" fmla="*/ 758790 h 1206238"/>
                <a:gd name="connsiteX14" fmla="*/ 6194403 w 8301647"/>
                <a:gd name="connsiteY14" fmla="*/ 739126 h 1206238"/>
                <a:gd name="connsiteX15" fmla="*/ 6091165 w 8301647"/>
                <a:gd name="connsiteY15" fmla="*/ 729293 h 1206238"/>
                <a:gd name="connsiteX16" fmla="*/ 5830610 w 8301647"/>
                <a:gd name="connsiteY16" fmla="*/ 724377 h 1206238"/>
                <a:gd name="connsiteX17" fmla="*/ 5221010 w 8301647"/>
                <a:gd name="connsiteY17" fmla="*/ 685048 h 1206238"/>
                <a:gd name="connsiteX18" fmla="*/ 5093190 w 8301647"/>
                <a:gd name="connsiteY18" fmla="*/ 680132 h 1206238"/>
                <a:gd name="connsiteX19" fmla="*/ 4798223 w 8301647"/>
                <a:gd name="connsiteY19" fmla="*/ 640803 h 1206238"/>
                <a:gd name="connsiteX20" fmla="*/ 4154210 w 8301647"/>
                <a:gd name="connsiteY20" fmla="*/ 542481 h 1206238"/>
                <a:gd name="connsiteX21" fmla="*/ 3942816 w 8301647"/>
                <a:gd name="connsiteY21" fmla="*/ 488403 h 1206238"/>
                <a:gd name="connsiteX22" fmla="*/ 3185732 w 8301647"/>
                <a:gd name="connsiteY22" fmla="*/ 355668 h 1206238"/>
                <a:gd name="connsiteX23" fmla="*/ 3126739 w 8301647"/>
                <a:gd name="connsiteY23" fmla="*/ 336003 h 1206238"/>
                <a:gd name="connsiteX24" fmla="*/ 2138597 w 8301647"/>
                <a:gd name="connsiteY24" fmla="*/ 149190 h 1206238"/>
                <a:gd name="connsiteX25" fmla="*/ 1170119 w 8301647"/>
                <a:gd name="connsiteY25" fmla="*/ 163939 h 1206238"/>
                <a:gd name="connsiteX26" fmla="*/ 973474 w 8301647"/>
                <a:gd name="connsiteY26" fmla="*/ 129526 h 1206238"/>
                <a:gd name="connsiteX27" fmla="*/ 157397 w 8301647"/>
                <a:gd name="connsiteY27" fmla="*/ 1706 h 1206238"/>
                <a:gd name="connsiteX28" fmla="*/ 19745 w 8301647"/>
                <a:gd name="connsiteY28" fmla="*/ 232764 h 1206238"/>
                <a:gd name="connsiteX0" fmla="*/ 14211 w 8296113"/>
                <a:gd name="connsiteY0" fmla="*/ 237680 h 1206238"/>
                <a:gd name="connsiteX1" fmla="*/ 28959 w 8296113"/>
                <a:gd name="connsiteY1" fmla="*/ 1029178 h 1206238"/>
                <a:gd name="connsiteX2" fmla="*/ 28959 w 8296113"/>
                <a:gd name="connsiteY2" fmla="*/ 1191409 h 1206238"/>
                <a:gd name="connsiteX3" fmla="*/ 427166 w 8296113"/>
                <a:gd name="connsiteY3" fmla="*/ 1171745 h 1206238"/>
                <a:gd name="connsiteX4" fmla="*/ 4094598 w 8296113"/>
                <a:gd name="connsiteY4" fmla="*/ 1196326 h 1206238"/>
                <a:gd name="connsiteX5" fmla="*/ 7049192 w 8296113"/>
                <a:gd name="connsiteY5" fmla="*/ 1196326 h 1206238"/>
                <a:gd name="connsiteX6" fmla="*/ 7875102 w 8296113"/>
                <a:gd name="connsiteY6" fmla="*/ 1206158 h 1206238"/>
                <a:gd name="connsiteX7" fmla="*/ 8248728 w 8296113"/>
                <a:gd name="connsiteY7" fmla="*/ 1196326 h 1206238"/>
                <a:gd name="connsiteX8" fmla="*/ 8292973 w 8296113"/>
                <a:gd name="connsiteY8" fmla="*/ 989848 h 1206238"/>
                <a:gd name="connsiteX9" fmla="*/ 8268392 w 8296113"/>
                <a:gd name="connsiteY9" fmla="*/ 803036 h 1206238"/>
                <a:gd name="connsiteX10" fmla="*/ 8111076 w 8296113"/>
                <a:gd name="connsiteY10" fmla="*/ 788287 h 1206238"/>
                <a:gd name="connsiteX11" fmla="*/ 7855437 w 8296113"/>
                <a:gd name="connsiteY11" fmla="*/ 793203 h 1206238"/>
                <a:gd name="connsiteX12" fmla="*/ 7226173 w 8296113"/>
                <a:gd name="connsiteY12" fmla="*/ 768623 h 1206238"/>
                <a:gd name="connsiteX13" fmla="*/ 7014779 w 8296113"/>
                <a:gd name="connsiteY13" fmla="*/ 758790 h 1206238"/>
                <a:gd name="connsiteX14" fmla="*/ 6188869 w 8296113"/>
                <a:gd name="connsiteY14" fmla="*/ 739126 h 1206238"/>
                <a:gd name="connsiteX15" fmla="*/ 6085631 w 8296113"/>
                <a:gd name="connsiteY15" fmla="*/ 729293 h 1206238"/>
                <a:gd name="connsiteX16" fmla="*/ 5825076 w 8296113"/>
                <a:gd name="connsiteY16" fmla="*/ 724377 h 1206238"/>
                <a:gd name="connsiteX17" fmla="*/ 5215476 w 8296113"/>
                <a:gd name="connsiteY17" fmla="*/ 685048 h 1206238"/>
                <a:gd name="connsiteX18" fmla="*/ 5087656 w 8296113"/>
                <a:gd name="connsiteY18" fmla="*/ 680132 h 1206238"/>
                <a:gd name="connsiteX19" fmla="*/ 4792689 w 8296113"/>
                <a:gd name="connsiteY19" fmla="*/ 640803 h 1206238"/>
                <a:gd name="connsiteX20" fmla="*/ 4148676 w 8296113"/>
                <a:gd name="connsiteY20" fmla="*/ 542481 h 1206238"/>
                <a:gd name="connsiteX21" fmla="*/ 3937282 w 8296113"/>
                <a:gd name="connsiteY21" fmla="*/ 488403 h 1206238"/>
                <a:gd name="connsiteX22" fmla="*/ 3180198 w 8296113"/>
                <a:gd name="connsiteY22" fmla="*/ 355668 h 1206238"/>
                <a:gd name="connsiteX23" fmla="*/ 3121205 w 8296113"/>
                <a:gd name="connsiteY23" fmla="*/ 336003 h 1206238"/>
                <a:gd name="connsiteX24" fmla="*/ 2133063 w 8296113"/>
                <a:gd name="connsiteY24" fmla="*/ 149190 h 1206238"/>
                <a:gd name="connsiteX25" fmla="*/ 1164585 w 8296113"/>
                <a:gd name="connsiteY25" fmla="*/ 163939 h 1206238"/>
                <a:gd name="connsiteX26" fmla="*/ 967940 w 8296113"/>
                <a:gd name="connsiteY26" fmla="*/ 129526 h 1206238"/>
                <a:gd name="connsiteX27" fmla="*/ 151863 w 8296113"/>
                <a:gd name="connsiteY27" fmla="*/ 1706 h 1206238"/>
                <a:gd name="connsiteX28" fmla="*/ 14211 w 8296113"/>
                <a:gd name="connsiteY28" fmla="*/ 232764 h 1206238"/>
                <a:gd name="connsiteX0" fmla="*/ 20144 w 8302046"/>
                <a:gd name="connsiteY0" fmla="*/ 237680 h 1206238"/>
                <a:gd name="connsiteX1" fmla="*/ 15228 w 8302046"/>
                <a:gd name="connsiteY1" fmla="*/ 1029178 h 1206238"/>
                <a:gd name="connsiteX2" fmla="*/ 34892 w 8302046"/>
                <a:gd name="connsiteY2" fmla="*/ 1191409 h 1206238"/>
                <a:gd name="connsiteX3" fmla="*/ 433099 w 8302046"/>
                <a:gd name="connsiteY3" fmla="*/ 1171745 h 1206238"/>
                <a:gd name="connsiteX4" fmla="*/ 4100531 w 8302046"/>
                <a:gd name="connsiteY4" fmla="*/ 1196326 h 1206238"/>
                <a:gd name="connsiteX5" fmla="*/ 7055125 w 8302046"/>
                <a:gd name="connsiteY5" fmla="*/ 1196326 h 1206238"/>
                <a:gd name="connsiteX6" fmla="*/ 7881035 w 8302046"/>
                <a:gd name="connsiteY6" fmla="*/ 1206158 h 1206238"/>
                <a:gd name="connsiteX7" fmla="*/ 8254661 w 8302046"/>
                <a:gd name="connsiteY7" fmla="*/ 1196326 h 1206238"/>
                <a:gd name="connsiteX8" fmla="*/ 8298906 w 8302046"/>
                <a:gd name="connsiteY8" fmla="*/ 989848 h 1206238"/>
                <a:gd name="connsiteX9" fmla="*/ 8274325 w 8302046"/>
                <a:gd name="connsiteY9" fmla="*/ 803036 h 1206238"/>
                <a:gd name="connsiteX10" fmla="*/ 8117009 w 8302046"/>
                <a:gd name="connsiteY10" fmla="*/ 788287 h 1206238"/>
                <a:gd name="connsiteX11" fmla="*/ 7861370 w 8302046"/>
                <a:gd name="connsiteY11" fmla="*/ 793203 h 1206238"/>
                <a:gd name="connsiteX12" fmla="*/ 7232106 w 8302046"/>
                <a:gd name="connsiteY12" fmla="*/ 768623 h 1206238"/>
                <a:gd name="connsiteX13" fmla="*/ 7020712 w 8302046"/>
                <a:gd name="connsiteY13" fmla="*/ 758790 h 1206238"/>
                <a:gd name="connsiteX14" fmla="*/ 6194802 w 8302046"/>
                <a:gd name="connsiteY14" fmla="*/ 739126 h 1206238"/>
                <a:gd name="connsiteX15" fmla="*/ 6091564 w 8302046"/>
                <a:gd name="connsiteY15" fmla="*/ 729293 h 1206238"/>
                <a:gd name="connsiteX16" fmla="*/ 5831009 w 8302046"/>
                <a:gd name="connsiteY16" fmla="*/ 724377 h 1206238"/>
                <a:gd name="connsiteX17" fmla="*/ 5221409 w 8302046"/>
                <a:gd name="connsiteY17" fmla="*/ 685048 h 1206238"/>
                <a:gd name="connsiteX18" fmla="*/ 5093589 w 8302046"/>
                <a:gd name="connsiteY18" fmla="*/ 680132 h 1206238"/>
                <a:gd name="connsiteX19" fmla="*/ 4798622 w 8302046"/>
                <a:gd name="connsiteY19" fmla="*/ 640803 h 1206238"/>
                <a:gd name="connsiteX20" fmla="*/ 4154609 w 8302046"/>
                <a:gd name="connsiteY20" fmla="*/ 542481 h 1206238"/>
                <a:gd name="connsiteX21" fmla="*/ 3943215 w 8302046"/>
                <a:gd name="connsiteY21" fmla="*/ 488403 h 1206238"/>
                <a:gd name="connsiteX22" fmla="*/ 3186131 w 8302046"/>
                <a:gd name="connsiteY22" fmla="*/ 355668 h 1206238"/>
                <a:gd name="connsiteX23" fmla="*/ 3127138 w 8302046"/>
                <a:gd name="connsiteY23" fmla="*/ 336003 h 1206238"/>
                <a:gd name="connsiteX24" fmla="*/ 2138996 w 8302046"/>
                <a:gd name="connsiteY24" fmla="*/ 149190 h 1206238"/>
                <a:gd name="connsiteX25" fmla="*/ 1170518 w 8302046"/>
                <a:gd name="connsiteY25" fmla="*/ 163939 h 1206238"/>
                <a:gd name="connsiteX26" fmla="*/ 973873 w 8302046"/>
                <a:gd name="connsiteY26" fmla="*/ 129526 h 1206238"/>
                <a:gd name="connsiteX27" fmla="*/ 157796 w 8302046"/>
                <a:gd name="connsiteY27" fmla="*/ 1706 h 1206238"/>
                <a:gd name="connsiteX28" fmla="*/ 20144 w 8302046"/>
                <a:gd name="connsiteY28" fmla="*/ 232764 h 1206238"/>
                <a:gd name="connsiteX0" fmla="*/ 20144 w 8302046"/>
                <a:gd name="connsiteY0" fmla="*/ 237680 h 1206238"/>
                <a:gd name="connsiteX1" fmla="*/ 15228 w 8302046"/>
                <a:gd name="connsiteY1" fmla="*/ 1029178 h 1206238"/>
                <a:gd name="connsiteX2" fmla="*/ 34892 w 8302046"/>
                <a:gd name="connsiteY2" fmla="*/ 1191409 h 1206238"/>
                <a:gd name="connsiteX3" fmla="*/ 438015 w 8302046"/>
                <a:gd name="connsiteY3" fmla="*/ 1206158 h 1206238"/>
                <a:gd name="connsiteX4" fmla="*/ 4100531 w 8302046"/>
                <a:gd name="connsiteY4" fmla="*/ 1196326 h 1206238"/>
                <a:gd name="connsiteX5" fmla="*/ 7055125 w 8302046"/>
                <a:gd name="connsiteY5" fmla="*/ 1196326 h 1206238"/>
                <a:gd name="connsiteX6" fmla="*/ 7881035 w 8302046"/>
                <a:gd name="connsiteY6" fmla="*/ 1206158 h 1206238"/>
                <a:gd name="connsiteX7" fmla="*/ 8254661 w 8302046"/>
                <a:gd name="connsiteY7" fmla="*/ 1196326 h 1206238"/>
                <a:gd name="connsiteX8" fmla="*/ 8298906 w 8302046"/>
                <a:gd name="connsiteY8" fmla="*/ 989848 h 1206238"/>
                <a:gd name="connsiteX9" fmla="*/ 8274325 w 8302046"/>
                <a:gd name="connsiteY9" fmla="*/ 803036 h 1206238"/>
                <a:gd name="connsiteX10" fmla="*/ 8117009 w 8302046"/>
                <a:gd name="connsiteY10" fmla="*/ 788287 h 1206238"/>
                <a:gd name="connsiteX11" fmla="*/ 7861370 w 8302046"/>
                <a:gd name="connsiteY11" fmla="*/ 793203 h 1206238"/>
                <a:gd name="connsiteX12" fmla="*/ 7232106 w 8302046"/>
                <a:gd name="connsiteY12" fmla="*/ 768623 h 1206238"/>
                <a:gd name="connsiteX13" fmla="*/ 7020712 w 8302046"/>
                <a:gd name="connsiteY13" fmla="*/ 758790 h 1206238"/>
                <a:gd name="connsiteX14" fmla="*/ 6194802 w 8302046"/>
                <a:gd name="connsiteY14" fmla="*/ 739126 h 1206238"/>
                <a:gd name="connsiteX15" fmla="*/ 6091564 w 8302046"/>
                <a:gd name="connsiteY15" fmla="*/ 729293 h 1206238"/>
                <a:gd name="connsiteX16" fmla="*/ 5831009 w 8302046"/>
                <a:gd name="connsiteY16" fmla="*/ 724377 h 1206238"/>
                <a:gd name="connsiteX17" fmla="*/ 5221409 w 8302046"/>
                <a:gd name="connsiteY17" fmla="*/ 685048 h 1206238"/>
                <a:gd name="connsiteX18" fmla="*/ 5093589 w 8302046"/>
                <a:gd name="connsiteY18" fmla="*/ 680132 h 1206238"/>
                <a:gd name="connsiteX19" fmla="*/ 4798622 w 8302046"/>
                <a:gd name="connsiteY19" fmla="*/ 640803 h 1206238"/>
                <a:gd name="connsiteX20" fmla="*/ 4154609 w 8302046"/>
                <a:gd name="connsiteY20" fmla="*/ 542481 h 1206238"/>
                <a:gd name="connsiteX21" fmla="*/ 3943215 w 8302046"/>
                <a:gd name="connsiteY21" fmla="*/ 488403 h 1206238"/>
                <a:gd name="connsiteX22" fmla="*/ 3186131 w 8302046"/>
                <a:gd name="connsiteY22" fmla="*/ 355668 h 1206238"/>
                <a:gd name="connsiteX23" fmla="*/ 3127138 w 8302046"/>
                <a:gd name="connsiteY23" fmla="*/ 336003 h 1206238"/>
                <a:gd name="connsiteX24" fmla="*/ 2138996 w 8302046"/>
                <a:gd name="connsiteY24" fmla="*/ 149190 h 1206238"/>
                <a:gd name="connsiteX25" fmla="*/ 1170518 w 8302046"/>
                <a:gd name="connsiteY25" fmla="*/ 163939 h 1206238"/>
                <a:gd name="connsiteX26" fmla="*/ 973873 w 8302046"/>
                <a:gd name="connsiteY26" fmla="*/ 129526 h 1206238"/>
                <a:gd name="connsiteX27" fmla="*/ 157796 w 8302046"/>
                <a:gd name="connsiteY27" fmla="*/ 1706 h 1206238"/>
                <a:gd name="connsiteX28" fmla="*/ 20144 w 8302046"/>
                <a:gd name="connsiteY28" fmla="*/ 232764 h 1206238"/>
                <a:gd name="connsiteX0" fmla="*/ 20144 w 8302046"/>
                <a:gd name="connsiteY0" fmla="*/ 237680 h 1206238"/>
                <a:gd name="connsiteX1" fmla="*/ 15228 w 8302046"/>
                <a:gd name="connsiteY1" fmla="*/ 1029178 h 1206238"/>
                <a:gd name="connsiteX2" fmla="*/ 34892 w 8302046"/>
                <a:gd name="connsiteY2" fmla="*/ 1191409 h 1206238"/>
                <a:gd name="connsiteX3" fmla="*/ 438015 w 8302046"/>
                <a:gd name="connsiteY3" fmla="*/ 1206158 h 1206238"/>
                <a:gd name="connsiteX4" fmla="*/ 4100531 w 8302046"/>
                <a:gd name="connsiteY4" fmla="*/ 1196326 h 1206238"/>
                <a:gd name="connsiteX5" fmla="*/ 7055125 w 8302046"/>
                <a:gd name="connsiteY5" fmla="*/ 1196326 h 1206238"/>
                <a:gd name="connsiteX6" fmla="*/ 7881035 w 8302046"/>
                <a:gd name="connsiteY6" fmla="*/ 1206158 h 1206238"/>
                <a:gd name="connsiteX7" fmla="*/ 8254661 w 8302046"/>
                <a:gd name="connsiteY7" fmla="*/ 1196326 h 1206238"/>
                <a:gd name="connsiteX8" fmla="*/ 8298906 w 8302046"/>
                <a:gd name="connsiteY8" fmla="*/ 989848 h 1206238"/>
                <a:gd name="connsiteX9" fmla="*/ 8274325 w 8302046"/>
                <a:gd name="connsiteY9" fmla="*/ 803036 h 1206238"/>
                <a:gd name="connsiteX10" fmla="*/ 8117009 w 8302046"/>
                <a:gd name="connsiteY10" fmla="*/ 788287 h 1206238"/>
                <a:gd name="connsiteX11" fmla="*/ 7861370 w 8302046"/>
                <a:gd name="connsiteY11" fmla="*/ 793203 h 1206238"/>
                <a:gd name="connsiteX12" fmla="*/ 7232106 w 8302046"/>
                <a:gd name="connsiteY12" fmla="*/ 768623 h 1206238"/>
                <a:gd name="connsiteX13" fmla="*/ 7020712 w 8302046"/>
                <a:gd name="connsiteY13" fmla="*/ 758790 h 1206238"/>
                <a:gd name="connsiteX14" fmla="*/ 6194802 w 8302046"/>
                <a:gd name="connsiteY14" fmla="*/ 739126 h 1206238"/>
                <a:gd name="connsiteX15" fmla="*/ 6091564 w 8302046"/>
                <a:gd name="connsiteY15" fmla="*/ 729293 h 1206238"/>
                <a:gd name="connsiteX16" fmla="*/ 5831009 w 8302046"/>
                <a:gd name="connsiteY16" fmla="*/ 724377 h 1206238"/>
                <a:gd name="connsiteX17" fmla="*/ 5221409 w 8302046"/>
                <a:gd name="connsiteY17" fmla="*/ 685048 h 1206238"/>
                <a:gd name="connsiteX18" fmla="*/ 5093589 w 8302046"/>
                <a:gd name="connsiteY18" fmla="*/ 680132 h 1206238"/>
                <a:gd name="connsiteX19" fmla="*/ 4798622 w 8302046"/>
                <a:gd name="connsiteY19" fmla="*/ 640803 h 1206238"/>
                <a:gd name="connsiteX20" fmla="*/ 4154609 w 8302046"/>
                <a:gd name="connsiteY20" fmla="*/ 542481 h 1206238"/>
                <a:gd name="connsiteX21" fmla="*/ 3943215 w 8302046"/>
                <a:gd name="connsiteY21" fmla="*/ 488403 h 1206238"/>
                <a:gd name="connsiteX22" fmla="*/ 3186131 w 8302046"/>
                <a:gd name="connsiteY22" fmla="*/ 355668 h 1206238"/>
                <a:gd name="connsiteX23" fmla="*/ 3127138 w 8302046"/>
                <a:gd name="connsiteY23" fmla="*/ 336003 h 1206238"/>
                <a:gd name="connsiteX24" fmla="*/ 2138996 w 8302046"/>
                <a:gd name="connsiteY24" fmla="*/ 149190 h 1206238"/>
                <a:gd name="connsiteX25" fmla="*/ 1170518 w 8302046"/>
                <a:gd name="connsiteY25" fmla="*/ 163939 h 1206238"/>
                <a:gd name="connsiteX26" fmla="*/ 973873 w 8302046"/>
                <a:gd name="connsiteY26" fmla="*/ 129526 h 1206238"/>
                <a:gd name="connsiteX27" fmla="*/ 157796 w 8302046"/>
                <a:gd name="connsiteY27" fmla="*/ 1706 h 1206238"/>
                <a:gd name="connsiteX28" fmla="*/ 20144 w 8302046"/>
                <a:gd name="connsiteY28" fmla="*/ 232764 h 1206238"/>
                <a:gd name="connsiteX0" fmla="*/ 20144 w 8302046"/>
                <a:gd name="connsiteY0" fmla="*/ 236423 h 1204981"/>
                <a:gd name="connsiteX1" fmla="*/ 15228 w 8302046"/>
                <a:gd name="connsiteY1" fmla="*/ 1027921 h 1204981"/>
                <a:gd name="connsiteX2" fmla="*/ 34892 w 8302046"/>
                <a:gd name="connsiteY2" fmla="*/ 1190152 h 1204981"/>
                <a:gd name="connsiteX3" fmla="*/ 438015 w 8302046"/>
                <a:gd name="connsiteY3" fmla="*/ 1204901 h 1204981"/>
                <a:gd name="connsiteX4" fmla="*/ 4100531 w 8302046"/>
                <a:gd name="connsiteY4" fmla="*/ 1195069 h 1204981"/>
                <a:gd name="connsiteX5" fmla="*/ 7055125 w 8302046"/>
                <a:gd name="connsiteY5" fmla="*/ 1195069 h 1204981"/>
                <a:gd name="connsiteX6" fmla="*/ 7881035 w 8302046"/>
                <a:gd name="connsiteY6" fmla="*/ 1204901 h 1204981"/>
                <a:gd name="connsiteX7" fmla="*/ 8254661 w 8302046"/>
                <a:gd name="connsiteY7" fmla="*/ 1195069 h 1204981"/>
                <a:gd name="connsiteX8" fmla="*/ 8298906 w 8302046"/>
                <a:gd name="connsiteY8" fmla="*/ 988591 h 1204981"/>
                <a:gd name="connsiteX9" fmla="*/ 8274325 w 8302046"/>
                <a:gd name="connsiteY9" fmla="*/ 801779 h 1204981"/>
                <a:gd name="connsiteX10" fmla="*/ 8117009 w 8302046"/>
                <a:gd name="connsiteY10" fmla="*/ 787030 h 1204981"/>
                <a:gd name="connsiteX11" fmla="*/ 7861370 w 8302046"/>
                <a:gd name="connsiteY11" fmla="*/ 791946 h 1204981"/>
                <a:gd name="connsiteX12" fmla="*/ 7232106 w 8302046"/>
                <a:gd name="connsiteY12" fmla="*/ 767366 h 1204981"/>
                <a:gd name="connsiteX13" fmla="*/ 7020712 w 8302046"/>
                <a:gd name="connsiteY13" fmla="*/ 757533 h 1204981"/>
                <a:gd name="connsiteX14" fmla="*/ 6194802 w 8302046"/>
                <a:gd name="connsiteY14" fmla="*/ 737869 h 1204981"/>
                <a:gd name="connsiteX15" fmla="*/ 6091564 w 8302046"/>
                <a:gd name="connsiteY15" fmla="*/ 728036 h 1204981"/>
                <a:gd name="connsiteX16" fmla="*/ 5831009 w 8302046"/>
                <a:gd name="connsiteY16" fmla="*/ 723120 h 1204981"/>
                <a:gd name="connsiteX17" fmla="*/ 5221409 w 8302046"/>
                <a:gd name="connsiteY17" fmla="*/ 683791 h 1204981"/>
                <a:gd name="connsiteX18" fmla="*/ 5093589 w 8302046"/>
                <a:gd name="connsiteY18" fmla="*/ 678875 h 1204981"/>
                <a:gd name="connsiteX19" fmla="*/ 4798622 w 8302046"/>
                <a:gd name="connsiteY19" fmla="*/ 639546 h 1204981"/>
                <a:gd name="connsiteX20" fmla="*/ 4154609 w 8302046"/>
                <a:gd name="connsiteY20" fmla="*/ 541224 h 1204981"/>
                <a:gd name="connsiteX21" fmla="*/ 3943215 w 8302046"/>
                <a:gd name="connsiteY21" fmla="*/ 487146 h 1204981"/>
                <a:gd name="connsiteX22" fmla="*/ 3186131 w 8302046"/>
                <a:gd name="connsiteY22" fmla="*/ 354411 h 1204981"/>
                <a:gd name="connsiteX23" fmla="*/ 3127138 w 8302046"/>
                <a:gd name="connsiteY23" fmla="*/ 334746 h 1204981"/>
                <a:gd name="connsiteX24" fmla="*/ 2138996 w 8302046"/>
                <a:gd name="connsiteY24" fmla="*/ 147933 h 1204981"/>
                <a:gd name="connsiteX25" fmla="*/ 1170518 w 8302046"/>
                <a:gd name="connsiteY25" fmla="*/ 162682 h 1204981"/>
                <a:gd name="connsiteX26" fmla="*/ 1042699 w 8302046"/>
                <a:gd name="connsiteY26" fmla="*/ 172514 h 1204981"/>
                <a:gd name="connsiteX27" fmla="*/ 157796 w 8302046"/>
                <a:gd name="connsiteY27" fmla="*/ 449 h 1204981"/>
                <a:gd name="connsiteX28" fmla="*/ 20144 w 8302046"/>
                <a:gd name="connsiteY28" fmla="*/ 231507 h 1204981"/>
                <a:gd name="connsiteX0" fmla="*/ 20144 w 8302046"/>
                <a:gd name="connsiteY0" fmla="*/ 221712 h 1190270"/>
                <a:gd name="connsiteX1" fmla="*/ 15228 w 8302046"/>
                <a:gd name="connsiteY1" fmla="*/ 1013210 h 1190270"/>
                <a:gd name="connsiteX2" fmla="*/ 34892 w 8302046"/>
                <a:gd name="connsiteY2" fmla="*/ 1175441 h 1190270"/>
                <a:gd name="connsiteX3" fmla="*/ 438015 w 8302046"/>
                <a:gd name="connsiteY3" fmla="*/ 1190190 h 1190270"/>
                <a:gd name="connsiteX4" fmla="*/ 4100531 w 8302046"/>
                <a:gd name="connsiteY4" fmla="*/ 1180358 h 1190270"/>
                <a:gd name="connsiteX5" fmla="*/ 7055125 w 8302046"/>
                <a:gd name="connsiteY5" fmla="*/ 1180358 h 1190270"/>
                <a:gd name="connsiteX6" fmla="*/ 7881035 w 8302046"/>
                <a:gd name="connsiteY6" fmla="*/ 1190190 h 1190270"/>
                <a:gd name="connsiteX7" fmla="*/ 8254661 w 8302046"/>
                <a:gd name="connsiteY7" fmla="*/ 1180358 h 1190270"/>
                <a:gd name="connsiteX8" fmla="*/ 8298906 w 8302046"/>
                <a:gd name="connsiteY8" fmla="*/ 973880 h 1190270"/>
                <a:gd name="connsiteX9" fmla="*/ 8274325 w 8302046"/>
                <a:gd name="connsiteY9" fmla="*/ 787068 h 1190270"/>
                <a:gd name="connsiteX10" fmla="*/ 8117009 w 8302046"/>
                <a:gd name="connsiteY10" fmla="*/ 772319 h 1190270"/>
                <a:gd name="connsiteX11" fmla="*/ 7861370 w 8302046"/>
                <a:gd name="connsiteY11" fmla="*/ 777235 h 1190270"/>
                <a:gd name="connsiteX12" fmla="*/ 7232106 w 8302046"/>
                <a:gd name="connsiteY12" fmla="*/ 752655 h 1190270"/>
                <a:gd name="connsiteX13" fmla="*/ 7020712 w 8302046"/>
                <a:gd name="connsiteY13" fmla="*/ 742822 h 1190270"/>
                <a:gd name="connsiteX14" fmla="*/ 6194802 w 8302046"/>
                <a:gd name="connsiteY14" fmla="*/ 723158 h 1190270"/>
                <a:gd name="connsiteX15" fmla="*/ 6091564 w 8302046"/>
                <a:gd name="connsiteY15" fmla="*/ 713325 h 1190270"/>
                <a:gd name="connsiteX16" fmla="*/ 5831009 w 8302046"/>
                <a:gd name="connsiteY16" fmla="*/ 708409 h 1190270"/>
                <a:gd name="connsiteX17" fmla="*/ 5221409 w 8302046"/>
                <a:gd name="connsiteY17" fmla="*/ 669080 h 1190270"/>
                <a:gd name="connsiteX18" fmla="*/ 5093589 w 8302046"/>
                <a:gd name="connsiteY18" fmla="*/ 664164 h 1190270"/>
                <a:gd name="connsiteX19" fmla="*/ 4798622 w 8302046"/>
                <a:gd name="connsiteY19" fmla="*/ 624835 h 1190270"/>
                <a:gd name="connsiteX20" fmla="*/ 4154609 w 8302046"/>
                <a:gd name="connsiteY20" fmla="*/ 526513 h 1190270"/>
                <a:gd name="connsiteX21" fmla="*/ 3943215 w 8302046"/>
                <a:gd name="connsiteY21" fmla="*/ 472435 h 1190270"/>
                <a:gd name="connsiteX22" fmla="*/ 3186131 w 8302046"/>
                <a:gd name="connsiteY22" fmla="*/ 339700 h 1190270"/>
                <a:gd name="connsiteX23" fmla="*/ 3127138 w 8302046"/>
                <a:gd name="connsiteY23" fmla="*/ 320035 h 1190270"/>
                <a:gd name="connsiteX24" fmla="*/ 2138996 w 8302046"/>
                <a:gd name="connsiteY24" fmla="*/ 133222 h 1190270"/>
                <a:gd name="connsiteX25" fmla="*/ 1170518 w 8302046"/>
                <a:gd name="connsiteY25" fmla="*/ 147971 h 1190270"/>
                <a:gd name="connsiteX26" fmla="*/ 1042699 w 8302046"/>
                <a:gd name="connsiteY26" fmla="*/ 157803 h 1190270"/>
                <a:gd name="connsiteX27" fmla="*/ 157796 w 8302046"/>
                <a:gd name="connsiteY27" fmla="*/ 486 h 1190270"/>
                <a:gd name="connsiteX28" fmla="*/ 20144 w 8302046"/>
                <a:gd name="connsiteY28" fmla="*/ 216796 h 1190270"/>
                <a:gd name="connsiteX0" fmla="*/ 20144 w 8302046"/>
                <a:gd name="connsiteY0" fmla="*/ 222041 h 1190599"/>
                <a:gd name="connsiteX1" fmla="*/ 15228 w 8302046"/>
                <a:gd name="connsiteY1" fmla="*/ 1013539 h 1190599"/>
                <a:gd name="connsiteX2" fmla="*/ 34892 w 8302046"/>
                <a:gd name="connsiteY2" fmla="*/ 1175770 h 1190599"/>
                <a:gd name="connsiteX3" fmla="*/ 438015 w 8302046"/>
                <a:gd name="connsiteY3" fmla="*/ 1190519 h 1190599"/>
                <a:gd name="connsiteX4" fmla="*/ 4100531 w 8302046"/>
                <a:gd name="connsiteY4" fmla="*/ 1180687 h 1190599"/>
                <a:gd name="connsiteX5" fmla="*/ 7055125 w 8302046"/>
                <a:gd name="connsiteY5" fmla="*/ 1180687 h 1190599"/>
                <a:gd name="connsiteX6" fmla="*/ 7881035 w 8302046"/>
                <a:gd name="connsiteY6" fmla="*/ 1190519 h 1190599"/>
                <a:gd name="connsiteX7" fmla="*/ 8254661 w 8302046"/>
                <a:gd name="connsiteY7" fmla="*/ 1180687 h 1190599"/>
                <a:gd name="connsiteX8" fmla="*/ 8298906 w 8302046"/>
                <a:gd name="connsiteY8" fmla="*/ 974209 h 1190599"/>
                <a:gd name="connsiteX9" fmla="*/ 8274325 w 8302046"/>
                <a:gd name="connsiteY9" fmla="*/ 787397 h 1190599"/>
                <a:gd name="connsiteX10" fmla="*/ 8117009 w 8302046"/>
                <a:gd name="connsiteY10" fmla="*/ 772648 h 1190599"/>
                <a:gd name="connsiteX11" fmla="*/ 7861370 w 8302046"/>
                <a:gd name="connsiteY11" fmla="*/ 777564 h 1190599"/>
                <a:gd name="connsiteX12" fmla="*/ 7232106 w 8302046"/>
                <a:gd name="connsiteY12" fmla="*/ 752984 h 1190599"/>
                <a:gd name="connsiteX13" fmla="*/ 7020712 w 8302046"/>
                <a:gd name="connsiteY13" fmla="*/ 743151 h 1190599"/>
                <a:gd name="connsiteX14" fmla="*/ 6194802 w 8302046"/>
                <a:gd name="connsiteY14" fmla="*/ 723487 h 1190599"/>
                <a:gd name="connsiteX15" fmla="*/ 6091564 w 8302046"/>
                <a:gd name="connsiteY15" fmla="*/ 713654 h 1190599"/>
                <a:gd name="connsiteX16" fmla="*/ 5831009 w 8302046"/>
                <a:gd name="connsiteY16" fmla="*/ 708738 h 1190599"/>
                <a:gd name="connsiteX17" fmla="*/ 5221409 w 8302046"/>
                <a:gd name="connsiteY17" fmla="*/ 669409 h 1190599"/>
                <a:gd name="connsiteX18" fmla="*/ 5093589 w 8302046"/>
                <a:gd name="connsiteY18" fmla="*/ 664493 h 1190599"/>
                <a:gd name="connsiteX19" fmla="*/ 4798622 w 8302046"/>
                <a:gd name="connsiteY19" fmla="*/ 625164 h 1190599"/>
                <a:gd name="connsiteX20" fmla="*/ 4154609 w 8302046"/>
                <a:gd name="connsiteY20" fmla="*/ 526842 h 1190599"/>
                <a:gd name="connsiteX21" fmla="*/ 3943215 w 8302046"/>
                <a:gd name="connsiteY21" fmla="*/ 472764 h 1190599"/>
                <a:gd name="connsiteX22" fmla="*/ 3186131 w 8302046"/>
                <a:gd name="connsiteY22" fmla="*/ 340029 h 1190599"/>
                <a:gd name="connsiteX23" fmla="*/ 3127138 w 8302046"/>
                <a:gd name="connsiteY23" fmla="*/ 320364 h 1190599"/>
                <a:gd name="connsiteX24" fmla="*/ 2138996 w 8302046"/>
                <a:gd name="connsiteY24" fmla="*/ 133551 h 1190599"/>
                <a:gd name="connsiteX25" fmla="*/ 1170518 w 8302046"/>
                <a:gd name="connsiteY25" fmla="*/ 148300 h 1190599"/>
                <a:gd name="connsiteX26" fmla="*/ 1062363 w 8302046"/>
                <a:gd name="connsiteY26" fmla="*/ 143384 h 1190599"/>
                <a:gd name="connsiteX27" fmla="*/ 157796 w 8302046"/>
                <a:gd name="connsiteY27" fmla="*/ 815 h 1190599"/>
                <a:gd name="connsiteX28" fmla="*/ 20144 w 8302046"/>
                <a:gd name="connsiteY28" fmla="*/ 217125 h 1190599"/>
                <a:gd name="connsiteX0" fmla="*/ 20144 w 8302046"/>
                <a:gd name="connsiteY0" fmla="*/ 222041 h 1190599"/>
                <a:gd name="connsiteX1" fmla="*/ 15228 w 8302046"/>
                <a:gd name="connsiteY1" fmla="*/ 1013539 h 1190599"/>
                <a:gd name="connsiteX2" fmla="*/ 34892 w 8302046"/>
                <a:gd name="connsiteY2" fmla="*/ 1175770 h 1190599"/>
                <a:gd name="connsiteX3" fmla="*/ 438015 w 8302046"/>
                <a:gd name="connsiteY3" fmla="*/ 1190519 h 1190599"/>
                <a:gd name="connsiteX4" fmla="*/ 4100531 w 8302046"/>
                <a:gd name="connsiteY4" fmla="*/ 1180687 h 1190599"/>
                <a:gd name="connsiteX5" fmla="*/ 7055125 w 8302046"/>
                <a:gd name="connsiteY5" fmla="*/ 1180687 h 1190599"/>
                <a:gd name="connsiteX6" fmla="*/ 7881035 w 8302046"/>
                <a:gd name="connsiteY6" fmla="*/ 1190519 h 1190599"/>
                <a:gd name="connsiteX7" fmla="*/ 8254661 w 8302046"/>
                <a:gd name="connsiteY7" fmla="*/ 1180687 h 1190599"/>
                <a:gd name="connsiteX8" fmla="*/ 8298906 w 8302046"/>
                <a:gd name="connsiteY8" fmla="*/ 974209 h 1190599"/>
                <a:gd name="connsiteX9" fmla="*/ 8274325 w 8302046"/>
                <a:gd name="connsiteY9" fmla="*/ 787397 h 1190599"/>
                <a:gd name="connsiteX10" fmla="*/ 8117009 w 8302046"/>
                <a:gd name="connsiteY10" fmla="*/ 772648 h 1190599"/>
                <a:gd name="connsiteX11" fmla="*/ 7861370 w 8302046"/>
                <a:gd name="connsiteY11" fmla="*/ 777564 h 1190599"/>
                <a:gd name="connsiteX12" fmla="*/ 7232106 w 8302046"/>
                <a:gd name="connsiteY12" fmla="*/ 752984 h 1190599"/>
                <a:gd name="connsiteX13" fmla="*/ 7020712 w 8302046"/>
                <a:gd name="connsiteY13" fmla="*/ 743151 h 1190599"/>
                <a:gd name="connsiteX14" fmla="*/ 6194802 w 8302046"/>
                <a:gd name="connsiteY14" fmla="*/ 723487 h 1190599"/>
                <a:gd name="connsiteX15" fmla="*/ 6091564 w 8302046"/>
                <a:gd name="connsiteY15" fmla="*/ 713654 h 1190599"/>
                <a:gd name="connsiteX16" fmla="*/ 5831009 w 8302046"/>
                <a:gd name="connsiteY16" fmla="*/ 708738 h 1190599"/>
                <a:gd name="connsiteX17" fmla="*/ 5221409 w 8302046"/>
                <a:gd name="connsiteY17" fmla="*/ 669409 h 1190599"/>
                <a:gd name="connsiteX18" fmla="*/ 5093589 w 8302046"/>
                <a:gd name="connsiteY18" fmla="*/ 664493 h 1190599"/>
                <a:gd name="connsiteX19" fmla="*/ 4798622 w 8302046"/>
                <a:gd name="connsiteY19" fmla="*/ 625164 h 1190599"/>
                <a:gd name="connsiteX20" fmla="*/ 4154609 w 8302046"/>
                <a:gd name="connsiteY20" fmla="*/ 526842 h 1190599"/>
                <a:gd name="connsiteX21" fmla="*/ 3943215 w 8302046"/>
                <a:gd name="connsiteY21" fmla="*/ 472764 h 1190599"/>
                <a:gd name="connsiteX22" fmla="*/ 3186131 w 8302046"/>
                <a:gd name="connsiteY22" fmla="*/ 340029 h 1190599"/>
                <a:gd name="connsiteX23" fmla="*/ 3127138 w 8302046"/>
                <a:gd name="connsiteY23" fmla="*/ 320364 h 1190599"/>
                <a:gd name="connsiteX24" fmla="*/ 2138996 w 8302046"/>
                <a:gd name="connsiteY24" fmla="*/ 133551 h 1190599"/>
                <a:gd name="connsiteX25" fmla="*/ 1170518 w 8302046"/>
                <a:gd name="connsiteY25" fmla="*/ 148300 h 1190599"/>
                <a:gd name="connsiteX26" fmla="*/ 1062363 w 8302046"/>
                <a:gd name="connsiteY26" fmla="*/ 143384 h 1190599"/>
                <a:gd name="connsiteX27" fmla="*/ 157796 w 8302046"/>
                <a:gd name="connsiteY27" fmla="*/ 815 h 1190599"/>
                <a:gd name="connsiteX28" fmla="*/ 20144 w 8302046"/>
                <a:gd name="connsiteY28" fmla="*/ 217125 h 1190599"/>
                <a:gd name="connsiteX0" fmla="*/ 20144 w 8302046"/>
                <a:gd name="connsiteY0" fmla="*/ 231829 h 1200387"/>
                <a:gd name="connsiteX1" fmla="*/ 15228 w 8302046"/>
                <a:gd name="connsiteY1" fmla="*/ 1023327 h 1200387"/>
                <a:gd name="connsiteX2" fmla="*/ 34892 w 8302046"/>
                <a:gd name="connsiteY2" fmla="*/ 1185558 h 1200387"/>
                <a:gd name="connsiteX3" fmla="*/ 438015 w 8302046"/>
                <a:gd name="connsiteY3" fmla="*/ 1200307 h 1200387"/>
                <a:gd name="connsiteX4" fmla="*/ 4100531 w 8302046"/>
                <a:gd name="connsiteY4" fmla="*/ 1190475 h 1200387"/>
                <a:gd name="connsiteX5" fmla="*/ 7055125 w 8302046"/>
                <a:gd name="connsiteY5" fmla="*/ 1190475 h 1200387"/>
                <a:gd name="connsiteX6" fmla="*/ 7881035 w 8302046"/>
                <a:gd name="connsiteY6" fmla="*/ 1200307 h 1200387"/>
                <a:gd name="connsiteX7" fmla="*/ 8254661 w 8302046"/>
                <a:gd name="connsiteY7" fmla="*/ 1190475 h 1200387"/>
                <a:gd name="connsiteX8" fmla="*/ 8298906 w 8302046"/>
                <a:gd name="connsiteY8" fmla="*/ 983997 h 1200387"/>
                <a:gd name="connsiteX9" fmla="*/ 8274325 w 8302046"/>
                <a:gd name="connsiteY9" fmla="*/ 797185 h 1200387"/>
                <a:gd name="connsiteX10" fmla="*/ 8117009 w 8302046"/>
                <a:gd name="connsiteY10" fmla="*/ 782436 h 1200387"/>
                <a:gd name="connsiteX11" fmla="*/ 7861370 w 8302046"/>
                <a:gd name="connsiteY11" fmla="*/ 787352 h 1200387"/>
                <a:gd name="connsiteX12" fmla="*/ 7232106 w 8302046"/>
                <a:gd name="connsiteY12" fmla="*/ 762772 h 1200387"/>
                <a:gd name="connsiteX13" fmla="*/ 7020712 w 8302046"/>
                <a:gd name="connsiteY13" fmla="*/ 752939 h 1200387"/>
                <a:gd name="connsiteX14" fmla="*/ 6194802 w 8302046"/>
                <a:gd name="connsiteY14" fmla="*/ 733275 h 1200387"/>
                <a:gd name="connsiteX15" fmla="*/ 6091564 w 8302046"/>
                <a:gd name="connsiteY15" fmla="*/ 723442 h 1200387"/>
                <a:gd name="connsiteX16" fmla="*/ 5831009 w 8302046"/>
                <a:gd name="connsiteY16" fmla="*/ 718526 h 1200387"/>
                <a:gd name="connsiteX17" fmla="*/ 5221409 w 8302046"/>
                <a:gd name="connsiteY17" fmla="*/ 679197 h 1200387"/>
                <a:gd name="connsiteX18" fmla="*/ 5093589 w 8302046"/>
                <a:gd name="connsiteY18" fmla="*/ 674281 h 1200387"/>
                <a:gd name="connsiteX19" fmla="*/ 4798622 w 8302046"/>
                <a:gd name="connsiteY19" fmla="*/ 634952 h 1200387"/>
                <a:gd name="connsiteX20" fmla="*/ 4154609 w 8302046"/>
                <a:gd name="connsiteY20" fmla="*/ 536630 h 1200387"/>
                <a:gd name="connsiteX21" fmla="*/ 3943215 w 8302046"/>
                <a:gd name="connsiteY21" fmla="*/ 482552 h 1200387"/>
                <a:gd name="connsiteX22" fmla="*/ 3186131 w 8302046"/>
                <a:gd name="connsiteY22" fmla="*/ 349817 h 1200387"/>
                <a:gd name="connsiteX23" fmla="*/ 3127138 w 8302046"/>
                <a:gd name="connsiteY23" fmla="*/ 330152 h 1200387"/>
                <a:gd name="connsiteX24" fmla="*/ 2138996 w 8302046"/>
                <a:gd name="connsiteY24" fmla="*/ 143339 h 1200387"/>
                <a:gd name="connsiteX25" fmla="*/ 1170518 w 8302046"/>
                <a:gd name="connsiteY25" fmla="*/ 158088 h 1200387"/>
                <a:gd name="connsiteX26" fmla="*/ 1062363 w 8302046"/>
                <a:gd name="connsiteY26" fmla="*/ 153172 h 1200387"/>
                <a:gd name="connsiteX27" fmla="*/ 93886 w 8302046"/>
                <a:gd name="connsiteY27" fmla="*/ 770 h 1200387"/>
                <a:gd name="connsiteX28" fmla="*/ 20144 w 8302046"/>
                <a:gd name="connsiteY28" fmla="*/ 226913 h 1200387"/>
                <a:gd name="connsiteX0" fmla="*/ 20144 w 8302046"/>
                <a:gd name="connsiteY0" fmla="*/ 232366 h 1200924"/>
                <a:gd name="connsiteX1" fmla="*/ 15228 w 8302046"/>
                <a:gd name="connsiteY1" fmla="*/ 1023864 h 1200924"/>
                <a:gd name="connsiteX2" fmla="*/ 34892 w 8302046"/>
                <a:gd name="connsiteY2" fmla="*/ 1186095 h 1200924"/>
                <a:gd name="connsiteX3" fmla="*/ 438015 w 8302046"/>
                <a:gd name="connsiteY3" fmla="*/ 1200844 h 1200924"/>
                <a:gd name="connsiteX4" fmla="*/ 4100531 w 8302046"/>
                <a:gd name="connsiteY4" fmla="*/ 1191012 h 1200924"/>
                <a:gd name="connsiteX5" fmla="*/ 7055125 w 8302046"/>
                <a:gd name="connsiteY5" fmla="*/ 1191012 h 1200924"/>
                <a:gd name="connsiteX6" fmla="*/ 7881035 w 8302046"/>
                <a:gd name="connsiteY6" fmla="*/ 1200844 h 1200924"/>
                <a:gd name="connsiteX7" fmla="*/ 8254661 w 8302046"/>
                <a:gd name="connsiteY7" fmla="*/ 1191012 h 1200924"/>
                <a:gd name="connsiteX8" fmla="*/ 8298906 w 8302046"/>
                <a:gd name="connsiteY8" fmla="*/ 984534 h 1200924"/>
                <a:gd name="connsiteX9" fmla="*/ 8274325 w 8302046"/>
                <a:gd name="connsiteY9" fmla="*/ 797722 h 1200924"/>
                <a:gd name="connsiteX10" fmla="*/ 8117009 w 8302046"/>
                <a:gd name="connsiteY10" fmla="*/ 782973 h 1200924"/>
                <a:gd name="connsiteX11" fmla="*/ 7861370 w 8302046"/>
                <a:gd name="connsiteY11" fmla="*/ 787889 h 1200924"/>
                <a:gd name="connsiteX12" fmla="*/ 7232106 w 8302046"/>
                <a:gd name="connsiteY12" fmla="*/ 763309 h 1200924"/>
                <a:gd name="connsiteX13" fmla="*/ 7020712 w 8302046"/>
                <a:gd name="connsiteY13" fmla="*/ 753476 h 1200924"/>
                <a:gd name="connsiteX14" fmla="*/ 6194802 w 8302046"/>
                <a:gd name="connsiteY14" fmla="*/ 733812 h 1200924"/>
                <a:gd name="connsiteX15" fmla="*/ 6091564 w 8302046"/>
                <a:gd name="connsiteY15" fmla="*/ 723979 h 1200924"/>
                <a:gd name="connsiteX16" fmla="*/ 5831009 w 8302046"/>
                <a:gd name="connsiteY16" fmla="*/ 719063 h 1200924"/>
                <a:gd name="connsiteX17" fmla="*/ 5221409 w 8302046"/>
                <a:gd name="connsiteY17" fmla="*/ 679734 h 1200924"/>
                <a:gd name="connsiteX18" fmla="*/ 5093589 w 8302046"/>
                <a:gd name="connsiteY18" fmla="*/ 674818 h 1200924"/>
                <a:gd name="connsiteX19" fmla="*/ 4798622 w 8302046"/>
                <a:gd name="connsiteY19" fmla="*/ 635489 h 1200924"/>
                <a:gd name="connsiteX20" fmla="*/ 4154609 w 8302046"/>
                <a:gd name="connsiteY20" fmla="*/ 537167 h 1200924"/>
                <a:gd name="connsiteX21" fmla="*/ 3943215 w 8302046"/>
                <a:gd name="connsiteY21" fmla="*/ 483089 h 1200924"/>
                <a:gd name="connsiteX22" fmla="*/ 3186131 w 8302046"/>
                <a:gd name="connsiteY22" fmla="*/ 350354 h 1200924"/>
                <a:gd name="connsiteX23" fmla="*/ 3127138 w 8302046"/>
                <a:gd name="connsiteY23" fmla="*/ 330689 h 1200924"/>
                <a:gd name="connsiteX24" fmla="*/ 2138996 w 8302046"/>
                <a:gd name="connsiteY24" fmla="*/ 143876 h 1200924"/>
                <a:gd name="connsiteX25" fmla="*/ 1170518 w 8302046"/>
                <a:gd name="connsiteY25" fmla="*/ 158625 h 1200924"/>
                <a:gd name="connsiteX26" fmla="*/ 1062363 w 8302046"/>
                <a:gd name="connsiteY26" fmla="*/ 153709 h 1200924"/>
                <a:gd name="connsiteX27" fmla="*/ 93886 w 8302046"/>
                <a:gd name="connsiteY27" fmla="*/ 1307 h 1200924"/>
                <a:gd name="connsiteX28" fmla="*/ 20144 w 8302046"/>
                <a:gd name="connsiteY28" fmla="*/ 252030 h 1200924"/>
                <a:gd name="connsiteX0" fmla="*/ 20144 w 8302046"/>
                <a:gd name="connsiteY0" fmla="*/ 232366 h 1200924"/>
                <a:gd name="connsiteX1" fmla="*/ 15228 w 8302046"/>
                <a:gd name="connsiteY1" fmla="*/ 1023864 h 1200924"/>
                <a:gd name="connsiteX2" fmla="*/ 34892 w 8302046"/>
                <a:gd name="connsiteY2" fmla="*/ 1186095 h 1200924"/>
                <a:gd name="connsiteX3" fmla="*/ 438015 w 8302046"/>
                <a:gd name="connsiteY3" fmla="*/ 1200844 h 1200924"/>
                <a:gd name="connsiteX4" fmla="*/ 4100531 w 8302046"/>
                <a:gd name="connsiteY4" fmla="*/ 1191012 h 1200924"/>
                <a:gd name="connsiteX5" fmla="*/ 7055125 w 8302046"/>
                <a:gd name="connsiteY5" fmla="*/ 1191012 h 1200924"/>
                <a:gd name="connsiteX6" fmla="*/ 7881035 w 8302046"/>
                <a:gd name="connsiteY6" fmla="*/ 1200844 h 1200924"/>
                <a:gd name="connsiteX7" fmla="*/ 8254661 w 8302046"/>
                <a:gd name="connsiteY7" fmla="*/ 1191012 h 1200924"/>
                <a:gd name="connsiteX8" fmla="*/ 8298906 w 8302046"/>
                <a:gd name="connsiteY8" fmla="*/ 984534 h 1200924"/>
                <a:gd name="connsiteX9" fmla="*/ 8274325 w 8302046"/>
                <a:gd name="connsiteY9" fmla="*/ 797722 h 1200924"/>
                <a:gd name="connsiteX10" fmla="*/ 8117009 w 8302046"/>
                <a:gd name="connsiteY10" fmla="*/ 782973 h 1200924"/>
                <a:gd name="connsiteX11" fmla="*/ 7861370 w 8302046"/>
                <a:gd name="connsiteY11" fmla="*/ 787889 h 1200924"/>
                <a:gd name="connsiteX12" fmla="*/ 7232106 w 8302046"/>
                <a:gd name="connsiteY12" fmla="*/ 763309 h 1200924"/>
                <a:gd name="connsiteX13" fmla="*/ 7020712 w 8302046"/>
                <a:gd name="connsiteY13" fmla="*/ 753476 h 1200924"/>
                <a:gd name="connsiteX14" fmla="*/ 6194802 w 8302046"/>
                <a:gd name="connsiteY14" fmla="*/ 733812 h 1200924"/>
                <a:gd name="connsiteX15" fmla="*/ 6091564 w 8302046"/>
                <a:gd name="connsiteY15" fmla="*/ 723979 h 1200924"/>
                <a:gd name="connsiteX16" fmla="*/ 5831009 w 8302046"/>
                <a:gd name="connsiteY16" fmla="*/ 719063 h 1200924"/>
                <a:gd name="connsiteX17" fmla="*/ 5221409 w 8302046"/>
                <a:gd name="connsiteY17" fmla="*/ 679734 h 1200924"/>
                <a:gd name="connsiteX18" fmla="*/ 5093589 w 8302046"/>
                <a:gd name="connsiteY18" fmla="*/ 674818 h 1200924"/>
                <a:gd name="connsiteX19" fmla="*/ 4798622 w 8302046"/>
                <a:gd name="connsiteY19" fmla="*/ 635489 h 1200924"/>
                <a:gd name="connsiteX20" fmla="*/ 4154609 w 8302046"/>
                <a:gd name="connsiteY20" fmla="*/ 537167 h 1200924"/>
                <a:gd name="connsiteX21" fmla="*/ 3943215 w 8302046"/>
                <a:gd name="connsiteY21" fmla="*/ 483089 h 1200924"/>
                <a:gd name="connsiteX22" fmla="*/ 3186131 w 8302046"/>
                <a:gd name="connsiteY22" fmla="*/ 350354 h 1200924"/>
                <a:gd name="connsiteX23" fmla="*/ 3127138 w 8302046"/>
                <a:gd name="connsiteY23" fmla="*/ 330689 h 1200924"/>
                <a:gd name="connsiteX24" fmla="*/ 2138996 w 8302046"/>
                <a:gd name="connsiteY24" fmla="*/ 143876 h 1200924"/>
                <a:gd name="connsiteX25" fmla="*/ 1170518 w 8302046"/>
                <a:gd name="connsiteY25" fmla="*/ 158625 h 1200924"/>
                <a:gd name="connsiteX26" fmla="*/ 1062363 w 8302046"/>
                <a:gd name="connsiteY26" fmla="*/ 153709 h 1200924"/>
                <a:gd name="connsiteX27" fmla="*/ 108635 w 8302046"/>
                <a:gd name="connsiteY27" fmla="*/ 1307 h 1200924"/>
                <a:gd name="connsiteX28" fmla="*/ 20144 w 8302046"/>
                <a:gd name="connsiteY28" fmla="*/ 252030 h 1200924"/>
                <a:gd name="connsiteX0" fmla="*/ 20144 w 8302046"/>
                <a:gd name="connsiteY0" fmla="*/ 237248 h 1205806"/>
                <a:gd name="connsiteX1" fmla="*/ 15228 w 8302046"/>
                <a:gd name="connsiteY1" fmla="*/ 1028746 h 1205806"/>
                <a:gd name="connsiteX2" fmla="*/ 34892 w 8302046"/>
                <a:gd name="connsiteY2" fmla="*/ 1190977 h 1205806"/>
                <a:gd name="connsiteX3" fmla="*/ 438015 w 8302046"/>
                <a:gd name="connsiteY3" fmla="*/ 1205726 h 1205806"/>
                <a:gd name="connsiteX4" fmla="*/ 4100531 w 8302046"/>
                <a:gd name="connsiteY4" fmla="*/ 1195894 h 1205806"/>
                <a:gd name="connsiteX5" fmla="*/ 7055125 w 8302046"/>
                <a:gd name="connsiteY5" fmla="*/ 1195894 h 1205806"/>
                <a:gd name="connsiteX6" fmla="*/ 7881035 w 8302046"/>
                <a:gd name="connsiteY6" fmla="*/ 1205726 h 1205806"/>
                <a:gd name="connsiteX7" fmla="*/ 8254661 w 8302046"/>
                <a:gd name="connsiteY7" fmla="*/ 1195894 h 1205806"/>
                <a:gd name="connsiteX8" fmla="*/ 8298906 w 8302046"/>
                <a:gd name="connsiteY8" fmla="*/ 989416 h 1205806"/>
                <a:gd name="connsiteX9" fmla="*/ 8274325 w 8302046"/>
                <a:gd name="connsiteY9" fmla="*/ 802604 h 1205806"/>
                <a:gd name="connsiteX10" fmla="*/ 8117009 w 8302046"/>
                <a:gd name="connsiteY10" fmla="*/ 787855 h 1205806"/>
                <a:gd name="connsiteX11" fmla="*/ 7861370 w 8302046"/>
                <a:gd name="connsiteY11" fmla="*/ 792771 h 1205806"/>
                <a:gd name="connsiteX12" fmla="*/ 7232106 w 8302046"/>
                <a:gd name="connsiteY12" fmla="*/ 768191 h 1205806"/>
                <a:gd name="connsiteX13" fmla="*/ 7020712 w 8302046"/>
                <a:gd name="connsiteY13" fmla="*/ 758358 h 1205806"/>
                <a:gd name="connsiteX14" fmla="*/ 6194802 w 8302046"/>
                <a:gd name="connsiteY14" fmla="*/ 738694 h 1205806"/>
                <a:gd name="connsiteX15" fmla="*/ 6091564 w 8302046"/>
                <a:gd name="connsiteY15" fmla="*/ 728861 h 1205806"/>
                <a:gd name="connsiteX16" fmla="*/ 5831009 w 8302046"/>
                <a:gd name="connsiteY16" fmla="*/ 723945 h 1205806"/>
                <a:gd name="connsiteX17" fmla="*/ 5221409 w 8302046"/>
                <a:gd name="connsiteY17" fmla="*/ 684616 h 1205806"/>
                <a:gd name="connsiteX18" fmla="*/ 5093589 w 8302046"/>
                <a:gd name="connsiteY18" fmla="*/ 679700 h 1205806"/>
                <a:gd name="connsiteX19" fmla="*/ 4798622 w 8302046"/>
                <a:gd name="connsiteY19" fmla="*/ 640371 h 1205806"/>
                <a:gd name="connsiteX20" fmla="*/ 4154609 w 8302046"/>
                <a:gd name="connsiteY20" fmla="*/ 542049 h 1205806"/>
                <a:gd name="connsiteX21" fmla="*/ 3943215 w 8302046"/>
                <a:gd name="connsiteY21" fmla="*/ 487971 h 1205806"/>
                <a:gd name="connsiteX22" fmla="*/ 3186131 w 8302046"/>
                <a:gd name="connsiteY22" fmla="*/ 355236 h 1205806"/>
                <a:gd name="connsiteX23" fmla="*/ 3127138 w 8302046"/>
                <a:gd name="connsiteY23" fmla="*/ 335571 h 1205806"/>
                <a:gd name="connsiteX24" fmla="*/ 2138996 w 8302046"/>
                <a:gd name="connsiteY24" fmla="*/ 148758 h 1205806"/>
                <a:gd name="connsiteX25" fmla="*/ 1170518 w 8302046"/>
                <a:gd name="connsiteY25" fmla="*/ 163507 h 1205806"/>
                <a:gd name="connsiteX26" fmla="*/ 1062363 w 8302046"/>
                <a:gd name="connsiteY26" fmla="*/ 158591 h 1205806"/>
                <a:gd name="connsiteX27" fmla="*/ 143048 w 8302046"/>
                <a:gd name="connsiteY27" fmla="*/ 1273 h 1205806"/>
                <a:gd name="connsiteX28" fmla="*/ 20144 w 8302046"/>
                <a:gd name="connsiteY28" fmla="*/ 256912 h 1205806"/>
                <a:gd name="connsiteX0" fmla="*/ 20144 w 8302046"/>
                <a:gd name="connsiteY0" fmla="*/ 237135 h 1205693"/>
                <a:gd name="connsiteX1" fmla="*/ 15228 w 8302046"/>
                <a:gd name="connsiteY1" fmla="*/ 1028633 h 1205693"/>
                <a:gd name="connsiteX2" fmla="*/ 34892 w 8302046"/>
                <a:gd name="connsiteY2" fmla="*/ 1190864 h 1205693"/>
                <a:gd name="connsiteX3" fmla="*/ 438015 w 8302046"/>
                <a:gd name="connsiteY3" fmla="*/ 1205613 h 1205693"/>
                <a:gd name="connsiteX4" fmla="*/ 4100531 w 8302046"/>
                <a:gd name="connsiteY4" fmla="*/ 1195781 h 1205693"/>
                <a:gd name="connsiteX5" fmla="*/ 7055125 w 8302046"/>
                <a:gd name="connsiteY5" fmla="*/ 1195781 h 1205693"/>
                <a:gd name="connsiteX6" fmla="*/ 7881035 w 8302046"/>
                <a:gd name="connsiteY6" fmla="*/ 1205613 h 1205693"/>
                <a:gd name="connsiteX7" fmla="*/ 8254661 w 8302046"/>
                <a:gd name="connsiteY7" fmla="*/ 1195781 h 1205693"/>
                <a:gd name="connsiteX8" fmla="*/ 8298906 w 8302046"/>
                <a:gd name="connsiteY8" fmla="*/ 989303 h 1205693"/>
                <a:gd name="connsiteX9" fmla="*/ 8274325 w 8302046"/>
                <a:gd name="connsiteY9" fmla="*/ 802491 h 1205693"/>
                <a:gd name="connsiteX10" fmla="*/ 8117009 w 8302046"/>
                <a:gd name="connsiteY10" fmla="*/ 787742 h 1205693"/>
                <a:gd name="connsiteX11" fmla="*/ 7861370 w 8302046"/>
                <a:gd name="connsiteY11" fmla="*/ 792658 h 1205693"/>
                <a:gd name="connsiteX12" fmla="*/ 7232106 w 8302046"/>
                <a:gd name="connsiteY12" fmla="*/ 768078 h 1205693"/>
                <a:gd name="connsiteX13" fmla="*/ 7020712 w 8302046"/>
                <a:gd name="connsiteY13" fmla="*/ 758245 h 1205693"/>
                <a:gd name="connsiteX14" fmla="*/ 6194802 w 8302046"/>
                <a:gd name="connsiteY14" fmla="*/ 738581 h 1205693"/>
                <a:gd name="connsiteX15" fmla="*/ 6091564 w 8302046"/>
                <a:gd name="connsiteY15" fmla="*/ 728748 h 1205693"/>
                <a:gd name="connsiteX16" fmla="*/ 5831009 w 8302046"/>
                <a:gd name="connsiteY16" fmla="*/ 723832 h 1205693"/>
                <a:gd name="connsiteX17" fmla="*/ 5221409 w 8302046"/>
                <a:gd name="connsiteY17" fmla="*/ 684503 h 1205693"/>
                <a:gd name="connsiteX18" fmla="*/ 5093589 w 8302046"/>
                <a:gd name="connsiteY18" fmla="*/ 679587 h 1205693"/>
                <a:gd name="connsiteX19" fmla="*/ 4798622 w 8302046"/>
                <a:gd name="connsiteY19" fmla="*/ 640258 h 1205693"/>
                <a:gd name="connsiteX20" fmla="*/ 4154609 w 8302046"/>
                <a:gd name="connsiteY20" fmla="*/ 541936 h 1205693"/>
                <a:gd name="connsiteX21" fmla="*/ 3943215 w 8302046"/>
                <a:gd name="connsiteY21" fmla="*/ 487858 h 1205693"/>
                <a:gd name="connsiteX22" fmla="*/ 3186131 w 8302046"/>
                <a:gd name="connsiteY22" fmla="*/ 355123 h 1205693"/>
                <a:gd name="connsiteX23" fmla="*/ 3127138 w 8302046"/>
                <a:gd name="connsiteY23" fmla="*/ 335458 h 1205693"/>
                <a:gd name="connsiteX24" fmla="*/ 2138996 w 8302046"/>
                <a:gd name="connsiteY24" fmla="*/ 148645 h 1205693"/>
                <a:gd name="connsiteX25" fmla="*/ 1170518 w 8302046"/>
                <a:gd name="connsiteY25" fmla="*/ 163394 h 1205693"/>
                <a:gd name="connsiteX26" fmla="*/ 1062363 w 8302046"/>
                <a:gd name="connsiteY26" fmla="*/ 158478 h 1205693"/>
                <a:gd name="connsiteX27" fmla="*/ 143048 w 8302046"/>
                <a:gd name="connsiteY27" fmla="*/ 1160 h 1205693"/>
                <a:gd name="connsiteX28" fmla="*/ 34892 w 8302046"/>
                <a:gd name="connsiteY28" fmla="*/ 251883 h 1205693"/>
                <a:gd name="connsiteX0" fmla="*/ 10922 w 8292824"/>
                <a:gd name="connsiteY0" fmla="*/ 237135 h 1205693"/>
                <a:gd name="connsiteX1" fmla="*/ 40419 w 8292824"/>
                <a:gd name="connsiteY1" fmla="*/ 1028633 h 1205693"/>
                <a:gd name="connsiteX2" fmla="*/ 25670 w 8292824"/>
                <a:gd name="connsiteY2" fmla="*/ 1190864 h 1205693"/>
                <a:gd name="connsiteX3" fmla="*/ 428793 w 8292824"/>
                <a:gd name="connsiteY3" fmla="*/ 1205613 h 1205693"/>
                <a:gd name="connsiteX4" fmla="*/ 4091309 w 8292824"/>
                <a:gd name="connsiteY4" fmla="*/ 1195781 h 1205693"/>
                <a:gd name="connsiteX5" fmla="*/ 7045903 w 8292824"/>
                <a:gd name="connsiteY5" fmla="*/ 1195781 h 1205693"/>
                <a:gd name="connsiteX6" fmla="*/ 7871813 w 8292824"/>
                <a:gd name="connsiteY6" fmla="*/ 1205613 h 1205693"/>
                <a:gd name="connsiteX7" fmla="*/ 8245439 w 8292824"/>
                <a:gd name="connsiteY7" fmla="*/ 1195781 h 1205693"/>
                <a:gd name="connsiteX8" fmla="*/ 8289684 w 8292824"/>
                <a:gd name="connsiteY8" fmla="*/ 989303 h 1205693"/>
                <a:gd name="connsiteX9" fmla="*/ 8265103 w 8292824"/>
                <a:gd name="connsiteY9" fmla="*/ 802491 h 1205693"/>
                <a:gd name="connsiteX10" fmla="*/ 8107787 w 8292824"/>
                <a:gd name="connsiteY10" fmla="*/ 787742 h 1205693"/>
                <a:gd name="connsiteX11" fmla="*/ 7852148 w 8292824"/>
                <a:gd name="connsiteY11" fmla="*/ 792658 h 1205693"/>
                <a:gd name="connsiteX12" fmla="*/ 7222884 w 8292824"/>
                <a:gd name="connsiteY12" fmla="*/ 768078 h 1205693"/>
                <a:gd name="connsiteX13" fmla="*/ 7011490 w 8292824"/>
                <a:gd name="connsiteY13" fmla="*/ 758245 h 1205693"/>
                <a:gd name="connsiteX14" fmla="*/ 6185580 w 8292824"/>
                <a:gd name="connsiteY14" fmla="*/ 738581 h 1205693"/>
                <a:gd name="connsiteX15" fmla="*/ 6082342 w 8292824"/>
                <a:gd name="connsiteY15" fmla="*/ 728748 h 1205693"/>
                <a:gd name="connsiteX16" fmla="*/ 5821787 w 8292824"/>
                <a:gd name="connsiteY16" fmla="*/ 723832 h 1205693"/>
                <a:gd name="connsiteX17" fmla="*/ 5212187 w 8292824"/>
                <a:gd name="connsiteY17" fmla="*/ 684503 h 1205693"/>
                <a:gd name="connsiteX18" fmla="*/ 5084367 w 8292824"/>
                <a:gd name="connsiteY18" fmla="*/ 679587 h 1205693"/>
                <a:gd name="connsiteX19" fmla="*/ 4789400 w 8292824"/>
                <a:gd name="connsiteY19" fmla="*/ 640258 h 1205693"/>
                <a:gd name="connsiteX20" fmla="*/ 4145387 w 8292824"/>
                <a:gd name="connsiteY20" fmla="*/ 541936 h 1205693"/>
                <a:gd name="connsiteX21" fmla="*/ 3933993 w 8292824"/>
                <a:gd name="connsiteY21" fmla="*/ 487858 h 1205693"/>
                <a:gd name="connsiteX22" fmla="*/ 3176909 w 8292824"/>
                <a:gd name="connsiteY22" fmla="*/ 355123 h 1205693"/>
                <a:gd name="connsiteX23" fmla="*/ 3117916 w 8292824"/>
                <a:gd name="connsiteY23" fmla="*/ 335458 h 1205693"/>
                <a:gd name="connsiteX24" fmla="*/ 2129774 w 8292824"/>
                <a:gd name="connsiteY24" fmla="*/ 148645 h 1205693"/>
                <a:gd name="connsiteX25" fmla="*/ 1161296 w 8292824"/>
                <a:gd name="connsiteY25" fmla="*/ 163394 h 1205693"/>
                <a:gd name="connsiteX26" fmla="*/ 1053141 w 8292824"/>
                <a:gd name="connsiteY26" fmla="*/ 158478 h 1205693"/>
                <a:gd name="connsiteX27" fmla="*/ 133826 w 8292824"/>
                <a:gd name="connsiteY27" fmla="*/ 1160 h 1205693"/>
                <a:gd name="connsiteX28" fmla="*/ 25670 w 8292824"/>
                <a:gd name="connsiteY28" fmla="*/ 251883 h 1205693"/>
                <a:gd name="connsiteX0" fmla="*/ 10922 w 8292824"/>
                <a:gd name="connsiteY0" fmla="*/ 237248 h 1205806"/>
                <a:gd name="connsiteX1" fmla="*/ 40419 w 8292824"/>
                <a:gd name="connsiteY1" fmla="*/ 1028746 h 1205806"/>
                <a:gd name="connsiteX2" fmla="*/ 25670 w 8292824"/>
                <a:gd name="connsiteY2" fmla="*/ 1190977 h 1205806"/>
                <a:gd name="connsiteX3" fmla="*/ 428793 w 8292824"/>
                <a:gd name="connsiteY3" fmla="*/ 1205726 h 1205806"/>
                <a:gd name="connsiteX4" fmla="*/ 4091309 w 8292824"/>
                <a:gd name="connsiteY4" fmla="*/ 1195894 h 1205806"/>
                <a:gd name="connsiteX5" fmla="*/ 7045903 w 8292824"/>
                <a:gd name="connsiteY5" fmla="*/ 1195894 h 1205806"/>
                <a:gd name="connsiteX6" fmla="*/ 7871813 w 8292824"/>
                <a:gd name="connsiteY6" fmla="*/ 1205726 h 1205806"/>
                <a:gd name="connsiteX7" fmla="*/ 8245439 w 8292824"/>
                <a:gd name="connsiteY7" fmla="*/ 1195894 h 1205806"/>
                <a:gd name="connsiteX8" fmla="*/ 8289684 w 8292824"/>
                <a:gd name="connsiteY8" fmla="*/ 989416 h 1205806"/>
                <a:gd name="connsiteX9" fmla="*/ 8265103 w 8292824"/>
                <a:gd name="connsiteY9" fmla="*/ 802604 h 1205806"/>
                <a:gd name="connsiteX10" fmla="*/ 8107787 w 8292824"/>
                <a:gd name="connsiteY10" fmla="*/ 787855 h 1205806"/>
                <a:gd name="connsiteX11" fmla="*/ 7852148 w 8292824"/>
                <a:gd name="connsiteY11" fmla="*/ 792771 h 1205806"/>
                <a:gd name="connsiteX12" fmla="*/ 7222884 w 8292824"/>
                <a:gd name="connsiteY12" fmla="*/ 768191 h 1205806"/>
                <a:gd name="connsiteX13" fmla="*/ 7011490 w 8292824"/>
                <a:gd name="connsiteY13" fmla="*/ 758358 h 1205806"/>
                <a:gd name="connsiteX14" fmla="*/ 6185580 w 8292824"/>
                <a:gd name="connsiteY14" fmla="*/ 738694 h 1205806"/>
                <a:gd name="connsiteX15" fmla="*/ 6082342 w 8292824"/>
                <a:gd name="connsiteY15" fmla="*/ 728861 h 1205806"/>
                <a:gd name="connsiteX16" fmla="*/ 5821787 w 8292824"/>
                <a:gd name="connsiteY16" fmla="*/ 723945 h 1205806"/>
                <a:gd name="connsiteX17" fmla="*/ 5212187 w 8292824"/>
                <a:gd name="connsiteY17" fmla="*/ 684616 h 1205806"/>
                <a:gd name="connsiteX18" fmla="*/ 5084367 w 8292824"/>
                <a:gd name="connsiteY18" fmla="*/ 679700 h 1205806"/>
                <a:gd name="connsiteX19" fmla="*/ 4789400 w 8292824"/>
                <a:gd name="connsiteY19" fmla="*/ 640371 h 1205806"/>
                <a:gd name="connsiteX20" fmla="*/ 4145387 w 8292824"/>
                <a:gd name="connsiteY20" fmla="*/ 542049 h 1205806"/>
                <a:gd name="connsiteX21" fmla="*/ 3933993 w 8292824"/>
                <a:gd name="connsiteY21" fmla="*/ 487971 h 1205806"/>
                <a:gd name="connsiteX22" fmla="*/ 3176909 w 8292824"/>
                <a:gd name="connsiteY22" fmla="*/ 355236 h 1205806"/>
                <a:gd name="connsiteX23" fmla="*/ 3117916 w 8292824"/>
                <a:gd name="connsiteY23" fmla="*/ 335571 h 1205806"/>
                <a:gd name="connsiteX24" fmla="*/ 2129774 w 8292824"/>
                <a:gd name="connsiteY24" fmla="*/ 148758 h 1205806"/>
                <a:gd name="connsiteX25" fmla="*/ 1161296 w 8292824"/>
                <a:gd name="connsiteY25" fmla="*/ 163507 h 1205806"/>
                <a:gd name="connsiteX26" fmla="*/ 1053141 w 8292824"/>
                <a:gd name="connsiteY26" fmla="*/ 158591 h 1205806"/>
                <a:gd name="connsiteX27" fmla="*/ 133826 w 8292824"/>
                <a:gd name="connsiteY27" fmla="*/ 1273 h 1205806"/>
                <a:gd name="connsiteX28" fmla="*/ 40418 w 8292824"/>
                <a:gd name="connsiteY28" fmla="*/ 256912 h 1205806"/>
                <a:gd name="connsiteX0" fmla="*/ 0 w 8281902"/>
                <a:gd name="connsiteY0" fmla="*/ 237248 h 1205806"/>
                <a:gd name="connsiteX1" fmla="*/ 29497 w 8281902"/>
                <a:gd name="connsiteY1" fmla="*/ 1028746 h 1205806"/>
                <a:gd name="connsiteX2" fmla="*/ 44245 w 8281902"/>
                <a:gd name="connsiteY2" fmla="*/ 1190977 h 1205806"/>
                <a:gd name="connsiteX3" fmla="*/ 417871 w 8281902"/>
                <a:gd name="connsiteY3" fmla="*/ 1205726 h 1205806"/>
                <a:gd name="connsiteX4" fmla="*/ 4080387 w 8281902"/>
                <a:gd name="connsiteY4" fmla="*/ 1195894 h 1205806"/>
                <a:gd name="connsiteX5" fmla="*/ 7034981 w 8281902"/>
                <a:gd name="connsiteY5" fmla="*/ 1195894 h 1205806"/>
                <a:gd name="connsiteX6" fmla="*/ 7860891 w 8281902"/>
                <a:gd name="connsiteY6" fmla="*/ 1205726 h 1205806"/>
                <a:gd name="connsiteX7" fmla="*/ 8234517 w 8281902"/>
                <a:gd name="connsiteY7" fmla="*/ 1195894 h 1205806"/>
                <a:gd name="connsiteX8" fmla="*/ 8278762 w 8281902"/>
                <a:gd name="connsiteY8" fmla="*/ 989416 h 1205806"/>
                <a:gd name="connsiteX9" fmla="*/ 8254181 w 8281902"/>
                <a:gd name="connsiteY9" fmla="*/ 802604 h 1205806"/>
                <a:gd name="connsiteX10" fmla="*/ 8096865 w 8281902"/>
                <a:gd name="connsiteY10" fmla="*/ 787855 h 1205806"/>
                <a:gd name="connsiteX11" fmla="*/ 7841226 w 8281902"/>
                <a:gd name="connsiteY11" fmla="*/ 792771 h 1205806"/>
                <a:gd name="connsiteX12" fmla="*/ 7211962 w 8281902"/>
                <a:gd name="connsiteY12" fmla="*/ 768191 h 1205806"/>
                <a:gd name="connsiteX13" fmla="*/ 7000568 w 8281902"/>
                <a:gd name="connsiteY13" fmla="*/ 758358 h 1205806"/>
                <a:gd name="connsiteX14" fmla="*/ 6174658 w 8281902"/>
                <a:gd name="connsiteY14" fmla="*/ 738694 h 1205806"/>
                <a:gd name="connsiteX15" fmla="*/ 6071420 w 8281902"/>
                <a:gd name="connsiteY15" fmla="*/ 728861 h 1205806"/>
                <a:gd name="connsiteX16" fmla="*/ 5810865 w 8281902"/>
                <a:gd name="connsiteY16" fmla="*/ 723945 h 1205806"/>
                <a:gd name="connsiteX17" fmla="*/ 5201265 w 8281902"/>
                <a:gd name="connsiteY17" fmla="*/ 684616 h 1205806"/>
                <a:gd name="connsiteX18" fmla="*/ 5073445 w 8281902"/>
                <a:gd name="connsiteY18" fmla="*/ 679700 h 1205806"/>
                <a:gd name="connsiteX19" fmla="*/ 4778478 w 8281902"/>
                <a:gd name="connsiteY19" fmla="*/ 640371 h 1205806"/>
                <a:gd name="connsiteX20" fmla="*/ 4134465 w 8281902"/>
                <a:gd name="connsiteY20" fmla="*/ 542049 h 1205806"/>
                <a:gd name="connsiteX21" fmla="*/ 3923071 w 8281902"/>
                <a:gd name="connsiteY21" fmla="*/ 487971 h 1205806"/>
                <a:gd name="connsiteX22" fmla="*/ 3165987 w 8281902"/>
                <a:gd name="connsiteY22" fmla="*/ 355236 h 1205806"/>
                <a:gd name="connsiteX23" fmla="*/ 3106994 w 8281902"/>
                <a:gd name="connsiteY23" fmla="*/ 335571 h 1205806"/>
                <a:gd name="connsiteX24" fmla="*/ 2118852 w 8281902"/>
                <a:gd name="connsiteY24" fmla="*/ 148758 h 1205806"/>
                <a:gd name="connsiteX25" fmla="*/ 1150374 w 8281902"/>
                <a:gd name="connsiteY25" fmla="*/ 163507 h 1205806"/>
                <a:gd name="connsiteX26" fmla="*/ 1042219 w 8281902"/>
                <a:gd name="connsiteY26" fmla="*/ 158591 h 1205806"/>
                <a:gd name="connsiteX27" fmla="*/ 122904 w 8281902"/>
                <a:gd name="connsiteY27" fmla="*/ 1273 h 1205806"/>
                <a:gd name="connsiteX28" fmla="*/ 29496 w 8281902"/>
                <a:gd name="connsiteY28" fmla="*/ 256912 h 1205806"/>
                <a:gd name="connsiteX0" fmla="*/ 0 w 8281902"/>
                <a:gd name="connsiteY0" fmla="*/ 237248 h 1205806"/>
                <a:gd name="connsiteX1" fmla="*/ 29497 w 8281902"/>
                <a:gd name="connsiteY1" fmla="*/ 1028746 h 1205806"/>
                <a:gd name="connsiteX2" fmla="*/ 44245 w 8281902"/>
                <a:gd name="connsiteY2" fmla="*/ 1190977 h 1205806"/>
                <a:gd name="connsiteX3" fmla="*/ 427703 w 8281902"/>
                <a:gd name="connsiteY3" fmla="*/ 1176229 h 1205806"/>
                <a:gd name="connsiteX4" fmla="*/ 4080387 w 8281902"/>
                <a:gd name="connsiteY4" fmla="*/ 1195894 h 1205806"/>
                <a:gd name="connsiteX5" fmla="*/ 7034981 w 8281902"/>
                <a:gd name="connsiteY5" fmla="*/ 1195894 h 1205806"/>
                <a:gd name="connsiteX6" fmla="*/ 7860891 w 8281902"/>
                <a:gd name="connsiteY6" fmla="*/ 1205726 h 1205806"/>
                <a:gd name="connsiteX7" fmla="*/ 8234517 w 8281902"/>
                <a:gd name="connsiteY7" fmla="*/ 1195894 h 1205806"/>
                <a:gd name="connsiteX8" fmla="*/ 8278762 w 8281902"/>
                <a:gd name="connsiteY8" fmla="*/ 989416 h 1205806"/>
                <a:gd name="connsiteX9" fmla="*/ 8254181 w 8281902"/>
                <a:gd name="connsiteY9" fmla="*/ 802604 h 1205806"/>
                <a:gd name="connsiteX10" fmla="*/ 8096865 w 8281902"/>
                <a:gd name="connsiteY10" fmla="*/ 787855 h 1205806"/>
                <a:gd name="connsiteX11" fmla="*/ 7841226 w 8281902"/>
                <a:gd name="connsiteY11" fmla="*/ 792771 h 1205806"/>
                <a:gd name="connsiteX12" fmla="*/ 7211962 w 8281902"/>
                <a:gd name="connsiteY12" fmla="*/ 768191 h 1205806"/>
                <a:gd name="connsiteX13" fmla="*/ 7000568 w 8281902"/>
                <a:gd name="connsiteY13" fmla="*/ 758358 h 1205806"/>
                <a:gd name="connsiteX14" fmla="*/ 6174658 w 8281902"/>
                <a:gd name="connsiteY14" fmla="*/ 738694 h 1205806"/>
                <a:gd name="connsiteX15" fmla="*/ 6071420 w 8281902"/>
                <a:gd name="connsiteY15" fmla="*/ 728861 h 1205806"/>
                <a:gd name="connsiteX16" fmla="*/ 5810865 w 8281902"/>
                <a:gd name="connsiteY16" fmla="*/ 723945 h 1205806"/>
                <a:gd name="connsiteX17" fmla="*/ 5201265 w 8281902"/>
                <a:gd name="connsiteY17" fmla="*/ 684616 h 1205806"/>
                <a:gd name="connsiteX18" fmla="*/ 5073445 w 8281902"/>
                <a:gd name="connsiteY18" fmla="*/ 679700 h 1205806"/>
                <a:gd name="connsiteX19" fmla="*/ 4778478 w 8281902"/>
                <a:gd name="connsiteY19" fmla="*/ 640371 h 1205806"/>
                <a:gd name="connsiteX20" fmla="*/ 4134465 w 8281902"/>
                <a:gd name="connsiteY20" fmla="*/ 542049 h 1205806"/>
                <a:gd name="connsiteX21" fmla="*/ 3923071 w 8281902"/>
                <a:gd name="connsiteY21" fmla="*/ 487971 h 1205806"/>
                <a:gd name="connsiteX22" fmla="*/ 3165987 w 8281902"/>
                <a:gd name="connsiteY22" fmla="*/ 355236 h 1205806"/>
                <a:gd name="connsiteX23" fmla="*/ 3106994 w 8281902"/>
                <a:gd name="connsiteY23" fmla="*/ 335571 h 1205806"/>
                <a:gd name="connsiteX24" fmla="*/ 2118852 w 8281902"/>
                <a:gd name="connsiteY24" fmla="*/ 148758 h 1205806"/>
                <a:gd name="connsiteX25" fmla="*/ 1150374 w 8281902"/>
                <a:gd name="connsiteY25" fmla="*/ 163507 h 1205806"/>
                <a:gd name="connsiteX26" fmla="*/ 1042219 w 8281902"/>
                <a:gd name="connsiteY26" fmla="*/ 158591 h 1205806"/>
                <a:gd name="connsiteX27" fmla="*/ 122904 w 8281902"/>
                <a:gd name="connsiteY27" fmla="*/ 1273 h 1205806"/>
                <a:gd name="connsiteX28" fmla="*/ 29496 w 8281902"/>
                <a:gd name="connsiteY28" fmla="*/ 256912 h 1205806"/>
                <a:gd name="connsiteX0" fmla="*/ 0 w 8281902"/>
                <a:gd name="connsiteY0" fmla="*/ 237248 h 1205806"/>
                <a:gd name="connsiteX1" fmla="*/ 29497 w 8281902"/>
                <a:gd name="connsiteY1" fmla="*/ 1028746 h 1205806"/>
                <a:gd name="connsiteX2" fmla="*/ 44245 w 8281902"/>
                <a:gd name="connsiteY2" fmla="*/ 1190977 h 1205806"/>
                <a:gd name="connsiteX3" fmla="*/ 427703 w 8281902"/>
                <a:gd name="connsiteY3" fmla="*/ 1176229 h 1205806"/>
                <a:gd name="connsiteX4" fmla="*/ 4080387 w 8281902"/>
                <a:gd name="connsiteY4" fmla="*/ 1195894 h 1205806"/>
                <a:gd name="connsiteX5" fmla="*/ 7034981 w 8281902"/>
                <a:gd name="connsiteY5" fmla="*/ 1195894 h 1205806"/>
                <a:gd name="connsiteX6" fmla="*/ 7860891 w 8281902"/>
                <a:gd name="connsiteY6" fmla="*/ 1205726 h 1205806"/>
                <a:gd name="connsiteX7" fmla="*/ 8234517 w 8281902"/>
                <a:gd name="connsiteY7" fmla="*/ 1195894 h 1205806"/>
                <a:gd name="connsiteX8" fmla="*/ 8278762 w 8281902"/>
                <a:gd name="connsiteY8" fmla="*/ 989416 h 1205806"/>
                <a:gd name="connsiteX9" fmla="*/ 8254181 w 8281902"/>
                <a:gd name="connsiteY9" fmla="*/ 802604 h 1205806"/>
                <a:gd name="connsiteX10" fmla="*/ 8096865 w 8281902"/>
                <a:gd name="connsiteY10" fmla="*/ 787855 h 1205806"/>
                <a:gd name="connsiteX11" fmla="*/ 7841226 w 8281902"/>
                <a:gd name="connsiteY11" fmla="*/ 792771 h 1205806"/>
                <a:gd name="connsiteX12" fmla="*/ 7211962 w 8281902"/>
                <a:gd name="connsiteY12" fmla="*/ 768191 h 1205806"/>
                <a:gd name="connsiteX13" fmla="*/ 7000568 w 8281902"/>
                <a:gd name="connsiteY13" fmla="*/ 758358 h 1205806"/>
                <a:gd name="connsiteX14" fmla="*/ 6174658 w 8281902"/>
                <a:gd name="connsiteY14" fmla="*/ 738694 h 1205806"/>
                <a:gd name="connsiteX15" fmla="*/ 6071420 w 8281902"/>
                <a:gd name="connsiteY15" fmla="*/ 728861 h 1205806"/>
                <a:gd name="connsiteX16" fmla="*/ 5810865 w 8281902"/>
                <a:gd name="connsiteY16" fmla="*/ 723945 h 1205806"/>
                <a:gd name="connsiteX17" fmla="*/ 5201265 w 8281902"/>
                <a:gd name="connsiteY17" fmla="*/ 684616 h 1205806"/>
                <a:gd name="connsiteX18" fmla="*/ 5073445 w 8281902"/>
                <a:gd name="connsiteY18" fmla="*/ 679700 h 1205806"/>
                <a:gd name="connsiteX19" fmla="*/ 4778478 w 8281902"/>
                <a:gd name="connsiteY19" fmla="*/ 640371 h 1205806"/>
                <a:gd name="connsiteX20" fmla="*/ 4134465 w 8281902"/>
                <a:gd name="connsiteY20" fmla="*/ 542049 h 1205806"/>
                <a:gd name="connsiteX21" fmla="*/ 3923071 w 8281902"/>
                <a:gd name="connsiteY21" fmla="*/ 487971 h 1205806"/>
                <a:gd name="connsiteX22" fmla="*/ 3165987 w 8281902"/>
                <a:gd name="connsiteY22" fmla="*/ 355236 h 1205806"/>
                <a:gd name="connsiteX23" fmla="*/ 3106994 w 8281902"/>
                <a:gd name="connsiteY23" fmla="*/ 335571 h 1205806"/>
                <a:gd name="connsiteX24" fmla="*/ 2153265 w 8281902"/>
                <a:gd name="connsiteY24" fmla="*/ 207751 h 1205806"/>
                <a:gd name="connsiteX25" fmla="*/ 1150374 w 8281902"/>
                <a:gd name="connsiteY25" fmla="*/ 163507 h 1205806"/>
                <a:gd name="connsiteX26" fmla="*/ 1042219 w 8281902"/>
                <a:gd name="connsiteY26" fmla="*/ 158591 h 1205806"/>
                <a:gd name="connsiteX27" fmla="*/ 122904 w 8281902"/>
                <a:gd name="connsiteY27" fmla="*/ 1273 h 1205806"/>
                <a:gd name="connsiteX28" fmla="*/ 29496 w 8281902"/>
                <a:gd name="connsiteY28" fmla="*/ 256912 h 1205806"/>
                <a:gd name="connsiteX0" fmla="*/ 0 w 8281902"/>
                <a:gd name="connsiteY0" fmla="*/ 237248 h 1205806"/>
                <a:gd name="connsiteX1" fmla="*/ 29497 w 8281902"/>
                <a:gd name="connsiteY1" fmla="*/ 1028746 h 1205806"/>
                <a:gd name="connsiteX2" fmla="*/ 44245 w 8281902"/>
                <a:gd name="connsiteY2" fmla="*/ 1190977 h 1205806"/>
                <a:gd name="connsiteX3" fmla="*/ 427703 w 8281902"/>
                <a:gd name="connsiteY3" fmla="*/ 1176229 h 1205806"/>
                <a:gd name="connsiteX4" fmla="*/ 4080387 w 8281902"/>
                <a:gd name="connsiteY4" fmla="*/ 1195894 h 1205806"/>
                <a:gd name="connsiteX5" fmla="*/ 7034981 w 8281902"/>
                <a:gd name="connsiteY5" fmla="*/ 1195894 h 1205806"/>
                <a:gd name="connsiteX6" fmla="*/ 7860891 w 8281902"/>
                <a:gd name="connsiteY6" fmla="*/ 1205726 h 1205806"/>
                <a:gd name="connsiteX7" fmla="*/ 8234517 w 8281902"/>
                <a:gd name="connsiteY7" fmla="*/ 1195894 h 1205806"/>
                <a:gd name="connsiteX8" fmla="*/ 8278762 w 8281902"/>
                <a:gd name="connsiteY8" fmla="*/ 989416 h 1205806"/>
                <a:gd name="connsiteX9" fmla="*/ 8254181 w 8281902"/>
                <a:gd name="connsiteY9" fmla="*/ 802604 h 1205806"/>
                <a:gd name="connsiteX10" fmla="*/ 8096865 w 8281902"/>
                <a:gd name="connsiteY10" fmla="*/ 787855 h 1205806"/>
                <a:gd name="connsiteX11" fmla="*/ 7841226 w 8281902"/>
                <a:gd name="connsiteY11" fmla="*/ 792771 h 1205806"/>
                <a:gd name="connsiteX12" fmla="*/ 7211962 w 8281902"/>
                <a:gd name="connsiteY12" fmla="*/ 768191 h 1205806"/>
                <a:gd name="connsiteX13" fmla="*/ 7000568 w 8281902"/>
                <a:gd name="connsiteY13" fmla="*/ 758358 h 1205806"/>
                <a:gd name="connsiteX14" fmla="*/ 6174658 w 8281902"/>
                <a:gd name="connsiteY14" fmla="*/ 738694 h 1205806"/>
                <a:gd name="connsiteX15" fmla="*/ 6071420 w 8281902"/>
                <a:gd name="connsiteY15" fmla="*/ 728861 h 1205806"/>
                <a:gd name="connsiteX16" fmla="*/ 5810865 w 8281902"/>
                <a:gd name="connsiteY16" fmla="*/ 723945 h 1205806"/>
                <a:gd name="connsiteX17" fmla="*/ 5201265 w 8281902"/>
                <a:gd name="connsiteY17" fmla="*/ 684616 h 1205806"/>
                <a:gd name="connsiteX18" fmla="*/ 5073445 w 8281902"/>
                <a:gd name="connsiteY18" fmla="*/ 679700 h 1205806"/>
                <a:gd name="connsiteX19" fmla="*/ 4778478 w 8281902"/>
                <a:gd name="connsiteY19" fmla="*/ 640371 h 1205806"/>
                <a:gd name="connsiteX20" fmla="*/ 4134465 w 8281902"/>
                <a:gd name="connsiteY20" fmla="*/ 542049 h 1205806"/>
                <a:gd name="connsiteX21" fmla="*/ 3923071 w 8281902"/>
                <a:gd name="connsiteY21" fmla="*/ 487971 h 1205806"/>
                <a:gd name="connsiteX22" fmla="*/ 3165987 w 8281902"/>
                <a:gd name="connsiteY22" fmla="*/ 355236 h 1205806"/>
                <a:gd name="connsiteX23" fmla="*/ 3106994 w 8281902"/>
                <a:gd name="connsiteY23" fmla="*/ 335571 h 1205806"/>
                <a:gd name="connsiteX24" fmla="*/ 2153265 w 8281902"/>
                <a:gd name="connsiteY24" fmla="*/ 197919 h 1205806"/>
                <a:gd name="connsiteX25" fmla="*/ 1150374 w 8281902"/>
                <a:gd name="connsiteY25" fmla="*/ 163507 h 1205806"/>
                <a:gd name="connsiteX26" fmla="*/ 1042219 w 8281902"/>
                <a:gd name="connsiteY26" fmla="*/ 158591 h 1205806"/>
                <a:gd name="connsiteX27" fmla="*/ 122904 w 8281902"/>
                <a:gd name="connsiteY27" fmla="*/ 1273 h 1205806"/>
                <a:gd name="connsiteX28" fmla="*/ 29496 w 8281902"/>
                <a:gd name="connsiteY28" fmla="*/ 256912 h 1205806"/>
                <a:gd name="connsiteX0" fmla="*/ 0 w 8281902"/>
                <a:gd name="connsiteY0" fmla="*/ 198253 h 1166811"/>
                <a:gd name="connsiteX1" fmla="*/ 29497 w 8281902"/>
                <a:gd name="connsiteY1" fmla="*/ 989751 h 1166811"/>
                <a:gd name="connsiteX2" fmla="*/ 44245 w 8281902"/>
                <a:gd name="connsiteY2" fmla="*/ 1151982 h 1166811"/>
                <a:gd name="connsiteX3" fmla="*/ 427703 w 8281902"/>
                <a:gd name="connsiteY3" fmla="*/ 1137234 h 1166811"/>
                <a:gd name="connsiteX4" fmla="*/ 4080387 w 8281902"/>
                <a:gd name="connsiteY4" fmla="*/ 1156899 h 1166811"/>
                <a:gd name="connsiteX5" fmla="*/ 7034981 w 8281902"/>
                <a:gd name="connsiteY5" fmla="*/ 1156899 h 1166811"/>
                <a:gd name="connsiteX6" fmla="*/ 7860891 w 8281902"/>
                <a:gd name="connsiteY6" fmla="*/ 1166731 h 1166811"/>
                <a:gd name="connsiteX7" fmla="*/ 8234517 w 8281902"/>
                <a:gd name="connsiteY7" fmla="*/ 1156899 h 1166811"/>
                <a:gd name="connsiteX8" fmla="*/ 8278762 w 8281902"/>
                <a:gd name="connsiteY8" fmla="*/ 950421 h 1166811"/>
                <a:gd name="connsiteX9" fmla="*/ 8254181 w 8281902"/>
                <a:gd name="connsiteY9" fmla="*/ 763609 h 1166811"/>
                <a:gd name="connsiteX10" fmla="*/ 8096865 w 8281902"/>
                <a:gd name="connsiteY10" fmla="*/ 748860 h 1166811"/>
                <a:gd name="connsiteX11" fmla="*/ 7841226 w 8281902"/>
                <a:gd name="connsiteY11" fmla="*/ 753776 h 1166811"/>
                <a:gd name="connsiteX12" fmla="*/ 7211962 w 8281902"/>
                <a:gd name="connsiteY12" fmla="*/ 729196 h 1166811"/>
                <a:gd name="connsiteX13" fmla="*/ 7000568 w 8281902"/>
                <a:gd name="connsiteY13" fmla="*/ 719363 h 1166811"/>
                <a:gd name="connsiteX14" fmla="*/ 6174658 w 8281902"/>
                <a:gd name="connsiteY14" fmla="*/ 699699 h 1166811"/>
                <a:gd name="connsiteX15" fmla="*/ 6071420 w 8281902"/>
                <a:gd name="connsiteY15" fmla="*/ 689866 h 1166811"/>
                <a:gd name="connsiteX16" fmla="*/ 5810865 w 8281902"/>
                <a:gd name="connsiteY16" fmla="*/ 684950 h 1166811"/>
                <a:gd name="connsiteX17" fmla="*/ 5201265 w 8281902"/>
                <a:gd name="connsiteY17" fmla="*/ 645621 h 1166811"/>
                <a:gd name="connsiteX18" fmla="*/ 5073445 w 8281902"/>
                <a:gd name="connsiteY18" fmla="*/ 640705 h 1166811"/>
                <a:gd name="connsiteX19" fmla="*/ 4778478 w 8281902"/>
                <a:gd name="connsiteY19" fmla="*/ 601376 h 1166811"/>
                <a:gd name="connsiteX20" fmla="*/ 4134465 w 8281902"/>
                <a:gd name="connsiteY20" fmla="*/ 503054 h 1166811"/>
                <a:gd name="connsiteX21" fmla="*/ 3923071 w 8281902"/>
                <a:gd name="connsiteY21" fmla="*/ 448976 h 1166811"/>
                <a:gd name="connsiteX22" fmla="*/ 3165987 w 8281902"/>
                <a:gd name="connsiteY22" fmla="*/ 316241 h 1166811"/>
                <a:gd name="connsiteX23" fmla="*/ 3106994 w 8281902"/>
                <a:gd name="connsiteY23" fmla="*/ 296576 h 1166811"/>
                <a:gd name="connsiteX24" fmla="*/ 2153265 w 8281902"/>
                <a:gd name="connsiteY24" fmla="*/ 158924 h 1166811"/>
                <a:gd name="connsiteX25" fmla="*/ 1150374 w 8281902"/>
                <a:gd name="connsiteY25" fmla="*/ 124512 h 1166811"/>
                <a:gd name="connsiteX26" fmla="*/ 1042219 w 8281902"/>
                <a:gd name="connsiteY26" fmla="*/ 119596 h 1166811"/>
                <a:gd name="connsiteX27" fmla="*/ 122904 w 8281902"/>
                <a:gd name="connsiteY27" fmla="*/ 1607 h 1166811"/>
                <a:gd name="connsiteX28" fmla="*/ 29496 w 8281902"/>
                <a:gd name="connsiteY28" fmla="*/ 217917 h 1166811"/>
                <a:gd name="connsiteX0" fmla="*/ 0 w 8281902"/>
                <a:gd name="connsiteY0" fmla="*/ 198253 h 1166811"/>
                <a:gd name="connsiteX1" fmla="*/ 29497 w 8281902"/>
                <a:gd name="connsiteY1" fmla="*/ 989751 h 1166811"/>
                <a:gd name="connsiteX2" fmla="*/ 44245 w 8281902"/>
                <a:gd name="connsiteY2" fmla="*/ 1151982 h 1166811"/>
                <a:gd name="connsiteX3" fmla="*/ 427703 w 8281902"/>
                <a:gd name="connsiteY3" fmla="*/ 1137234 h 1166811"/>
                <a:gd name="connsiteX4" fmla="*/ 4080387 w 8281902"/>
                <a:gd name="connsiteY4" fmla="*/ 1156899 h 1166811"/>
                <a:gd name="connsiteX5" fmla="*/ 7034981 w 8281902"/>
                <a:gd name="connsiteY5" fmla="*/ 1156899 h 1166811"/>
                <a:gd name="connsiteX6" fmla="*/ 7860891 w 8281902"/>
                <a:gd name="connsiteY6" fmla="*/ 1166731 h 1166811"/>
                <a:gd name="connsiteX7" fmla="*/ 8234517 w 8281902"/>
                <a:gd name="connsiteY7" fmla="*/ 1156899 h 1166811"/>
                <a:gd name="connsiteX8" fmla="*/ 8278762 w 8281902"/>
                <a:gd name="connsiteY8" fmla="*/ 950421 h 1166811"/>
                <a:gd name="connsiteX9" fmla="*/ 8254181 w 8281902"/>
                <a:gd name="connsiteY9" fmla="*/ 763609 h 1166811"/>
                <a:gd name="connsiteX10" fmla="*/ 8096865 w 8281902"/>
                <a:gd name="connsiteY10" fmla="*/ 748860 h 1166811"/>
                <a:gd name="connsiteX11" fmla="*/ 7841226 w 8281902"/>
                <a:gd name="connsiteY11" fmla="*/ 753776 h 1166811"/>
                <a:gd name="connsiteX12" fmla="*/ 7211962 w 8281902"/>
                <a:gd name="connsiteY12" fmla="*/ 729196 h 1166811"/>
                <a:gd name="connsiteX13" fmla="*/ 7000568 w 8281902"/>
                <a:gd name="connsiteY13" fmla="*/ 719363 h 1166811"/>
                <a:gd name="connsiteX14" fmla="*/ 6174658 w 8281902"/>
                <a:gd name="connsiteY14" fmla="*/ 699699 h 1166811"/>
                <a:gd name="connsiteX15" fmla="*/ 6071420 w 8281902"/>
                <a:gd name="connsiteY15" fmla="*/ 689866 h 1166811"/>
                <a:gd name="connsiteX16" fmla="*/ 5810865 w 8281902"/>
                <a:gd name="connsiteY16" fmla="*/ 684950 h 1166811"/>
                <a:gd name="connsiteX17" fmla="*/ 5201265 w 8281902"/>
                <a:gd name="connsiteY17" fmla="*/ 645621 h 1166811"/>
                <a:gd name="connsiteX18" fmla="*/ 5073445 w 8281902"/>
                <a:gd name="connsiteY18" fmla="*/ 640705 h 1166811"/>
                <a:gd name="connsiteX19" fmla="*/ 4778478 w 8281902"/>
                <a:gd name="connsiteY19" fmla="*/ 601376 h 1166811"/>
                <a:gd name="connsiteX20" fmla="*/ 4134465 w 8281902"/>
                <a:gd name="connsiteY20" fmla="*/ 503054 h 1166811"/>
                <a:gd name="connsiteX21" fmla="*/ 3923071 w 8281902"/>
                <a:gd name="connsiteY21" fmla="*/ 448976 h 1166811"/>
                <a:gd name="connsiteX22" fmla="*/ 3165987 w 8281902"/>
                <a:gd name="connsiteY22" fmla="*/ 316241 h 1166811"/>
                <a:gd name="connsiteX23" fmla="*/ 3106994 w 8281902"/>
                <a:gd name="connsiteY23" fmla="*/ 296576 h 1166811"/>
                <a:gd name="connsiteX24" fmla="*/ 2153265 w 8281902"/>
                <a:gd name="connsiteY24" fmla="*/ 158924 h 1166811"/>
                <a:gd name="connsiteX25" fmla="*/ 1150374 w 8281902"/>
                <a:gd name="connsiteY25" fmla="*/ 124512 h 1166811"/>
                <a:gd name="connsiteX26" fmla="*/ 1042219 w 8281902"/>
                <a:gd name="connsiteY26" fmla="*/ 119596 h 1166811"/>
                <a:gd name="connsiteX27" fmla="*/ 122904 w 8281902"/>
                <a:gd name="connsiteY27" fmla="*/ 1607 h 1166811"/>
                <a:gd name="connsiteX0" fmla="*/ 0 w 8281902"/>
                <a:gd name="connsiteY0" fmla="*/ 198253 h 1166811"/>
                <a:gd name="connsiteX1" fmla="*/ 29497 w 8281902"/>
                <a:gd name="connsiteY1" fmla="*/ 989751 h 1166811"/>
                <a:gd name="connsiteX2" fmla="*/ 44245 w 8281902"/>
                <a:gd name="connsiteY2" fmla="*/ 1151982 h 1166811"/>
                <a:gd name="connsiteX3" fmla="*/ 427703 w 8281902"/>
                <a:gd name="connsiteY3" fmla="*/ 1137234 h 1166811"/>
                <a:gd name="connsiteX4" fmla="*/ 4080387 w 8281902"/>
                <a:gd name="connsiteY4" fmla="*/ 1156899 h 1166811"/>
                <a:gd name="connsiteX5" fmla="*/ 7034981 w 8281902"/>
                <a:gd name="connsiteY5" fmla="*/ 1156899 h 1166811"/>
                <a:gd name="connsiteX6" fmla="*/ 7860891 w 8281902"/>
                <a:gd name="connsiteY6" fmla="*/ 1166731 h 1166811"/>
                <a:gd name="connsiteX7" fmla="*/ 8234517 w 8281902"/>
                <a:gd name="connsiteY7" fmla="*/ 1156899 h 1166811"/>
                <a:gd name="connsiteX8" fmla="*/ 8278762 w 8281902"/>
                <a:gd name="connsiteY8" fmla="*/ 950421 h 1166811"/>
                <a:gd name="connsiteX9" fmla="*/ 8254181 w 8281902"/>
                <a:gd name="connsiteY9" fmla="*/ 763609 h 1166811"/>
                <a:gd name="connsiteX10" fmla="*/ 8096865 w 8281902"/>
                <a:gd name="connsiteY10" fmla="*/ 748860 h 1166811"/>
                <a:gd name="connsiteX11" fmla="*/ 7841226 w 8281902"/>
                <a:gd name="connsiteY11" fmla="*/ 753776 h 1166811"/>
                <a:gd name="connsiteX12" fmla="*/ 7211962 w 8281902"/>
                <a:gd name="connsiteY12" fmla="*/ 729196 h 1166811"/>
                <a:gd name="connsiteX13" fmla="*/ 7000568 w 8281902"/>
                <a:gd name="connsiteY13" fmla="*/ 719363 h 1166811"/>
                <a:gd name="connsiteX14" fmla="*/ 6174658 w 8281902"/>
                <a:gd name="connsiteY14" fmla="*/ 699699 h 1166811"/>
                <a:gd name="connsiteX15" fmla="*/ 6071420 w 8281902"/>
                <a:gd name="connsiteY15" fmla="*/ 689866 h 1166811"/>
                <a:gd name="connsiteX16" fmla="*/ 5810865 w 8281902"/>
                <a:gd name="connsiteY16" fmla="*/ 684950 h 1166811"/>
                <a:gd name="connsiteX17" fmla="*/ 5201265 w 8281902"/>
                <a:gd name="connsiteY17" fmla="*/ 645621 h 1166811"/>
                <a:gd name="connsiteX18" fmla="*/ 5073445 w 8281902"/>
                <a:gd name="connsiteY18" fmla="*/ 640705 h 1166811"/>
                <a:gd name="connsiteX19" fmla="*/ 4778478 w 8281902"/>
                <a:gd name="connsiteY19" fmla="*/ 601376 h 1166811"/>
                <a:gd name="connsiteX20" fmla="*/ 4134465 w 8281902"/>
                <a:gd name="connsiteY20" fmla="*/ 503054 h 1166811"/>
                <a:gd name="connsiteX21" fmla="*/ 3923071 w 8281902"/>
                <a:gd name="connsiteY21" fmla="*/ 448976 h 1166811"/>
                <a:gd name="connsiteX22" fmla="*/ 3165987 w 8281902"/>
                <a:gd name="connsiteY22" fmla="*/ 316241 h 1166811"/>
                <a:gd name="connsiteX23" fmla="*/ 3106994 w 8281902"/>
                <a:gd name="connsiteY23" fmla="*/ 296576 h 1166811"/>
                <a:gd name="connsiteX24" fmla="*/ 2153265 w 8281902"/>
                <a:gd name="connsiteY24" fmla="*/ 158924 h 1166811"/>
                <a:gd name="connsiteX25" fmla="*/ 1150374 w 8281902"/>
                <a:gd name="connsiteY25" fmla="*/ 124512 h 1166811"/>
                <a:gd name="connsiteX26" fmla="*/ 1042219 w 8281902"/>
                <a:gd name="connsiteY26" fmla="*/ 119596 h 1166811"/>
                <a:gd name="connsiteX27" fmla="*/ 142569 w 8281902"/>
                <a:gd name="connsiteY27" fmla="*/ 1607 h 1166811"/>
                <a:gd name="connsiteX0" fmla="*/ 3040 w 8270193"/>
                <a:gd name="connsiteY0" fmla="*/ 134343 h 1166811"/>
                <a:gd name="connsiteX1" fmla="*/ 17788 w 8270193"/>
                <a:gd name="connsiteY1" fmla="*/ 989751 h 1166811"/>
                <a:gd name="connsiteX2" fmla="*/ 32536 w 8270193"/>
                <a:gd name="connsiteY2" fmla="*/ 1151982 h 1166811"/>
                <a:gd name="connsiteX3" fmla="*/ 415994 w 8270193"/>
                <a:gd name="connsiteY3" fmla="*/ 1137234 h 1166811"/>
                <a:gd name="connsiteX4" fmla="*/ 4068678 w 8270193"/>
                <a:gd name="connsiteY4" fmla="*/ 1156899 h 1166811"/>
                <a:gd name="connsiteX5" fmla="*/ 7023272 w 8270193"/>
                <a:gd name="connsiteY5" fmla="*/ 1156899 h 1166811"/>
                <a:gd name="connsiteX6" fmla="*/ 7849182 w 8270193"/>
                <a:gd name="connsiteY6" fmla="*/ 1166731 h 1166811"/>
                <a:gd name="connsiteX7" fmla="*/ 8222808 w 8270193"/>
                <a:gd name="connsiteY7" fmla="*/ 1156899 h 1166811"/>
                <a:gd name="connsiteX8" fmla="*/ 8267053 w 8270193"/>
                <a:gd name="connsiteY8" fmla="*/ 950421 h 1166811"/>
                <a:gd name="connsiteX9" fmla="*/ 8242472 w 8270193"/>
                <a:gd name="connsiteY9" fmla="*/ 763609 h 1166811"/>
                <a:gd name="connsiteX10" fmla="*/ 8085156 w 8270193"/>
                <a:gd name="connsiteY10" fmla="*/ 748860 h 1166811"/>
                <a:gd name="connsiteX11" fmla="*/ 7829517 w 8270193"/>
                <a:gd name="connsiteY11" fmla="*/ 753776 h 1166811"/>
                <a:gd name="connsiteX12" fmla="*/ 7200253 w 8270193"/>
                <a:gd name="connsiteY12" fmla="*/ 729196 h 1166811"/>
                <a:gd name="connsiteX13" fmla="*/ 6988859 w 8270193"/>
                <a:gd name="connsiteY13" fmla="*/ 719363 h 1166811"/>
                <a:gd name="connsiteX14" fmla="*/ 6162949 w 8270193"/>
                <a:gd name="connsiteY14" fmla="*/ 699699 h 1166811"/>
                <a:gd name="connsiteX15" fmla="*/ 6059711 w 8270193"/>
                <a:gd name="connsiteY15" fmla="*/ 689866 h 1166811"/>
                <a:gd name="connsiteX16" fmla="*/ 5799156 w 8270193"/>
                <a:gd name="connsiteY16" fmla="*/ 684950 h 1166811"/>
                <a:gd name="connsiteX17" fmla="*/ 5189556 w 8270193"/>
                <a:gd name="connsiteY17" fmla="*/ 645621 h 1166811"/>
                <a:gd name="connsiteX18" fmla="*/ 5061736 w 8270193"/>
                <a:gd name="connsiteY18" fmla="*/ 640705 h 1166811"/>
                <a:gd name="connsiteX19" fmla="*/ 4766769 w 8270193"/>
                <a:gd name="connsiteY19" fmla="*/ 601376 h 1166811"/>
                <a:gd name="connsiteX20" fmla="*/ 4122756 w 8270193"/>
                <a:gd name="connsiteY20" fmla="*/ 503054 h 1166811"/>
                <a:gd name="connsiteX21" fmla="*/ 3911362 w 8270193"/>
                <a:gd name="connsiteY21" fmla="*/ 448976 h 1166811"/>
                <a:gd name="connsiteX22" fmla="*/ 3154278 w 8270193"/>
                <a:gd name="connsiteY22" fmla="*/ 316241 h 1166811"/>
                <a:gd name="connsiteX23" fmla="*/ 3095285 w 8270193"/>
                <a:gd name="connsiteY23" fmla="*/ 296576 h 1166811"/>
                <a:gd name="connsiteX24" fmla="*/ 2141556 w 8270193"/>
                <a:gd name="connsiteY24" fmla="*/ 158924 h 1166811"/>
                <a:gd name="connsiteX25" fmla="*/ 1138665 w 8270193"/>
                <a:gd name="connsiteY25" fmla="*/ 124512 h 1166811"/>
                <a:gd name="connsiteX26" fmla="*/ 1030510 w 8270193"/>
                <a:gd name="connsiteY26" fmla="*/ 119596 h 1166811"/>
                <a:gd name="connsiteX27" fmla="*/ 130860 w 8270193"/>
                <a:gd name="connsiteY27" fmla="*/ 1607 h 1166811"/>
                <a:gd name="connsiteX0" fmla="*/ 3040 w 8270193"/>
                <a:gd name="connsiteY0" fmla="*/ 134343 h 1166811"/>
                <a:gd name="connsiteX1" fmla="*/ 17788 w 8270193"/>
                <a:gd name="connsiteY1" fmla="*/ 989751 h 1166811"/>
                <a:gd name="connsiteX2" fmla="*/ 32536 w 8270193"/>
                <a:gd name="connsiteY2" fmla="*/ 1151982 h 1166811"/>
                <a:gd name="connsiteX3" fmla="*/ 415994 w 8270193"/>
                <a:gd name="connsiteY3" fmla="*/ 1137234 h 1166811"/>
                <a:gd name="connsiteX4" fmla="*/ 4068678 w 8270193"/>
                <a:gd name="connsiteY4" fmla="*/ 1156899 h 1166811"/>
                <a:gd name="connsiteX5" fmla="*/ 7023272 w 8270193"/>
                <a:gd name="connsiteY5" fmla="*/ 1156899 h 1166811"/>
                <a:gd name="connsiteX6" fmla="*/ 7849182 w 8270193"/>
                <a:gd name="connsiteY6" fmla="*/ 1166731 h 1166811"/>
                <a:gd name="connsiteX7" fmla="*/ 8222808 w 8270193"/>
                <a:gd name="connsiteY7" fmla="*/ 1156899 h 1166811"/>
                <a:gd name="connsiteX8" fmla="*/ 8267053 w 8270193"/>
                <a:gd name="connsiteY8" fmla="*/ 950421 h 1166811"/>
                <a:gd name="connsiteX9" fmla="*/ 8242472 w 8270193"/>
                <a:gd name="connsiteY9" fmla="*/ 763609 h 1166811"/>
                <a:gd name="connsiteX10" fmla="*/ 8085156 w 8270193"/>
                <a:gd name="connsiteY10" fmla="*/ 748860 h 1166811"/>
                <a:gd name="connsiteX11" fmla="*/ 7829517 w 8270193"/>
                <a:gd name="connsiteY11" fmla="*/ 753776 h 1166811"/>
                <a:gd name="connsiteX12" fmla="*/ 7200253 w 8270193"/>
                <a:gd name="connsiteY12" fmla="*/ 729196 h 1166811"/>
                <a:gd name="connsiteX13" fmla="*/ 6988859 w 8270193"/>
                <a:gd name="connsiteY13" fmla="*/ 719363 h 1166811"/>
                <a:gd name="connsiteX14" fmla="*/ 6162949 w 8270193"/>
                <a:gd name="connsiteY14" fmla="*/ 699699 h 1166811"/>
                <a:gd name="connsiteX15" fmla="*/ 6059711 w 8270193"/>
                <a:gd name="connsiteY15" fmla="*/ 689866 h 1166811"/>
                <a:gd name="connsiteX16" fmla="*/ 5799156 w 8270193"/>
                <a:gd name="connsiteY16" fmla="*/ 684950 h 1166811"/>
                <a:gd name="connsiteX17" fmla="*/ 5189556 w 8270193"/>
                <a:gd name="connsiteY17" fmla="*/ 645621 h 1166811"/>
                <a:gd name="connsiteX18" fmla="*/ 5061736 w 8270193"/>
                <a:gd name="connsiteY18" fmla="*/ 640705 h 1166811"/>
                <a:gd name="connsiteX19" fmla="*/ 4766769 w 8270193"/>
                <a:gd name="connsiteY19" fmla="*/ 601376 h 1166811"/>
                <a:gd name="connsiteX20" fmla="*/ 4122756 w 8270193"/>
                <a:gd name="connsiteY20" fmla="*/ 503054 h 1166811"/>
                <a:gd name="connsiteX21" fmla="*/ 3911362 w 8270193"/>
                <a:gd name="connsiteY21" fmla="*/ 463725 h 1166811"/>
                <a:gd name="connsiteX22" fmla="*/ 3154278 w 8270193"/>
                <a:gd name="connsiteY22" fmla="*/ 316241 h 1166811"/>
                <a:gd name="connsiteX23" fmla="*/ 3095285 w 8270193"/>
                <a:gd name="connsiteY23" fmla="*/ 296576 h 1166811"/>
                <a:gd name="connsiteX24" fmla="*/ 2141556 w 8270193"/>
                <a:gd name="connsiteY24" fmla="*/ 158924 h 1166811"/>
                <a:gd name="connsiteX25" fmla="*/ 1138665 w 8270193"/>
                <a:gd name="connsiteY25" fmla="*/ 124512 h 1166811"/>
                <a:gd name="connsiteX26" fmla="*/ 1030510 w 8270193"/>
                <a:gd name="connsiteY26" fmla="*/ 119596 h 1166811"/>
                <a:gd name="connsiteX27" fmla="*/ 130860 w 8270193"/>
                <a:gd name="connsiteY27" fmla="*/ 1607 h 1166811"/>
                <a:gd name="connsiteX0" fmla="*/ 3040 w 8270193"/>
                <a:gd name="connsiteY0" fmla="*/ 40937 h 1166811"/>
                <a:gd name="connsiteX1" fmla="*/ 17788 w 8270193"/>
                <a:gd name="connsiteY1" fmla="*/ 989751 h 1166811"/>
                <a:gd name="connsiteX2" fmla="*/ 32536 w 8270193"/>
                <a:gd name="connsiteY2" fmla="*/ 1151982 h 1166811"/>
                <a:gd name="connsiteX3" fmla="*/ 415994 w 8270193"/>
                <a:gd name="connsiteY3" fmla="*/ 1137234 h 1166811"/>
                <a:gd name="connsiteX4" fmla="*/ 4068678 w 8270193"/>
                <a:gd name="connsiteY4" fmla="*/ 1156899 h 1166811"/>
                <a:gd name="connsiteX5" fmla="*/ 7023272 w 8270193"/>
                <a:gd name="connsiteY5" fmla="*/ 1156899 h 1166811"/>
                <a:gd name="connsiteX6" fmla="*/ 7849182 w 8270193"/>
                <a:gd name="connsiteY6" fmla="*/ 1166731 h 1166811"/>
                <a:gd name="connsiteX7" fmla="*/ 8222808 w 8270193"/>
                <a:gd name="connsiteY7" fmla="*/ 1156899 h 1166811"/>
                <a:gd name="connsiteX8" fmla="*/ 8267053 w 8270193"/>
                <a:gd name="connsiteY8" fmla="*/ 950421 h 1166811"/>
                <a:gd name="connsiteX9" fmla="*/ 8242472 w 8270193"/>
                <a:gd name="connsiteY9" fmla="*/ 763609 h 1166811"/>
                <a:gd name="connsiteX10" fmla="*/ 8085156 w 8270193"/>
                <a:gd name="connsiteY10" fmla="*/ 748860 h 1166811"/>
                <a:gd name="connsiteX11" fmla="*/ 7829517 w 8270193"/>
                <a:gd name="connsiteY11" fmla="*/ 753776 h 1166811"/>
                <a:gd name="connsiteX12" fmla="*/ 7200253 w 8270193"/>
                <a:gd name="connsiteY12" fmla="*/ 729196 h 1166811"/>
                <a:gd name="connsiteX13" fmla="*/ 6988859 w 8270193"/>
                <a:gd name="connsiteY13" fmla="*/ 719363 h 1166811"/>
                <a:gd name="connsiteX14" fmla="*/ 6162949 w 8270193"/>
                <a:gd name="connsiteY14" fmla="*/ 699699 h 1166811"/>
                <a:gd name="connsiteX15" fmla="*/ 6059711 w 8270193"/>
                <a:gd name="connsiteY15" fmla="*/ 689866 h 1166811"/>
                <a:gd name="connsiteX16" fmla="*/ 5799156 w 8270193"/>
                <a:gd name="connsiteY16" fmla="*/ 684950 h 1166811"/>
                <a:gd name="connsiteX17" fmla="*/ 5189556 w 8270193"/>
                <a:gd name="connsiteY17" fmla="*/ 645621 h 1166811"/>
                <a:gd name="connsiteX18" fmla="*/ 5061736 w 8270193"/>
                <a:gd name="connsiteY18" fmla="*/ 640705 h 1166811"/>
                <a:gd name="connsiteX19" fmla="*/ 4766769 w 8270193"/>
                <a:gd name="connsiteY19" fmla="*/ 601376 h 1166811"/>
                <a:gd name="connsiteX20" fmla="*/ 4122756 w 8270193"/>
                <a:gd name="connsiteY20" fmla="*/ 503054 h 1166811"/>
                <a:gd name="connsiteX21" fmla="*/ 3911362 w 8270193"/>
                <a:gd name="connsiteY21" fmla="*/ 463725 h 1166811"/>
                <a:gd name="connsiteX22" fmla="*/ 3154278 w 8270193"/>
                <a:gd name="connsiteY22" fmla="*/ 316241 h 1166811"/>
                <a:gd name="connsiteX23" fmla="*/ 3095285 w 8270193"/>
                <a:gd name="connsiteY23" fmla="*/ 296576 h 1166811"/>
                <a:gd name="connsiteX24" fmla="*/ 2141556 w 8270193"/>
                <a:gd name="connsiteY24" fmla="*/ 158924 h 1166811"/>
                <a:gd name="connsiteX25" fmla="*/ 1138665 w 8270193"/>
                <a:gd name="connsiteY25" fmla="*/ 124512 h 1166811"/>
                <a:gd name="connsiteX26" fmla="*/ 1030510 w 8270193"/>
                <a:gd name="connsiteY26" fmla="*/ 119596 h 1166811"/>
                <a:gd name="connsiteX27" fmla="*/ 130860 w 8270193"/>
                <a:gd name="connsiteY27" fmla="*/ 1607 h 1166811"/>
                <a:gd name="connsiteX0" fmla="*/ 3040 w 8270193"/>
                <a:gd name="connsiteY0" fmla="*/ 31217 h 1157091"/>
                <a:gd name="connsiteX1" fmla="*/ 17788 w 8270193"/>
                <a:gd name="connsiteY1" fmla="*/ 980031 h 1157091"/>
                <a:gd name="connsiteX2" fmla="*/ 32536 w 8270193"/>
                <a:gd name="connsiteY2" fmla="*/ 1142262 h 1157091"/>
                <a:gd name="connsiteX3" fmla="*/ 415994 w 8270193"/>
                <a:gd name="connsiteY3" fmla="*/ 1127514 h 1157091"/>
                <a:gd name="connsiteX4" fmla="*/ 4068678 w 8270193"/>
                <a:gd name="connsiteY4" fmla="*/ 1147179 h 1157091"/>
                <a:gd name="connsiteX5" fmla="*/ 7023272 w 8270193"/>
                <a:gd name="connsiteY5" fmla="*/ 1147179 h 1157091"/>
                <a:gd name="connsiteX6" fmla="*/ 7849182 w 8270193"/>
                <a:gd name="connsiteY6" fmla="*/ 1157011 h 1157091"/>
                <a:gd name="connsiteX7" fmla="*/ 8222808 w 8270193"/>
                <a:gd name="connsiteY7" fmla="*/ 1147179 h 1157091"/>
                <a:gd name="connsiteX8" fmla="*/ 8267053 w 8270193"/>
                <a:gd name="connsiteY8" fmla="*/ 940701 h 1157091"/>
                <a:gd name="connsiteX9" fmla="*/ 8242472 w 8270193"/>
                <a:gd name="connsiteY9" fmla="*/ 753889 h 1157091"/>
                <a:gd name="connsiteX10" fmla="*/ 8085156 w 8270193"/>
                <a:gd name="connsiteY10" fmla="*/ 739140 h 1157091"/>
                <a:gd name="connsiteX11" fmla="*/ 7829517 w 8270193"/>
                <a:gd name="connsiteY11" fmla="*/ 744056 h 1157091"/>
                <a:gd name="connsiteX12" fmla="*/ 7200253 w 8270193"/>
                <a:gd name="connsiteY12" fmla="*/ 719476 h 1157091"/>
                <a:gd name="connsiteX13" fmla="*/ 6988859 w 8270193"/>
                <a:gd name="connsiteY13" fmla="*/ 709643 h 1157091"/>
                <a:gd name="connsiteX14" fmla="*/ 6162949 w 8270193"/>
                <a:gd name="connsiteY14" fmla="*/ 689979 h 1157091"/>
                <a:gd name="connsiteX15" fmla="*/ 6059711 w 8270193"/>
                <a:gd name="connsiteY15" fmla="*/ 680146 h 1157091"/>
                <a:gd name="connsiteX16" fmla="*/ 5799156 w 8270193"/>
                <a:gd name="connsiteY16" fmla="*/ 675230 h 1157091"/>
                <a:gd name="connsiteX17" fmla="*/ 5189556 w 8270193"/>
                <a:gd name="connsiteY17" fmla="*/ 635901 h 1157091"/>
                <a:gd name="connsiteX18" fmla="*/ 5061736 w 8270193"/>
                <a:gd name="connsiteY18" fmla="*/ 630985 h 1157091"/>
                <a:gd name="connsiteX19" fmla="*/ 4766769 w 8270193"/>
                <a:gd name="connsiteY19" fmla="*/ 591656 h 1157091"/>
                <a:gd name="connsiteX20" fmla="*/ 4122756 w 8270193"/>
                <a:gd name="connsiteY20" fmla="*/ 493334 h 1157091"/>
                <a:gd name="connsiteX21" fmla="*/ 3911362 w 8270193"/>
                <a:gd name="connsiteY21" fmla="*/ 454005 h 1157091"/>
                <a:gd name="connsiteX22" fmla="*/ 3154278 w 8270193"/>
                <a:gd name="connsiteY22" fmla="*/ 306521 h 1157091"/>
                <a:gd name="connsiteX23" fmla="*/ 3095285 w 8270193"/>
                <a:gd name="connsiteY23" fmla="*/ 286856 h 1157091"/>
                <a:gd name="connsiteX24" fmla="*/ 2141556 w 8270193"/>
                <a:gd name="connsiteY24" fmla="*/ 149204 h 1157091"/>
                <a:gd name="connsiteX25" fmla="*/ 1138665 w 8270193"/>
                <a:gd name="connsiteY25" fmla="*/ 114792 h 1157091"/>
                <a:gd name="connsiteX26" fmla="*/ 1030510 w 8270193"/>
                <a:gd name="connsiteY26" fmla="*/ 109876 h 1157091"/>
                <a:gd name="connsiteX27" fmla="*/ 184938 w 8270193"/>
                <a:gd name="connsiteY27" fmla="*/ 1719 h 1157091"/>
                <a:gd name="connsiteX0" fmla="*/ 3040 w 8270193"/>
                <a:gd name="connsiteY0" fmla="*/ 70170 h 1196044"/>
                <a:gd name="connsiteX1" fmla="*/ 17788 w 8270193"/>
                <a:gd name="connsiteY1" fmla="*/ 1018984 h 1196044"/>
                <a:gd name="connsiteX2" fmla="*/ 32536 w 8270193"/>
                <a:gd name="connsiteY2" fmla="*/ 1181215 h 1196044"/>
                <a:gd name="connsiteX3" fmla="*/ 415994 w 8270193"/>
                <a:gd name="connsiteY3" fmla="*/ 1166467 h 1196044"/>
                <a:gd name="connsiteX4" fmla="*/ 4068678 w 8270193"/>
                <a:gd name="connsiteY4" fmla="*/ 1186132 h 1196044"/>
                <a:gd name="connsiteX5" fmla="*/ 7023272 w 8270193"/>
                <a:gd name="connsiteY5" fmla="*/ 1186132 h 1196044"/>
                <a:gd name="connsiteX6" fmla="*/ 7849182 w 8270193"/>
                <a:gd name="connsiteY6" fmla="*/ 1195964 h 1196044"/>
                <a:gd name="connsiteX7" fmla="*/ 8222808 w 8270193"/>
                <a:gd name="connsiteY7" fmla="*/ 1186132 h 1196044"/>
                <a:gd name="connsiteX8" fmla="*/ 8267053 w 8270193"/>
                <a:gd name="connsiteY8" fmla="*/ 979654 h 1196044"/>
                <a:gd name="connsiteX9" fmla="*/ 8242472 w 8270193"/>
                <a:gd name="connsiteY9" fmla="*/ 792842 h 1196044"/>
                <a:gd name="connsiteX10" fmla="*/ 8085156 w 8270193"/>
                <a:gd name="connsiteY10" fmla="*/ 778093 h 1196044"/>
                <a:gd name="connsiteX11" fmla="*/ 7829517 w 8270193"/>
                <a:gd name="connsiteY11" fmla="*/ 783009 h 1196044"/>
                <a:gd name="connsiteX12" fmla="*/ 7200253 w 8270193"/>
                <a:gd name="connsiteY12" fmla="*/ 758429 h 1196044"/>
                <a:gd name="connsiteX13" fmla="*/ 6988859 w 8270193"/>
                <a:gd name="connsiteY13" fmla="*/ 748596 h 1196044"/>
                <a:gd name="connsiteX14" fmla="*/ 6162949 w 8270193"/>
                <a:gd name="connsiteY14" fmla="*/ 728932 h 1196044"/>
                <a:gd name="connsiteX15" fmla="*/ 6059711 w 8270193"/>
                <a:gd name="connsiteY15" fmla="*/ 719099 h 1196044"/>
                <a:gd name="connsiteX16" fmla="*/ 5799156 w 8270193"/>
                <a:gd name="connsiteY16" fmla="*/ 714183 h 1196044"/>
                <a:gd name="connsiteX17" fmla="*/ 5189556 w 8270193"/>
                <a:gd name="connsiteY17" fmla="*/ 674854 h 1196044"/>
                <a:gd name="connsiteX18" fmla="*/ 5061736 w 8270193"/>
                <a:gd name="connsiteY18" fmla="*/ 669938 h 1196044"/>
                <a:gd name="connsiteX19" fmla="*/ 4766769 w 8270193"/>
                <a:gd name="connsiteY19" fmla="*/ 630609 h 1196044"/>
                <a:gd name="connsiteX20" fmla="*/ 4122756 w 8270193"/>
                <a:gd name="connsiteY20" fmla="*/ 532287 h 1196044"/>
                <a:gd name="connsiteX21" fmla="*/ 3911362 w 8270193"/>
                <a:gd name="connsiteY21" fmla="*/ 492958 h 1196044"/>
                <a:gd name="connsiteX22" fmla="*/ 3154278 w 8270193"/>
                <a:gd name="connsiteY22" fmla="*/ 345474 h 1196044"/>
                <a:gd name="connsiteX23" fmla="*/ 3095285 w 8270193"/>
                <a:gd name="connsiteY23" fmla="*/ 325809 h 1196044"/>
                <a:gd name="connsiteX24" fmla="*/ 2141556 w 8270193"/>
                <a:gd name="connsiteY24" fmla="*/ 188157 h 1196044"/>
                <a:gd name="connsiteX25" fmla="*/ 1138665 w 8270193"/>
                <a:gd name="connsiteY25" fmla="*/ 153745 h 1196044"/>
                <a:gd name="connsiteX26" fmla="*/ 1030510 w 8270193"/>
                <a:gd name="connsiteY26" fmla="*/ 148829 h 1196044"/>
                <a:gd name="connsiteX27" fmla="*/ 180022 w 8270193"/>
                <a:gd name="connsiteY27" fmla="*/ 1343 h 1196044"/>
                <a:gd name="connsiteX0" fmla="*/ 3040 w 8270193"/>
                <a:gd name="connsiteY0" fmla="*/ 26364 h 1152238"/>
                <a:gd name="connsiteX1" fmla="*/ 17788 w 8270193"/>
                <a:gd name="connsiteY1" fmla="*/ 975178 h 1152238"/>
                <a:gd name="connsiteX2" fmla="*/ 32536 w 8270193"/>
                <a:gd name="connsiteY2" fmla="*/ 1137409 h 1152238"/>
                <a:gd name="connsiteX3" fmla="*/ 415994 w 8270193"/>
                <a:gd name="connsiteY3" fmla="*/ 1122661 h 1152238"/>
                <a:gd name="connsiteX4" fmla="*/ 4068678 w 8270193"/>
                <a:gd name="connsiteY4" fmla="*/ 1142326 h 1152238"/>
                <a:gd name="connsiteX5" fmla="*/ 7023272 w 8270193"/>
                <a:gd name="connsiteY5" fmla="*/ 1142326 h 1152238"/>
                <a:gd name="connsiteX6" fmla="*/ 7849182 w 8270193"/>
                <a:gd name="connsiteY6" fmla="*/ 1152158 h 1152238"/>
                <a:gd name="connsiteX7" fmla="*/ 8222808 w 8270193"/>
                <a:gd name="connsiteY7" fmla="*/ 1142326 h 1152238"/>
                <a:gd name="connsiteX8" fmla="*/ 8267053 w 8270193"/>
                <a:gd name="connsiteY8" fmla="*/ 935848 h 1152238"/>
                <a:gd name="connsiteX9" fmla="*/ 8242472 w 8270193"/>
                <a:gd name="connsiteY9" fmla="*/ 749036 h 1152238"/>
                <a:gd name="connsiteX10" fmla="*/ 8085156 w 8270193"/>
                <a:gd name="connsiteY10" fmla="*/ 734287 h 1152238"/>
                <a:gd name="connsiteX11" fmla="*/ 7829517 w 8270193"/>
                <a:gd name="connsiteY11" fmla="*/ 739203 h 1152238"/>
                <a:gd name="connsiteX12" fmla="*/ 7200253 w 8270193"/>
                <a:gd name="connsiteY12" fmla="*/ 714623 h 1152238"/>
                <a:gd name="connsiteX13" fmla="*/ 6988859 w 8270193"/>
                <a:gd name="connsiteY13" fmla="*/ 704790 h 1152238"/>
                <a:gd name="connsiteX14" fmla="*/ 6162949 w 8270193"/>
                <a:gd name="connsiteY14" fmla="*/ 685126 h 1152238"/>
                <a:gd name="connsiteX15" fmla="*/ 6059711 w 8270193"/>
                <a:gd name="connsiteY15" fmla="*/ 675293 h 1152238"/>
                <a:gd name="connsiteX16" fmla="*/ 5799156 w 8270193"/>
                <a:gd name="connsiteY16" fmla="*/ 670377 h 1152238"/>
                <a:gd name="connsiteX17" fmla="*/ 5189556 w 8270193"/>
                <a:gd name="connsiteY17" fmla="*/ 631048 h 1152238"/>
                <a:gd name="connsiteX18" fmla="*/ 5061736 w 8270193"/>
                <a:gd name="connsiteY18" fmla="*/ 626132 h 1152238"/>
                <a:gd name="connsiteX19" fmla="*/ 4766769 w 8270193"/>
                <a:gd name="connsiteY19" fmla="*/ 586803 h 1152238"/>
                <a:gd name="connsiteX20" fmla="*/ 4122756 w 8270193"/>
                <a:gd name="connsiteY20" fmla="*/ 488481 h 1152238"/>
                <a:gd name="connsiteX21" fmla="*/ 3911362 w 8270193"/>
                <a:gd name="connsiteY21" fmla="*/ 449152 h 1152238"/>
                <a:gd name="connsiteX22" fmla="*/ 3154278 w 8270193"/>
                <a:gd name="connsiteY22" fmla="*/ 301668 h 1152238"/>
                <a:gd name="connsiteX23" fmla="*/ 3095285 w 8270193"/>
                <a:gd name="connsiteY23" fmla="*/ 282003 h 1152238"/>
                <a:gd name="connsiteX24" fmla="*/ 2141556 w 8270193"/>
                <a:gd name="connsiteY24" fmla="*/ 144351 h 1152238"/>
                <a:gd name="connsiteX25" fmla="*/ 1138665 w 8270193"/>
                <a:gd name="connsiteY25" fmla="*/ 109939 h 1152238"/>
                <a:gd name="connsiteX26" fmla="*/ 1030510 w 8270193"/>
                <a:gd name="connsiteY26" fmla="*/ 105023 h 1152238"/>
                <a:gd name="connsiteX27" fmla="*/ 189854 w 8270193"/>
                <a:gd name="connsiteY27" fmla="*/ 1782 h 1152238"/>
                <a:gd name="connsiteX0" fmla="*/ 3040 w 8270193"/>
                <a:gd name="connsiteY0" fmla="*/ 11616 h 1152238"/>
                <a:gd name="connsiteX1" fmla="*/ 17788 w 8270193"/>
                <a:gd name="connsiteY1" fmla="*/ 975178 h 1152238"/>
                <a:gd name="connsiteX2" fmla="*/ 32536 w 8270193"/>
                <a:gd name="connsiteY2" fmla="*/ 1137409 h 1152238"/>
                <a:gd name="connsiteX3" fmla="*/ 415994 w 8270193"/>
                <a:gd name="connsiteY3" fmla="*/ 1122661 h 1152238"/>
                <a:gd name="connsiteX4" fmla="*/ 4068678 w 8270193"/>
                <a:gd name="connsiteY4" fmla="*/ 1142326 h 1152238"/>
                <a:gd name="connsiteX5" fmla="*/ 7023272 w 8270193"/>
                <a:gd name="connsiteY5" fmla="*/ 1142326 h 1152238"/>
                <a:gd name="connsiteX6" fmla="*/ 7849182 w 8270193"/>
                <a:gd name="connsiteY6" fmla="*/ 1152158 h 1152238"/>
                <a:gd name="connsiteX7" fmla="*/ 8222808 w 8270193"/>
                <a:gd name="connsiteY7" fmla="*/ 1142326 h 1152238"/>
                <a:gd name="connsiteX8" fmla="*/ 8267053 w 8270193"/>
                <a:gd name="connsiteY8" fmla="*/ 935848 h 1152238"/>
                <a:gd name="connsiteX9" fmla="*/ 8242472 w 8270193"/>
                <a:gd name="connsiteY9" fmla="*/ 749036 h 1152238"/>
                <a:gd name="connsiteX10" fmla="*/ 8085156 w 8270193"/>
                <a:gd name="connsiteY10" fmla="*/ 734287 h 1152238"/>
                <a:gd name="connsiteX11" fmla="*/ 7829517 w 8270193"/>
                <a:gd name="connsiteY11" fmla="*/ 739203 h 1152238"/>
                <a:gd name="connsiteX12" fmla="*/ 7200253 w 8270193"/>
                <a:gd name="connsiteY12" fmla="*/ 714623 h 1152238"/>
                <a:gd name="connsiteX13" fmla="*/ 6988859 w 8270193"/>
                <a:gd name="connsiteY13" fmla="*/ 704790 h 1152238"/>
                <a:gd name="connsiteX14" fmla="*/ 6162949 w 8270193"/>
                <a:gd name="connsiteY14" fmla="*/ 685126 h 1152238"/>
                <a:gd name="connsiteX15" fmla="*/ 6059711 w 8270193"/>
                <a:gd name="connsiteY15" fmla="*/ 675293 h 1152238"/>
                <a:gd name="connsiteX16" fmla="*/ 5799156 w 8270193"/>
                <a:gd name="connsiteY16" fmla="*/ 670377 h 1152238"/>
                <a:gd name="connsiteX17" fmla="*/ 5189556 w 8270193"/>
                <a:gd name="connsiteY17" fmla="*/ 631048 h 1152238"/>
                <a:gd name="connsiteX18" fmla="*/ 5061736 w 8270193"/>
                <a:gd name="connsiteY18" fmla="*/ 626132 h 1152238"/>
                <a:gd name="connsiteX19" fmla="*/ 4766769 w 8270193"/>
                <a:gd name="connsiteY19" fmla="*/ 586803 h 1152238"/>
                <a:gd name="connsiteX20" fmla="*/ 4122756 w 8270193"/>
                <a:gd name="connsiteY20" fmla="*/ 488481 h 1152238"/>
                <a:gd name="connsiteX21" fmla="*/ 3911362 w 8270193"/>
                <a:gd name="connsiteY21" fmla="*/ 449152 h 1152238"/>
                <a:gd name="connsiteX22" fmla="*/ 3154278 w 8270193"/>
                <a:gd name="connsiteY22" fmla="*/ 301668 h 1152238"/>
                <a:gd name="connsiteX23" fmla="*/ 3095285 w 8270193"/>
                <a:gd name="connsiteY23" fmla="*/ 282003 h 1152238"/>
                <a:gd name="connsiteX24" fmla="*/ 2141556 w 8270193"/>
                <a:gd name="connsiteY24" fmla="*/ 144351 h 1152238"/>
                <a:gd name="connsiteX25" fmla="*/ 1138665 w 8270193"/>
                <a:gd name="connsiteY25" fmla="*/ 109939 h 1152238"/>
                <a:gd name="connsiteX26" fmla="*/ 1030510 w 8270193"/>
                <a:gd name="connsiteY26" fmla="*/ 105023 h 1152238"/>
                <a:gd name="connsiteX27" fmla="*/ 189854 w 8270193"/>
                <a:gd name="connsiteY27" fmla="*/ 1782 h 1152238"/>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18154 w 8276985"/>
                <a:gd name="connsiteY21" fmla="*/ 481781 h 1184867"/>
                <a:gd name="connsiteX22" fmla="*/ 3161070 w 8276985"/>
                <a:gd name="connsiteY22" fmla="*/ 334297 h 1184867"/>
                <a:gd name="connsiteX23" fmla="*/ 3102077 w 8276985"/>
                <a:gd name="connsiteY23" fmla="*/ 314632 h 1184867"/>
                <a:gd name="connsiteX24" fmla="*/ 2148348 w 8276985"/>
                <a:gd name="connsiteY24" fmla="*/ 176980 h 1184867"/>
                <a:gd name="connsiteX25" fmla="*/ 1145457 w 8276985"/>
                <a:gd name="connsiteY25" fmla="*/ 142568 h 1184867"/>
                <a:gd name="connsiteX26" fmla="*/ 1037302 w 8276985"/>
                <a:gd name="connsiteY26" fmla="*/ 137652 h 1184867"/>
                <a:gd name="connsiteX27" fmla="*/ 196646 w 8276985"/>
                <a:gd name="connsiteY27" fmla="*/ 34411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18154 w 8276985"/>
                <a:gd name="connsiteY21" fmla="*/ 481781 h 1184867"/>
                <a:gd name="connsiteX22" fmla="*/ 3161070 w 8276985"/>
                <a:gd name="connsiteY22" fmla="*/ 334297 h 1184867"/>
                <a:gd name="connsiteX23" fmla="*/ 3102077 w 8276985"/>
                <a:gd name="connsiteY23" fmla="*/ 314632 h 1184867"/>
                <a:gd name="connsiteX24" fmla="*/ 2148348 w 8276985"/>
                <a:gd name="connsiteY24" fmla="*/ 176980 h 1184867"/>
                <a:gd name="connsiteX25" fmla="*/ 1145457 w 8276985"/>
                <a:gd name="connsiteY25" fmla="*/ 142568 h 1184867"/>
                <a:gd name="connsiteX26" fmla="*/ 1037302 w 8276985"/>
                <a:gd name="connsiteY26" fmla="*/ 137652 h 1184867"/>
                <a:gd name="connsiteX27" fmla="*/ 223860 w 8276985"/>
                <a:gd name="connsiteY27"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18154 w 8276985"/>
                <a:gd name="connsiteY21" fmla="*/ 481781 h 1184867"/>
                <a:gd name="connsiteX22" fmla="*/ 3161070 w 8276985"/>
                <a:gd name="connsiteY22" fmla="*/ 334297 h 1184867"/>
                <a:gd name="connsiteX23" fmla="*/ 3102077 w 8276985"/>
                <a:gd name="connsiteY23" fmla="*/ 314632 h 1184867"/>
                <a:gd name="connsiteX24" fmla="*/ 2148348 w 8276985"/>
                <a:gd name="connsiteY24" fmla="*/ 176980 h 1184867"/>
                <a:gd name="connsiteX25" fmla="*/ 1145457 w 8276985"/>
                <a:gd name="connsiteY25" fmla="*/ 142568 h 1184867"/>
                <a:gd name="connsiteX26" fmla="*/ 1064516 w 8276985"/>
                <a:gd name="connsiteY26" fmla="*/ 175752 h 1184867"/>
                <a:gd name="connsiteX27" fmla="*/ 223860 w 8276985"/>
                <a:gd name="connsiteY27"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18154 w 8276985"/>
                <a:gd name="connsiteY21" fmla="*/ 481781 h 1184867"/>
                <a:gd name="connsiteX22" fmla="*/ 3161070 w 8276985"/>
                <a:gd name="connsiteY22" fmla="*/ 334297 h 1184867"/>
                <a:gd name="connsiteX23" fmla="*/ 3102077 w 8276985"/>
                <a:gd name="connsiteY23" fmla="*/ 314632 h 1184867"/>
                <a:gd name="connsiteX24" fmla="*/ 2148348 w 8276985"/>
                <a:gd name="connsiteY24" fmla="*/ 176980 h 1184867"/>
                <a:gd name="connsiteX25" fmla="*/ 1167228 w 8276985"/>
                <a:gd name="connsiteY25" fmla="*/ 224211 h 1184867"/>
                <a:gd name="connsiteX26" fmla="*/ 1064516 w 8276985"/>
                <a:gd name="connsiteY26" fmla="*/ 175752 h 1184867"/>
                <a:gd name="connsiteX27" fmla="*/ 223860 w 8276985"/>
                <a:gd name="connsiteY27"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18154 w 8276985"/>
                <a:gd name="connsiteY21" fmla="*/ 481781 h 1184867"/>
                <a:gd name="connsiteX22" fmla="*/ 3161070 w 8276985"/>
                <a:gd name="connsiteY22" fmla="*/ 334297 h 1184867"/>
                <a:gd name="connsiteX23" fmla="*/ 3102077 w 8276985"/>
                <a:gd name="connsiteY23" fmla="*/ 314632 h 1184867"/>
                <a:gd name="connsiteX24" fmla="*/ 2164676 w 8276985"/>
                <a:gd name="connsiteY24" fmla="*/ 209637 h 1184867"/>
                <a:gd name="connsiteX25" fmla="*/ 1167228 w 8276985"/>
                <a:gd name="connsiteY25" fmla="*/ 224211 h 1184867"/>
                <a:gd name="connsiteX26" fmla="*/ 1064516 w 8276985"/>
                <a:gd name="connsiteY26" fmla="*/ 175752 h 1184867"/>
                <a:gd name="connsiteX27" fmla="*/ 223860 w 8276985"/>
                <a:gd name="connsiteY27"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18154 w 8276985"/>
                <a:gd name="connsiteY21" fmla="*/ 481781 h 1184867"/>
                <a:gd name="connsiteX22" fmla="*/ 3161070 w 8276985"/>
                <a:gd name="connsiteY22" fmla="*/ 334297 h 1184867"/>
                <a:gd name="connsiteX23" fmla="*/ 3140177 w 8276985"/>
                <a:gd name="connsiteY23" fmla="*/ 369061 h 1184867"/>
                <a:gd name="connsiteX24" fmla="*/ 2164676 w 8276985"/>
                <a:gd name="connsiteY24" fmla="*/ 209637 h 1184867"/>
                <a:gd name="connsiteX25" fmla="*/ 1167228 w 8276985"/>
                <a:gd name="connsiteY25" fmla="*/ 224211 h 1184867"/>
                <a:gd name="connsiteX26" fmla="*/ 1064516 w 8276985"/>
                <a:gd name="connsiteY26" fmla="*/ 175752 h 1184867"/>
                <a:gd name="connsiteX27" fmla="*/ 223860 w 8276985"/>
                <a:gd name="connsiteY27"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45368 w 8276985"/>
                <a:gd name="connsiteY21" fmla="*/ 536210 h 1184867"/>
                <a:gd name="connsiteX22" fmla="*/ 3161070 w 8276985"/>
                <a:gd name="connsiteY22" fmla="*/ 334297 h 1184867"/>
                <a:gd name="connsiteX23" fmla="*/ 3140177 w 8276985"/>
                <a:gd name="connsiteY23" fmla="*/ 369061 h 1184867"/>
                <a:gd name="connsiteX24" fmla="*/ 2164676 w 8276985"/>
                <a:gd name="connsiteY24" fmla="*/ 209637 h 1184867"/>
                <a:gd name="connsiteX25" fmla="*/ 1167228 w 8276985"/>
                <a:gd name="connsiteY25" fmla="*/ 224211 h 1184867"/>
                <a:gd name="connsiteX26" fmla="*/ 1064516 w 8276985"/>
                <a:gd name="connsiteY26" fmla="*/ 175752 h 1184867"/>
                <a:gd name="connsiteX27" fmla="*/ 223860 w 8276985"/>
                <a:gd name="connsiteY27"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45368 w 8276985"/>
                <a:gd name="connsiteY21" fmla="*/ 536210 h 1184867"/>
                <a:gd name="connsiteX22" fmla="*/ 3161070 w 8276985"/>
                <a:gd name="connsiteY22" fmla="*/ 334297 h 1184867"/>
                <a:gd name="connsiteX23" fmla="*/ 3161948 w 8276985"/>
                <a:gd name="connsiteY23" fmla="*/ 418047 h 1184867"/>
                <a:gd name="connsiteX24" fmla="*/ 2164676 w 8276985"/>
                <a:gd name="connsiteY24" fmla="*/ 209637 h 1184867"/>
                <a:gd name="connsiteX25" fmla="*/ 1167228 w 8276985"/>
                <a:gd name="connsiteY25" fmla="*/ 224211 h 1184867"/>
                <a:gd name="connsiteX26" fmla="*/ 1064516 w 8276985"/>
                <a:gd name="connsiteY26" fmla="*/ 175752 h 1184867"/>
                <a:gd name="connsiteX27" fmla="*/ 223860 w 8276985"/>
                <a:gd name="connsiteY27"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45368 w 8276985"/>
                <a:gd name="connsiteY21" fmla="*/ 536210 h 1184867"/>
                <a:gd name="connsiteX22" fmla="*/ 3161070 w 8276985"/>
                <a:gd name="connsiteY22" fmla="*/ 334297 h 1184867"/>
                <a:gd name="connsiteX23" fmla="*/ 3161948 w 8276985"/>
                <a:gd name="connsiteY23" fmla="*/ 418047 h 1184867"/>
                <a:gd name="connsiteX24" fmla="*/ 2164676 w 8276985"/>
                <a:gd name="connsiteY24" fmla="*/ 209637 h 1184867"/>
                <a:gd name="connsiteX25" fmla="*/ 1167228 w 8276985"/>
                <a:gd name="connsiteY25" fmla="*/ 224211 h 1184867"/>
                <a:gd name="connsiteX26" fmla="*/ 1064516 w 8276985"/>
                <a:gd name="connsiteY26" fmla="*/ 175752 h 1184867"/>
                <a:gd name="connsiteX27" fmla="*/ 223860 w 8276985"/>
                <a:gd name="connsiteY27"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45368 w 8276985"/>
                <a:gd name="connsiteY21" fmla="*/ 536210 h 1184867"/>
                <a:gd name="connsiteX22" fmla="*/ 3161070 w 8276985"/>
                <a:gd name="connsiteY22" fmla="*/ 334297 h 1184867"/>
                <a:gd name="connsiteX23" fmla="*/ 3183719 w 8276985"/>
                <a:gd name="connsiteY23" fmla="*/ 390833 h 1184867"/>
                <a:gd name="connsiteX24" fmla="*/ 2164676 w 8276985"/>
                <a:gd name="connsiteY24" fmla="*/ 209637 h 1184867"/>
                <a:gd name="connsiteX25" fmla="*/ 1167228 w 8276985"/>
                <a:gd name="connsiteY25" fmla="*/ 224211 h 1184867"/>
                <a:gd name="connsiteX26" fmla="*/ 1064516 w 8276985"/>
                <a:gd name="connsiteY26" fmla="*/ 175752 h 1184867"/>
                <a:gd name="connsiteX27" fmla="*/ 223860 w 8276985"/>
                <a:gd name="connsiteY27"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45368 w 8276985"/>
                <a:gd name="connsiteY21" fmla="*/ 536210 h 1184867"/>
                <a:gd name="connsiteX22" fmla="*/ 3161070 w 8276985"/>
                <a:gd name="connsiteY22" fmla="*/ 334297 h 1184867"/>
                <a:gd name="connsiteX23" fmla="*/ 3221819 w 8276985"/>
                <a:gd name="connsiteY23" fmla="*/ 390833 h 1184867"/>
                <a:gd name="connsiteX24" fmla="*/ 2164676 w 8276985"/>
                <a:gd name="connsiteY24" fmla="*/ 209637 h 1184867"/>
                <a:gd name="connsiteX25" fmla="*/ 1167228 w 8276985"/>
                <a:gd name="connsiteY25" fmla="*/ 224211 h 1184867"/>
                <a:gd name="connsiteX26" fmla="*/ 1064516 w 8276985"/>
                <a:gd name="connsiteY26" fmla="*/ 175752 h 1184867"/>
                <a:gd name="connsiteX27" fmla="*/ 223860 w 8276985"/>
                <a:gd name="connsiteY27"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45368 w 8276985"/>
                <a:gd name="connsiteY21" fmla="*/ 536210 h 1184867"/>
                <a:gd name="connsiteX22" fmla="*/ 3161070 w 8276985"/>
                <a:gd name="connsiteY22" fmla="*/ 334297 h 1184867"/>
                <a:gd name="connsiteX23" fmla="*/ 2164676 w 8276985"/>
                <a:gd name="connsiteY23" fmla="*/ 209637 h 1184867"/>
                <a:gd name="connsiteX24" fmla="*/ 1167228 w 8276985"/>
                <a:gd name="connsiteY24" fmla="*/ 224211 h 1184867"/>
                <a:gd name="connsiteX25" fmla="*/ 1064516 w 8276985"/>
                <a:gd name="connsiteY25" fmla="*/ 175752 h 1184867"/>
                <a:gd name="connsiteX26" fmla="*/ 223860 w 8276985"/>
                <a:gd name="connsiteY26"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45368 w 8276985"/>
                <a:gd name="connsiteY21" fmla="*/ 536210 h 1184867"/>
                <a:gd name="connsiteX22" fmla="*/ 3171956 w 8276985"/>
                <a:gd name="connsiteY22" fmla="*/ 366955 h 1184867"/>
                <a:gd name="connsiteX23" fmla="*/ 2164676 w 8276985"/>
                <a:gd name="connsiteY23" fmla="*/ 209637 h 1184867"/>
                <a:gd name="connsiteX24" fmla="*/ 1167228 w 8276985"/>
                <a:gd name="connsiteY24" fmla="*/ 224211 h 1184867"/>
                <a:gd name="connsiteX25" fmla="*/ 1064516 w 8276985"/>
                <a:gd name="connsiteY25" fmla="*/ 175752 h 1184867"/>
                <a:gd name="connsiteX26" fmla="*/ 223860 w 8276985"/>
                <a:gd name="connsiteY26"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61697 w 8276985"/>
                <a:gd name="connsiteY21" fmla="*/ 508996 h 1184867"/>
                <a:gd name="connsiteX22" fmla="*/ 3171956 w 8276985"/>
                <a:gd name="connsiteY22" fmla="*/ 366955 h 1184867"/>
                <a:gd name="connsiteX23" fmla="*/ 2164676 w 8276985"/>
                <a:gd name="connsiteY23" fmla="*/ 209637 h 1184867"/>
                <a:gd name="connsiteX24" fmla="*/ 1167228 w 8276985"/>
                <a:gd name="connsiteY24" fmla="*/ 224211 h 1184867"/>
                <a:gd name="connsiteX25" fmla="*/ 1064516 w 8276985"/>
                <a:gd name="connsiteY25" fmla="*/ 175752 h 1184867"/>
                <a:gd name="connsiteX26" fmla="*/ 223860 w 8276985"/>
                <a:gd name="connsiteY26"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707219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19334 h 1184867"/>
                <a:gd name="connsiteX17" fmla="*/ 5196348 w 8276985"/>
                <a:gd name="connsiteY17" fmla="*/ 707219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82832 w 8276985"/>
                <a:gd name="connsiteY15" fmla="*/ 729694 h 1184867"/>
                <a:gd name="connsiteX16" fmla="*/ 5805948 w 8276985"/>
                <a:gd name="connsiteY16" fmla="*/ 719334 h 1184867"/>
                <a:gd name="connsiteX17" fmla="*/ 5196348 w 8276985"/>
                <a:gd name="connsiteY17" fmla="*/ 707219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7028308 w 8276985"/>
                <a:gd name="connsiteY13" fmla="*/ 791847 h 1184867"/>
                <a:gd name="connsiteX14" fmla="*/ 6169741 w 8276985"/>
                <a:gd name="connsiteY14" fmla="*/ 717755 h 1184867"/>
                <a:gd name="connsiteX15" fmla="*/ 6082832 w 8276985"/>
                <a:gd name="connsiteY15" fmla="*/ 729694 h 1184867"/>
                <a:gd name="connsiteX16" fmla="*/ 5805948 w 8276985"/>
                <a:gd name="connsiteY16" fmla="*/ 719334 h 1184867"/>
                <a:gd name="connsiteX17" fmla="*/ 5196348 w 8276985"/>
                <a:gd name="connsiteY17" fmla="*/ 707219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7028308 w 8276985"/>
                <a:gd name="connsiteY13" fmla="*/ 791847 h 1184867"/>
                <a:gd name="connsiteX14" fmla="*/ 6169741 w 8276985"/>
                <a:gd name="connsiteY14" fmla="*/ 750413 h 1184867"/>
                <a:gd name="connsiteX15" fmla="*/ 6082832 w 8276985"/>
                <a:gd name="connsiteY15" fmla="*/ 729694 h 1184867"/>
                <a:gd name="connsiteX16" fmla="*/ 5805948 w 8276985"/>
                <a:gd name="connsiteY16" fmla="*/ 719334 h 1184867"/>
                <a:gd name="connsiteX17" fmla="*/ 5196348 w 8276985"/>
                <a:gd name="connsiteY17" fmla="*/ 707219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7022866 w 8276985"/>
                <a:gd name="connsiteY13" fmla="*/ 770076 h 1184867"/>
                <a:gd name="connsiteX14" fmla="*/ 6169741 w 8276985"/>
                <a:gd name="connsiteY14" fmla="*/ 750413 h 1184867"/>
                <a:gd name="connsiteX15" fmla="*/ 6082832 w 8276985"/>
                <a:gd name="connsiteY15" fmla="*/ 729694 h 1184867"/>
                <a:gd name="connsiteX16" fmla="*/ 5805948 w 8276985"/>
                <a:gd name="connsiteY16" fmla="*/ 719334 h 1184867"/>
                <a:gd name="connsiteX17" fmla="*/ 5196348 w 8276985"/>
                <a:gd name="connsiteY17" fmla="*/ 707219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79909 h 1184867"/>
                <a:gd name="connsiteX13" fmla="*/ 7022866 w 8276985"/>
                <a:gd name="connsiteY13" fmla="*/ 770076 h 1184867"/>
                <a:gd name="connsiteX14" fmla="*/ 6169741 w 8276985"/>
                <a:gd name="connsiteY14" fmla="*/ 750413 h 1184867"/>
                <a:gd name="connsiteX15" fmla="*/ 6082832 w 8276985"/>
                <a:gd name="connsiteY15" fmla="*/ 729694 h 1184867"/>
                <a:gd name="connsiteX16" fmla="*/ 5805948 w 8276985"/>
                <a:gd name="connsiteY16" fmla="*/ 719334 h 1184867"/>
                <a:gd name="connsiteX17" fmla="*/ 5196348 w 8276985"/>
                <a:gd name="connsiteY17" fmla="*/ 707219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99046 h 1184867"/>
                <a:gd name="connsiteX12" fmla="*/ 7207045 w 8276985"/>
                <a:gd name="connsiteY12" fmla="*/ 779909 h 1184867"/>
                <a:gd name="connsiteX13" fmla="*/ 7022866 w 8276985"/>
                <a:gd name="connsiteY13" fmla="*/ 770076 h 1184867"/>
                <a:gd name="connsiteX14" fmla="*/ 6169741 w 8276985"/>
                <a:gd name="connsiteY14" fmla="*/ 750413 h 1184867"/>
                <a:gd name="connsiteX15" fmla="*/ 6082832 w 8276985"/>
                <a:gd name="connsiteY15" fmla="*/ 729694 h 1184867"/>
                <a:gd name="connsiteX16" fmla="*/ 5805948 w 8276985"/>
                <a:gd name="connsiteY16" fmla="*/ 719334 h 1184867"/>
                <a:gd name="connsiteX17" fmla="*/ 5196348 w 8276985"/>
                <a:gd name="connsiteY17" fmla="*/ 707219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83244 h 1184867"/>
                <a:gd name="connsiteX11" fmla="*/ 7836309 w 8276985"/>
                <a:gd name="connsiteY11" fmla="*/ 799046 h 1184867"/>
                <a:gd name="connsiteX12" fmla="*/ 7207045 w 8276985"/>
                <a:gd name="connsiteY12" fmla="*/ 779909 h 1184867"/>
                <a:gd name="connsiteX13" fmla="*/ 7022866 w 8276985"/>
                <a:gd name="connsiteY13" fmla="*/ 770076 h 1184867"/>
                <a:gd name="connsiteX14" fmla="*/ 6169741 w 8276985"/>
                <a:gd name="connsiteY14" fmla="*/ 750413 h 1184867"/>
                <a:gd name="connsiteX15" fmla="*/ 6082832 w 8276985"/>
                <a:gd name="connsiteY15" fmla="*/ 729694 h 1184867"/>
                <a:gd name="connsiteX16" fmla="*/ 5805948 w 8276985"/>
                <a:gd name="connsiteY16" fmla="*/ 719334 h 1184867"/>
                <a:gd name="connsiteX17" fmla="*/ 5196348 w 8276985"/>
                <a:gd name="connsiteY17" fmla="*/ 707219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83244 h 1184867"/>
                <a:gd name="connsiteX11" fmla="*/ 7836309 w 8276985"/>
                <a:gd name="connsiteY11" fmla="*/ 799046 h 1184867"/>
                <a:gd name="connsiteX12" fmla="*/ 7207045 w 8276985"/>
                <a:gd name="connsiteY12" fmla="*/ 779909 h 1184867"/>
                <a:gd name="connsiteX13" fmla="*/ 7022866 w 8276985"/>
                <a:gd name="connsiteY13" fmla="*/ 770076 h 1184867"/>
                <a:gd name="connsiteX14" fmla="*/ 6169741 w 8276985"/>
                <a:gd name="connsiteY14" fmla="*/ 750413 h 1184867"/>
                <a:gd name="connsiteX15" fmla="*/ 6082832 w 8276985"/>
                <a:gd name="connsiteY15" fmla="*/ 729694 h 1184867"/>
                <a:gd name="connsiteX16" fmla="*/ 5805948 w 8276985"/>
                <a:gd name="connsiteY16" fmla="*/ 719334 h 1184867"/>
                <a:gd name="connsiteX17" fmla="*/ 5196348 w 8276985"/>
                <a:gd name="connsiteY17" fmla="*/ 707219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361041"/>
                <a:gd name="connsiteY0" fmla="*/ 0 h 1193994"/>
                <a:gd name="connsiteX1" fmla="*/ 24580 w 8361041"/>
                <a:gd name="connsiteY1" fmla="*/ 1007807 h 1193994"/>
                <a:gd name="connsiteX2" fmla="*/ 39328 w 8361041"/>
                <a:gd name="connsiteY2" fmla="*/ 1170038 h 1193994"/>
                <a:gd name="connsiteX3" fmla="*/ 422786 w 8361041"/>
                <a:gd name="connsiteY3" fmla="*/ 1155290 h 1193994"/>
                <a:gd name="connsiteX4" fmla="*/ 4075470 w 8361041"/>
                <a:gd name="connsiteY4" fmla="*/ 1174955 h 1193994"/>
                <a:gd name="connsiteX5" fmla="*/ 7030064 w 8361041"/>
                <a:gd name="connsiteY5" fmla="*/ 1174955 h 1193994"/>
                <a:gd name="connsiteX6" fmla="*/ 7855974 w 8361041"/>
                <a:gd name="connsiteY6" fmla="*/ 1184787 h 1193994"/>
                <a:gd name="connsiteX7" fmla="*/ 8229600 w 8361041"/>
                <a:gd name="connsiteY7" fmla="*/ 1174955 h 1193994"/>
                <a:gd name="connsiteX8" fmla="*/ 8360931 w 8361041"/>
                <a:gd name="connsiteY8" fmla="*/ 968477 h 1193994"/>
                <a:gd name="connsiteX9" fmla="*/ 8249264 w 8361041"/>
                <a:gd name="connsiteY9" fmla="*/ 781665 h 1193994"/>
                <a:gd name="connsiteX10" fmla="*/ 8091948 w 8361041"/>
                <a:gd name="connsiteY10" fmla="*/ 783244 h 1193994"/>
                <a:gd name="connsiteX11" fmla="*/ 7836309 w 8361041"/>
                <a:gd name="connsiteY11" fmla="*/ 799046 h 1193994"/>
                <a:gd name="connsiteX12" fmla="*/ 7207045 w 8361041"/>
                <a:gd name="connsiteY12" fmla="*/ 779909 h 1193994"/>
                <a:gd name="connsiteX13" fmla="*/ 7022866 w 8361041"/>
                <a:gd name="connsiteY13" fmla="*/ 770076 h 1193994"/>
                <a:gd name="connsiteX14" fmla="*/ 6169741 w 8361041"/>
                <a:gd name="connsiteY14" fmla="*/ 750413 h 1193994"/>
                <a:gd name="connsiteX15" fmla="*/ 6082832 w 8361041"/>
                <a:gd name="connsiteY15" fmla="*/ 729694 h 1193994"/>
                <a:gd name="connsiteX16" fmla="*/ 5805948 w 8361041"/>
                <a:gd name="connsiteY16" fmla="*/ 719334 h 1193994"/>
                <a:gd name="connsiteX17" fmla="*/ 5196348 w 8361041"/>
                <a:gd name="connsiteY17" fmla="*/ 707219 h 1193994"/>
                <a:gd name="connsiteX18" fmla="*/ 5068528 w 8361041"/>
                <a:gd name="connsiteY18" fmla="*/ 658761 h 1193994"/>
                <a:gd name="connsiteX19" fmla="*/ 4811661 w 8361041"/>
                <a:gd name="connsiteY19" fmla="*/ 652089 h 1193994"/>
                <a:gd name="connsiteX20" fmla="*/ 3961697 w 8361041"/>
                <a:gd name="connsiteY20" fmla="*/ 508996 h 1193994"/>
                <a:gd name="connsiteX21" fmla="*/ 3171956 w 8361041"/>
                <a:gd name="connsiteY21" fmla="*/ 366955 h 1193994"/>
                <a:gd name="connsiteX22" fmla="*/ 2164676 w 8361041"/>
                <a:gd name="connsiteY22" fmla="*/ 209637 h 1193994"/>
                <a:gd name="connsiteX23" fmla="*/ 1167228 w 8361041"/>
                <a:gd name="connsiteY23" fmla="*/ 224211 h 1193994"/>
                <a:gd name="connsiteX24" fmla="*/ 1064516 w 8361041"/>
                <a:gd name="connsiteY24" fmla="*/ 175752 h 1193994"/>
                <a:gd name="connsiteX25" fmla="*/ 223860 w 8361041"/>
                <a:gd name="connsiteY25" fmla="*/ 99725 h 1193994"/>
                <a:gd name="connsiteX0" fmla="*/ 0 w 8372880"/>
                <a:gd name="connsiteY0" fmla="*/ 0 h 1193994"/>
                <a:gd name="connsiteX1" fmla="*/ 24580 w 8372880"/>
                <a:gd name="connsiteY1" fmla="*/ 1007807 h 1193994"/>
                <a:gd name="connsiteX2" fmla="*/ 39328 w 8372880"/>
                <a:gd name="connsiteY2" fmla="*/ 1170038 h 1193994"/>
                <a:gd name="connsiteX3" fmla="*/ 422786 w 8372880"/>
                <a:gd name="connsiteY3" fmla="*/ 1155290 h 1193994"/>
                <a:gd name="connsiteX4" fmla="*/ 4075470 w 8372880"/>
                <a:gd name="connsiteY4" fmla="*/ 1174955 h 1193994"/>
                <a:gd name="connsiteX5" fmla="*/ 7030064 w 8372880"/>
                <a:gd name="connsiteY5" fmla="*/ 1174955 h 1193994"/>
                <a:gd name="connsiteX6" fmla="*/ 7855974 w 8372880"/>
                <a:gd name="connsiteY6" fmla="*/ 1184787 h 1193994"/>
                <a:gd name="connsiteX7" fmla="*/ 8229600 w 8372880"/>
                <a:gd name="connsiteY7" fmla="*/ 1174955 h 1193994"/>
                <a:gd name="connsiteX8" fmla="*/ 8360931 w 8372880"/>
                <a:gd name="connsiteY8" fmla="*/ 968477 h 1193994"/>
                <a:gd name="connsiteX9" fmla="*/ 8336350 w 8372880"/>
                <a:gd name="connsiteY9" fmla="*/ 781665 h 1193994"/>
                <a:gd name="connsiteX10" fmla="*/ 8091948 w 8372880"/>
                <a:gd name="connsiteY10" fmla="*/ 783244 h 1193994"/>
                <a:gd name="connsiteX11" fmla="*/ 7836309 w 8372880"/>
                <a:gd name="connsiteY11" fmla="*/ 799046 h 1193994"/>
                <a:gd name="connsiteX12" fmla="*/ 7207045 w 8372880"/>
                <a:gd name="connsiteY12" fmla="*/ 779909 h 1193994"/>
                <a:gd name="connsiteX13" fmla="*/ 7022866 w 8372880"/>
                <a:gd name="connsiteY13" fmla="*/ 770076 h 1193994"/>
                <a:gd name="connsiteX14" fmla="*/ 6169741 w 8372880"/>
                <a:gd name="connsiteY14" fmla="*/ 750413 h 1193994"/>
                <a:gd name="connsiteX15" fmla="*/ 6082832 w 8372880"/>
                <a:gd name="connsiteY15" fmla="*/ 729694 h 1193994"/>
                <a:gd name="connsiteX16" fmla="*/ 5805948 w 8372880"/>
                <a:gd name="connsiteY16" fmla="*/ 719334 h 1193994"/>
                <a:gd name="connsiteX17" fmla="*/ 5196348 w 8372880"/>
                <a:gd name="connsiteY17" fmla="*/ 707219 h 1193994"/>
                <a:gd name="connsiteX18" fmla="*/ 5068528 w 8372880"/>
                <a:gd name="connsiteY18" fmla="*/ 658761 h 1193994"/>
                <a:gd name="connsiteX19" fmla="*/ 4811661 w 8372880"/>
                <a:gd name="connsiteY19" fmla="*/ 652089 h 1193994"/>
                <a:gd name="connsiteX20" fmla="*/ 3961697 w 8372880"/>
                <a:gd name="connsiteY20" fmla="*/ 508996 h 1193994"/>
                <a:gd name="connsiteX21" fmla="*/ 3171956 w 8372880"/>
                <a:gd name="connsiteY21" fmla="*/ 366955 h 1193994"/>
                <a:gd name="connsiteX22" fmla="*/ 2164676 w 8372880"/>
                <a:gd name="connsiteY22" fmla="*/ 209637 h 1193994"/>
                <a:gd name="connsiteX23" fmla="*/ 1167228 w 8372880"/>
                <a:gd name="connsiteY23" fmla="*/ 224211 h 1193994"/>
                <a:gd name="connsiteX24" fmla="*/ 1064516 w 8372880"/>
                <a:gd name="connsiteY24" fmla="*/ 175752 h 1193994"/>
                <a:gd name="connsiteX25" fmla="*/ 223860 w 8372880"/>
                <a:gd name="connsiteY25" fmla="*/ 99725 h 1193994"/>
                <a:gd name="connsiteX0" fmla="*/ 0 w 8375637"/>
                <a:gd name="connsiteY0" fmla="*/ 0 h 1210148"/>
                <a:gd name="connsiteX1" fmla="*/ 24580 w 8375637"/>
                <a:gd name="connsiteY1" fmla="*/ 1007807 h 1210148"/>
                <a:gd name="connsiteX2" fmla="*/ 39328 w 8375637"/>
                <a:gd name="connsiteY2" fmla="*/ 1170038 h 1210148"/>
                <a:gd name="connsiteX3" fmla="*/ 422786 w 8375637"/>
                <a:gd name="connsiteY3" fmla="*/ 1155290 h 1210148"/>
                <a:gd name="connsiteX4" fmla="*/ 4075470 w 8375637"/>
                <a:gd name="connsiteY4" fmla="*/ 1174955 h 1210148"/>
                <a:gd name="connsiteX5" fmla="*/ 7030064 w 8375637"/>
                <a:gd name="connsiteY5" fmla="*/ 1174955 h 1210148"/>
                <a:gd name="connsiteX6" fmla="*/ 7855974 w 8375637"/>
                <a:gd name="connsiteY6" fmla="*/ 1184787 h 1210148"/>
                <a:gd name="connsiteX7" fmla="*/ 8327571 w 8375637"/>
                <a:gd name="connsiteY7" fmla="*/ 1196726 h 1210148"/>
                <a:gd name="connsiteX8" fmla="*/ 8360931 w 8375637"/>
                <a:gd name="connsiteY8" fmla="*/ 968477 h 1210148"/>
                <a:gd name="connsiteX9" fmla="*/ 8336350 w 8375637"/>
                <a:gd name="connsiteY9" fmla="*/ 781665 h 1210148"/>
                <a:gd name="connsiteX10" fmla="*/ 8091948 w 8375637"/>
                <a:gd name="connsiteY10" fmla="*/ 783244 h 1210148"/>
                <a:gd name="connsiteX11" fmla="*/ 7836309 w 8375637"/>
                <a:gd name="connsiteY11" fmla="*/ 799046 h 1210148"/>
                <a:gd name="connsiteX12" fmla="*/ 7207045 w 8375637"/>
                <a:gd name="connsiteY12" fmla="*/ 779909 h 1210148"/>
                <a:gd name="connsiteX13" fmla="*/ 7022866 w 8375637"/>
                <a:gd name="connsiteY13" fmla="*/ 770076 h 1210148"/>
                <a:gd name="connsiteX14" fmla="*/ 6169741 w 8375637"/>
                <a:gd name="connsiteY14" fmla="*/ 750413 h 1210148"/>
                <a:gd name="connsiteX15" fmla="*/ 6082832 w 8375637"/>
                <a:gd name="connsiteY15" fmla="*/ 729694 h 1210148"/>
                <a:gd name="connsiteX16" fmla="*/ 5805948 w 8375637"/>
                <a:gd name="connsiteY16" fmla="*/ 719334 h 1210148"/>
                <a:gd name="connsiteX17" fmla="*/ 5196348 w 8375637"/>
                <a:gd name="connsiteY17" fmla="*/ 707219 h 1210148"/>
                <a:gd name="connsiteX18" fmla="*/ 5068528 w 8375637"/>
                <a:gd name="connsiteY18" fmla="*/ 658761 h 1210148"/>
                <a:gd name="connsiteX19" fmla="*/ 4811661 w 8375637"/>
                <a:gd name="connsiteY19" fmla="*/ 652089 h 1210148"/>
                <a:gd name="connsiteX20" fmla="*/ 3961697 w 8375637"/>
                <a:gd name="connsiteY20" fmla="*/ 508996 h 1210148"/>
                <a:gd name="connsiteX21" fmla="*/ 3171956 w 8375637"/>
                <a:gd name="connsiteY21" fmla="*/ 366955 h 1210148"/>
                <a:gd name="connsiteX22" fmla="*/ 2164676 w 8375637"/>
                <a:gd name="connsiteY22" fmla="*/ 209637 h 1210148"/>
                <a:gd name="connsiteX23" fmla="*/ 1167228 w 8375637"/>
                <a:gd name="connsiteY23" fmla="*/ 224211 h 1210148"/>
                <a:gd name="connsiteX24" fmla="*/ 1064516 w 8375637"/>
                <a:gd name="connsiteY24" fmla="*/ 175752 h 1210148"/>
                <a:gd name="connsiteX25" fmla="*/ 223860 w 8375637"/>
                <a:gd name="connsiteY25" fmla="*/ 99725 h 1210148"/>
                <a:gd name="connsiteX0" fmla="*/ 0 w 8375637"/>
                <a:gd name="connsiteY0" fmla="*/ 0 h 1197216"/>
                <a:gd name="connsiteX1" fmla="*/ 24580 w 8375637"/>
                <a:gd name="connsiteY1" fmla="*/ 1007807 h 1197216"/>
                <a:gd name="connsiteX2" fmla="*/ 39328 w 8375637"/>
                <a:gd name="connsiteY2" fmla="*/ 1170038 h 1197216"/>
                <a:gd name="connsiteX3" fmla="*/ 422786 w 8375637"/>
                <a:gd name="connsiteY3" fmla="*/ 1155290 h 1197216"/>
                <a:gd name="connsiteX4" fmla="*/ 4075470 w 8375637"/>
                <a:gd name="connsiteY4" fmla="*/ 1174955 h 1197216"/>
                <a:gd name="connsiteX5" fmla="*/ 7030064 w 8375637"/>
                <a:gd name="connsiteY5" fmla="*/ 1174955 h 1197216"/>
                <a:gd name="connsiteX6" fmla="*/ 7855974 w 8375637"/>
                <a:gd name="connsiteY6" fmla="*/ 1184787 h 1197216"/>
                <a:gd name="connsiteX7" fmla="*/ 8327571 w 8375637"/>
                <a:gd name="connsiteY7" fmla="*/ 1196726 h 1197216"/>
                <a:gd name="connsiteX8" fmla="*/ 8360931 w 8375637"/>
                <a:gd name="connsiteY8" fmla="*/ 968477 h 1197216"/>
                <a:gd name="connsiteX9" fmla="*/ 8336350 w 8375637"/>
                <a:gd name="connsiteY9" fmla="*/ 781665 h 1197216"/>
                <a:gd name="connsiteX10" fmla="*/ 8091948 w 8375637"/>
                <a:gd name="connsiteY10" fmla="*/ 783244 h 1197216"/>
                <a:gd name="connsiteX11" fmla="*/ 7836309 w 8375637"/>
                <a:gd name="connsiteY11" fmla="*/ 799046 h 1197216"/>
                <a:gd name="connsiteX12" fmla="*/ 7207045 w 8375637"/>
                <a:gd name="connsiteY12" fmla="*/ 779909 h 1197216"/>
                <a:gd name="connsiteX13" fmla="*/ 7022866 w 8375637"/>
                <a:gd name="connsiteY13" fmla="*/ 770076 h 1197216"/>
                <a:gd name="connsiteX14" fmla="*/ 6169741 w 8375637"/>
                <a:gd name="connsiteY14" fmla="*/ 750413 h 1197216"/>
                <a:gd name="connsiteX15" fmla="*/ 6082832 w 8375637"/>
                <a:gd name="connsiteY15" fmla="*/ 729694 h 1197216"/>
                <a:gd name="connsiteX16" fmla="*/ 5805948 w 8375637"/>
                <a:gd name="connsiteY16" fmla="*/ 719334 h 1197216"/>
                <a:gd name="connsiteX17" fmla="*/ 5196348 w 8375637"/>
                <a:gd name="connsiteY17" fmla="*/ 707219 h 1197216"/>
                <a:gd name="connsiteX18" fmla="*/ 5068528 w 8375637"/>
                <a:gd name="connsiteY18" fmla="*/ 658761 h 1197216"/>
                <a:gd name="connsiteX19" fmla="*/ 4811661 w 8375637"/>
                <a:gd name="connsiteY19" fmla="*/ 652089 h 1197216"/>
                <a:gd name="connsiteX20" fmla="*/ 3961697 w 8375637"/>
                <a:gd name="connsiteY20" fmla="*/ 508996 h 1197216"/>
                <a:gd name="connsiteX21" fmla="*/ 3171956 w 8375637"/>
                <a:gd name="connsiteY21" fmla="*/ 366955 h 1197216"/>
                <a:gd name="connsiteX22" fmla="*/ 2164676 w 8375637"/>
                <a:gd name="connsiteY22" fmla="*/ 209637 h 1197216"/>
                <a:gd name="connsiteX23" fmla="*/ 1167228 w 8375637"/>
                <a:gd name="connsiteY23" fmla="*/ 224211 h 1197216"/>
                <a:gd name="connsiteX24" fmla="*/ 1064516 w 8375637"/>
                <a:gd name="connsiteY24" fmla="*/ 175752 h 1197216"/>
                <a:gd name="connsiteX25" fmla="*/ 223860 w 8375637"/>
                <a:gd name="connsiteY25" fmla="*/ 99725 h 1197216"/>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1033 w 8369625"/>
                <a:gd name="connsiteY12" fmla="*/ 774466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0336 w 8369625"/>
                <a:gd name="connsiteY17" fmla="*/ 701776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158664 w 8369625"/>
                <a:gd name="connsiteY22" fmla="*/ 204194 h 1191773"/>
                <a:gd name="connsiteX23" fmla="*/ 1161216 w 8369625"/>
                <a:gd name="connsiteY23" fmla="*/ 218768 h 1191773"/>
                <a:gd name="connsiteX24" fmla="*/ 1058504 w 8369625"/>
                <a:gd name="connsiteY24" fmla="*/ 170309 h 1191773"/>
                <a:gd name="connsiteX25" fmla="*/ 217848 w 8369625"/>
                <a:gd name="connsiteY25" fmla="*/ 94282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1033 w 8369625"/>
                <a:gd name="connsiteY12" fmla="*/ 774466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0336 w 8369625"/>
                <a:gd name="connsiteY17" fmla="*/ 701776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158664 w 8369625"/>
                <a:gd name="connsiteY22" fmla="*/ 204194 h 1191773"/>
                <a:gd name="connsiteX23" fmla="*/ 1161216 w 8369625"/>
                <a:gd name="connsiteY23" fmla="*/ 218768 h 1191773"/>
                <a:gd name="connsiteX24" fmla="*/ 1058504 w 8369625"/>
                <a:gd name="connsiteY24" fmla="*/ 170309 h 1191773"/>
                <a:gd name="connsiteX25" fmla="*/ 217848 w 8369625"/>
                <a:gd name="connsiteY25" fmla="*/ 6706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1033 w 8369625"/>
                <a:gd name="connsiteY12" fmla="*/ 774466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0336 w 8369625"/>
                <a:gd name="connsiteY17" fmla="*/ 701776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158664 w 8369625"/>
                <a:gd name="connsiteY22" fmla="*/ 204194 h 1191773"/>
                <a:gd name="connsiteX23" fmla="*/ 1188431 w 8369625"/>
                <a:gd name="connsiteY23" fmla="*/ 202439 h 1191773"/>
                <a:gd name="connsiteX24" fmla="*/ 1058504 w 8369625"/>
                <a:gd name="connsiteY24" fmla="*/ 170309 h 1191773"/>
                <a:gd name="connsiteX25" fmla="*/ 217848 w 8369625"/>
                <a:gd name="connsiteY25" fmla="*/ 6706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1033 w 8369625"/>
                <a:gd name="connsiteY12" fmla="*/ 774466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0336 w 8369625"/>
                <a:gd name="connsiteY17" fmla="*/ 701776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158664 w 8369625"/>
                <a:gd name="connsiteY22" fmla="*/ 204194 h 1191773"/>
                <a:gd name="connsiteX23" fmla="*/ 1188431 w 8369625"/>
                <a:gd name="connsiteY23" fmla="*/ 202439 h 1191773"/>
                <a:gd name="connsiteX24" fmla="*/ 1058504 w 8369625"/>
                <a:gd name="connsiteY24" fmla="*/ 170309 h 1191773"/>
                <a:gd name="connsiteX25" fmla="*/ 224406 w 8369625"/>
                <a:gd name="connsiteY25" fmla="*/ 50696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1033 w 8369625"/>
                <a:gd name="connsiteY12" fmla="*/ 774466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0336 w 8369625"/>
                <a:gd name="connsiteY17" fmla="*/ 701776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158664 w 8369625"/>
                <a:gd name="connsiteY22" fmla="*/ 204194 h 1191773"/>
                <a:gd name="connsiteX23" fmla="*/ 1208106 w 8369625"/>
                <a:gd name="connsiteY23" fmla="*/ 186067 h 1191773"/>
                <a:gd name="connsiteX24" fmla="*/ 1058504 w 8369625"/>
                <a:gd name="connsiteY24" fmla="*/ 170309 h 1191773"/>
                <a:gd name="connsiteX25" fmla="*/ 224406 w 8369625"/>
                <a:gd name="connsiteY25" fmla="*/ 50696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1033 w 8369625"/>
                <a:gd name="connsiteY12" fmla="*/ 774466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0336 w 8369625"/>
                <a:gd name="connsiteY17" fmla="*/ 701776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204575 w 8369625"/>
                <a:gd name="connsiteY22" fmla="*/ 193279 h 1191773"/>
                <a:gd name="connsiteX23" fmla="*/ 1208106 w 8369625"/>
                <a:gd name="connsiteY23" fmla="*/ 186067 h 1191773"/>
                <a:gd name="connsiteX24" fmla="*/ 1058504 w 8369625"/>
                <a:gd name="connsiteY24" fmla="*/ 170309 h 1191773"/>
                <a:gd name="connsiteX25" fmla="*/ 224406 w 8369625"/>
                <a:gd name="connsiteY25" fmla="*/ 50696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1033 w 8369625"/>
                <a:gd name="connsiteY12" fmla="*/ 774466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204575 w 8369625"/>
                <a:gd name="connsiteY22" fmla="*/ 193279 h 1191773"/>
                <a:gd name="connsiteX23" fmla="*/ 1208106 w 8369625"/>
                <a:gd name="connsiteY23" fmla="*/ 186067 h 1191773"/>
                <a:gd name="connsiteX24" fmla="*/ 1058504 w 8369625"/>
                <a:gd name="connsiteY24" fmla="*/ 170309 h 1191773"/>
                <a:gd name="connsiteX25" fmla="*/ 224406 w 8369625"/>
                <a:gd name="connsiteY25" fmla="*/ 50696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204575 w 8369625"/>
                <a:gd name="connsiteY22" fmla="*/ 193279 h 1191773"/>
                <a:gd name="connsiteX23" fmla="*/ 1208106 w 8369625"/>
                <a:gd name="connsiteY23" fmla="*/ 186067 h 1191773"/>
                <a:gd name="connsiteX24" fmla="*/ 1058504 w 8369625"/>
                <a:gd name="connsiteY24" fmla="*/ 170309 h 1191773"/>
                <a:gd name="connsiteX25" fmla="*/ 224406 w 8369625"/>
                <a:gd name="connsiteY25" fmla="*/ 50696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204575 w 8369625"/>
                <a:gd name="connsiteY22" fmla="*/ 193279 h 1191773"/>
                <a:gd name="connsiteX23" fmla="*/ 1208106 w 8369625"/>
                <a:gd name="connsiteY23" fmla="*/ 186067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228711 w 8369625"/>
                <a:gd name="connsiteY22" fmla="*/ 208568 h 1191773"/>
                <a:gd name="connsiteX23" fmla="*/ 1208106 w 8369625"/>
                <a:gd name="connsiteY23" fmla="*/ 186067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228711 w 8369625"/>
                <a:gd name="connsiteY22" fmla="*/ 208568 h 1191773"/>
                <a:gd name="connsiteX23" fmla="*/ 1224196 w 8369625"/>
                <a:gd name="connsiteY23" fmla="*/ 224289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228711 w 8369625"/>
                <a:gd name="connsiteY22" fmla="*/ 208568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228711 w 8369625"/>
                <a:gd name="connsiteY22" fmla="*/ 208568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05649 w 8369625"/>
                <a:gd name="connsiteY19" fmla="*/ 64664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05649 w 8369625"/>
                <a:gd name="connsiteY19" fmla="*/ 64664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13694 w 8369625"/>
                <a:gd name="connsiteY19" fmla="*/ 70015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86651 w 8369625"/>
                <a:gd name="connsiteY18" fmla="*/ 767983 h 1191773"/>
                <a:gd name="connsiteX19" fmla="*/ 4813694 w 8369625"/>
                <a:gd name="connsiteY19" fmla="*/ 70015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229075 w 8369625"/>
                <a:gd name="connsiteY17" fmla="*/ 800067 h 1191773"/>
                <a:gd name="connsiteX18" fmla="*/ 5086651 w 8369625"/>
                <a:gd name="connsiteY18" fmla="*/ 767983 h 1191773"/>
                <a:gd name="connsiteX19" fmla="*/ 4813694 w 8369625"/>
                <a:gd name="connsiteY19" fmla="*/ 70015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840162 w 8369625"/>
                <a:gd name="connsiteY16" fmla="*/ 813265 h 1191773"/>
                <a:gd name="connsiteX17" fmla="*/ 5229075 w 8369625"/>
                <a:gd name="connsiteY17" fmla="*/ 800067 h 1191773"/>
                <a:gd name="connsiteX18" fmla="*/ 5086651 w 8369625"/>
                <a:gd name="connsiteY18" fmla="*/ 767983 h 1191773"/>
                <a:gd name="connsiteX19" fmla="*/ 4813694 w 8369625"/>
                <a:gd name="connsiteY19" fmla="*/ 70015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157269 w 8369625"/>
                <a:gd name="connsiteY15" fmla="*/ 831269 h 1191773"/>
                <a:gd name="connsiteX16" fmla="*/ 5840162 w 8369625"/>
                <a:gd name="connsiteY16" fmla="*/ 813265 h 1191773"/>
                <a:gd name="connsiteX17" fmla="*/ 5229075 w 8369625"/>
                <a:gd name="connsiteY17" fmla="*/ 800067 h 1191773"/>
                <a:gd name="connsiteX18" fmla="*/ 5086651 w 8369625"/>
                <a:gd name="connsiteY18" fmla="*/ 767983 h 1191773"/>
                <a:gd name="connsiteX19" fmla="*/ 4813694 w 8369625"/>
                <a:gd name="connsiteY19" fmla="*/ 70015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284404 w 8369625"/>
                <a:gd name="connsiteY14" fmla="*/ 844345 h 1191773"/>
                <a:gd name="connsiteX15" fmla="*/ 6157269 w 8369625"/>
                <a:gd name="connsiteY15" fmla="*/ 831269 h 1191773"/>
                <a:gd name="connsiteX16" fmla="*/ 5840162 w 8369625"/>
                <a:gd name="connsiteY16" fmla="*/ 813265 h 1191773"/>
                <a:gd name="connsiteX17" fmla="*/ 5229075 w 8369625"/>
                <a:gd name="connsiteY17" fmla="*/ 800067 h 1191773"/>
                <a:gd name="connsiteX18" fmla="*/ 5086651 w 8369625"/>
                <a:gd name="connsiteY18" fmla="*/ 767983 h 1191773"/>
                <a:gd name="connsiteX19" fmla="*/ 4813694 w 8369625"/>
                <a:gd name="connsiteY19" fmla="*/ 70015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49033 w 8369625"/>
                <a:gd name="connsiteY13" fmla="*/ 864008 h 1191773"/>
                <a:gd name="connsiteX14" fmla="*/ 6284404 w 8369625"/>
                <a:gd name="connsiteY14" fmla="*/ 844345 h 1191773"/>
                <a:gd name="connsiteX15" fmla="*/ 6157269 w 8369625"/>
                <a:gd name="connsiteY15" fmla="*/ 831269 h 1191773"/>
                <a:gd name="connsiteX16" fmla="*/ 5840162 w 8369625"/>
                <a:gd name="connsiteY16" fmla="*/ 813265 h 1191773"/>
                <a:gd name="connsiteX17" fmla="*/ 5229075 w 8369625"/>
                <a:gd name="connsiteY17" fmla="*/ 800067 h 1191773"/>
                <a:gd name="connsiteX18" fmla="*/ 5086651 w 8369625"/>
                <a:gd name="connsiteY18" fmla="*/ 767983 h 1191773"/>
                <a:gd name="connsiteX19" fmla="*/ 4813694 w 8369625"/>
                <a:gd name="connsiteY19" fmla="*/ 70015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344357 w 8369625"/>
                <a:gd name="connsiteY12" fmla="*/ 878216 h 1191773"/>
                <a:gd name="connsiteX13" fmla="*/ 7049033 w 8369625"/>
                <a:gd name="connsiteY13" fmla="*/ 864008 h 1191773"/>
                <a:gd name="connsiteX14" fmla="*/ 6284404 w 8369625"/>
                <a:gd name="connsiteY14" fmla="*/ 844345 h 1191773"/>
                <a:gd name="connsiteX15" fmla="*/ 6157269 w 8369625"/>
                <a:gd name="connsiteY15" fmla="*/ 831269 h 1191773"/>
                <a:gd name="connsiteX16" fmla="*/ 5840162 w 8369625"/>
                <a:gd name="connsiteY16" fmla="*/ 813265 h 1191773"/>
                <a:gd name="connsiteX17" fmla="*/ 5229075 w 8369625"/>
                <a:gd name="connsiteY17" fmla="*/ 800067 h 1191773"/>
                <a:gd name="connsiteX18" fmla="*/ 5086651 w 8369625"/>
                <a:gd name="connsiteY18" fmla="*/ 767983 h 1191773"/>
                <a:gd name="connsiteX19" fmla="*/ 4813694 w 8369625"/>
                <a:gd name="connsiteY19" fmla="*/ 70015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70521 w 8369625"/>
                <a:gd name="connsiteY11" fmla="*/ 892979 h 1191773"/>
                <a:gd name="connsiteX12" fmla="*/ 7344357 w 8369625"/>
                <a:gd name="connsiteY12" fmla="*/ 878216 h 1191773"/>
                <a:gd name="connsiteX13" fmla="*/ 7049033 w 8369625"/>
                <a:gd name="connsiteY13" fmla="*/ 864008 h 1191773"/>
                <a:gd name="connsiteX14" fmla="*/ 6284404 w 8369625"/>
                <a:gd name="connsiteY14" fmla="*/ 844345 h 1191773"/>
                <a:gd name="connsiteX15" fmla="*/ 6157269 w 8369625"/>
                <a:gd name="connsiteY15" fmla="*/ 831269 h 1191773"/>
                <a:gd name="connsiteX16" fmla="*/ 5840162 w 8369625"/>
                <a:gd name="connsiteY16" fmla="*/ 813265 h 1191773"/>
                <a:gd name="connsiteX17" fmla="*/ 5229075 w 8369625"/>
                <a:gd name="connsiteY17" fmla="*/ 800067 h 1191773"/>
                <a:gd name="connsiteX18" fmla="*/ 5086651 w 8369625"/>
                <a:gd name="connsiteY18" fmla="*/ 767983 h 1191773"/>
                <a:gd name="connsiteX19" fmla="*/ 4813694 w 8369625"/>
                <a:gd name="connsiteY19" fmla="*/ 70015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907752 h 1191773"/>
                <a:gd name="connsiteX11" fmla="*/ 7870521 w 8369625"/>
                <a:gd name="connsiteY11" fmla="*/ 892979 h 1191773"/>
                <a:gd name="connsiteX12" fmla="*/ 7344357 w 8369625"/>
                <a:gd name="connsiteY12" fmla="*/ 878216 h 1191773"/>
                <a:gd name="connsiteX13" fmla="*/ 7049033 w 8369625"/>
                <a:gd name="connsiteY13" fmla="*/ 864008 h 1191773"/>
                <a:gd name="connsiteX14" fmla="*/ 6284404 w 8369625"/>
                <a:gd name="connsiteY14" fmla="*/ 844345 h 1191773"/>
                <a:gd name="connsiteX15" fmla="*/ 6157269 w 8369625"/>
                <a:gd name="connsiteY15" fmla="*/ 831269 h 1191773"/>
                <a:gd name="connsiteX16" fmla="*/ 5840162 w 8369625"/>
                <a:gd name="connsiteY16" fmla="*/ 813265 h 1191773"/>
                <a:gd name="connsiteX17" fmla="*/ 5229075 w 8369625"/>
                <a:gd name="connsiteY17" fmla="*/ 800067 h 1191773"/>
                <a:gd name="connsiteX18" fmla="*/ 5086651 w 8369625"/>
                <a:gd name="connsiteY18" fmla="*/ 767983 h 1191773"/>
                <a:gd name="connsiteX19" fmla="*/ 4813694 w 8369625"/>
                <a:gd name="connsiteY19" fmla="*/ 70015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978"/>
                <a:gd name="connsiteY0" fmla="*/ 0 h 1191773"/>
                <a:gd name="connsiteX1" fmla="*/ 18568 w 8369978"/>
                <a:gd name="connsiteY1" fmla="*/ 1002364 h 1191773"/>
                <a:gd name="connsiteX2" fmla="*/ 33316 w 8369978"/>
                <a:gd name="connsiteY2" fmla="*/ 1164595 h 1191773"/>
                <a:gd name="connsiteX3" fmla="*/ 416774 w 8369978"/>
                <a:gd name="connsiteY3" fmla="*/ 1149847 h 1191773"/>
                <a:gd name="connsiteX4" fmla="*/ 4069458 w 8369978"/>
                <a:gd name="connsiteY4" fmla="*/ 1169512 h 1191773"/>
                <a:gd name="connsiteX5" fmla="*/ 7024052 w 8369978"/>
                <a:gd name="connsiteY5" fmla="*/ 1169512 h 1191773"/>
                <a:gd name="connsiteX6" fmla="*/ 7849962 w 8369978"/>
                <a:gd name="connsiteY6" fmla="*/ 1179344 h 1191773"/>
                <a:gd name="connsiteX7" fmla="*/ 8321559 w 8369978"/>
                <a:gd name="connsiteY7" fmla="*/ 1191283 h 1191773"/>
                <a:gd name="connsiteX8" fmla="*/ 8354919 w 8369978"/>
                <a:gd name="connsiteY8" fmla="*/ 963034 h 1191773"/>
                <a:gd name="connsiteX9" fmla="*/ 8346429 w 8369978"/>
                <a:gd name="connsiteY9" fmla="*/ 913817 h 1191773"/>
                <a:gd name="connsiteX10" fmla="*/ 8085936 w 8369978"/>
                <a:gd name="connsiteY10" fmla="*/ 907752 h 1191773"/>
                <a:gd name="connsiteX11" fmla="*/ 7870521 w 8369978"/>
                <a:gd name="connsiteY11" fmla="*/ 892979 h 1191773"/>
                <a:gd name="connsiteX12" fmla="*/ 7344357 w 8369978"/>
                <a:gd name="connsiteY12" fmla="*/ 878216 h 1191773"/>
                <a:gd name="connsiteX13" fmla="*/ 7049033 w 8369978"/>
                <a:gd name="connsiteY13" fmla="*/ 864008 h 1191773"/>
                <a:gd name="connsiteX14" fmla="*/ 6284404 w 8369978"/>
                <a:gd name="connsiteY14" fmla="*/ 844345 h 1191773"/>
                <a:gd name="connsiteX15" fmla="*/ 6157269 w 8369978"/>
                <a:gd name="connsiteY15" fmla="*/ 831269 h 1191773"/>
                <a:gd name="connsiteX16" fmla="*/ 5840162 w 8369978"/>
                <a:gd name="connsiteY16" fmla="*/ 813265 h 1191773"/>
                <a:gd name="connsiteX17" fmla="*/ 5229075 w 8369978"/>
                <a:gd name="connsiteY17" fmla="*/ 800067 h 1191773"/>
                <a:gd name="connsiteX18" fmla="*/ 5086651 w 8369978"/>
                <a:gd name="connsiteY18" fmla="*/ 767983 h 1191773"/>
                <a:gd name="connsiteX19" fmla="*/ 4813694 w 8369978"/>
                <a:gd name="connsiteY19" fmla="*/ 700156 h 1191773"/>
                <a:gd name="connsiteX20" fmla="*/ 3947641 w 8369978"/>
                <a:gd name="connsiteY20" fmla="*/ 557062 h 1191773"/>
                <a:gd name="connsiteX21" fmla="*/ 3165944 w 8369978"/>
                <a:gd name="connsiteY21" fmla="*/ 384444 h 1191773"/>
                <a:gd name="connsiteX22" fmla="*/ 2188487 w 8369978"/>
                <a:gd name="connsiteY22" fmla="*/ 193279 h 1191773"/>
                <a:gd name="connsiteX23" fmla="*/ 1208106 w 8369978"/>
                <a:gd name="connsiteY23" fmla="*/ 178423 h 1191773"/>
                <a:gd name="connsiteX24" fmla="*/ 1058504 w 8369978"/>
                <a:gd name="connsiteY24" fmla="*/ 170309 h 1191773"/>
                <a:gd name="connsiteX25" fmla="*/ 224406 w 8369978"/>
                <a:gd name="connsiteY25" fmla="*/ 35408 h 1191773"/>
                <a:gd name="connsiteX0" fmla="*/ 21202 w 8370368"/>
                <a:gd name="connsiteY0" fmla="*/ 0 h 1179344"/>
                <a:gd name="connsiteX1" fmla="*/ 18568 w 8370368"/>
                <a:gd name="connsiteY1" fmla="*/ 1002364 h 1179344"/>
                <a:gd name="connsiteX2" fmla="*/ 33316 w 8370368"/>
                <a:gd name="connsiteY2" fmla="*/ 1164595 h 1179344"/>
                <a:gd name="connsiteX3" fmla="*/ 416774 w 8370368"/>
                <a:gd name="connsiteY3" fmla="*/ 1149847 h 1179344"/>
                <a:gd name="connsiteX4" fmla="*/ 4069458 w 8370368"/>
                <a:gd name="connsiteY4" fmla="*/ 1169512 h 1179344"/>
                <a:gd name="connsiteX5" fmla="*/ 7024052 w 8370368"/>
                <a:gd name="connsiteY5" fmla="*/ 1169512 h 1179344"/>
                <a:gd name="connsiteX6" fmla="*/ 7849962 w 8370368"/>
                <a:gd name="connsiteY6" fmla="*/ 1179344 h 1179344"/>
                <a:gd name="connsiteX7" fmla="*/ 8313515 w 8370368"/>
                <a:gd name="connsiteY7" fmla="*/ 1160705 h 1179344"/>
                <a:gd name="connsiteX8" fmla="*/ 8354919 w 8370368"/>
                <a:gd name="connsiteY8" fmla="*/ 963034 h 1179344"/>
                <a:gd name="connsiteX9" fmla="*/ 8346429 w 8370368"/>
                <a:gd name="connsiteY9" fmla="*/ 913817 h 1179344"/>
                <a:gd name="connsiteX10" fmla="*/ 8085936 w 8370368"/>
                <a:gd name="connsiteY10" fmla="*/ 907752 h 1179344"/>
                <a:gd name="connsiteX11" fmla="*/ 7870521 w 8370368"/>
                <a:gd name="connsiteY11" fmla="*/ 892979 h 1179344"/>
                <a:gd name="connsiteX12" fmla="*/ 7344357 w 8370368"/>
                <a:gd name="connsiteY12" fmla="*/ 878216 h 1179344"/>
                <a:gd name="connsiteX13" fmla="*/ 7049033 w 8370368"/>
                <a:gd name="connsiteY13" fmla="*/ 864008 h 1179344"/>
                <a:gd name="connsiteX14" fmla="*/ 6284404 w 8370368"/>
                <a:gd name="connsiteY14" fmla="*/ 844345 h 1179344"/>
                <a:gd name="connsiteX15" fmla="*/ 6157269 w 8370368"/>
                <a:gd name="connsiteY15" fmla="*/ 831269 h 1179344"/>
                <a:gd name="connsiteX16" fmla="*/ 5840162 w 8370368"/>
                <a:gd name="connsiteY16" fmla="*/ 813265 h 1179344"/>
                <a:gd name="connsiteX17" fmla="*/ 5229075 w 8370368"/>
                <a:gd name="connsiteY17" fmla="*/ 800067 h 1179344"/>
                <a:gd name="connsiteX18" fmla="*/ 5086651 w 8370368"/>
                <a:gd name="connsiteY18" fmla="*/ 767983 h 1179344"/>
                <a:gd name="connsiteX19" fmla="*/ 4813694 w 8370368"/>
                <a:gd name="connsiteY19" fmla="*/ 700156 h 1179344"/>
                <a:gd name="connsiteX20" fmla="*/ 3947641 w 8370368"/>
                <a:gd name="connsiteY20" fmla="*/ 557062 h 1179344"/>
                <a:gd name="connsiteX21" fmla="*/ 3165944 w 8370368"/>
                <a:gd name="connsiteY21" fmla="*/ 384444 h 1179344"/>
                <a:gd name="connsiteX22" fmla="*/ 2188487 w 8370368"/>
                <a:gd name="connsiteY22" fmla="*/ 193279 h 1179344"/>
                <a:gd name="connsiteX23" fmla="*/ 1208106 w 8370368"/>
                <a:gd name="connsiteY23" fmla="*/ 178423 h 1179344"/>
                <a:gd name="connsiteX24" fmla="*/ 1058504 w 8370368"/>
                <a:gd name="connsiteY24" fmla="*/ 170309 h 1179344"/>
                <a:gd name="connsiteX25" fmla="*/ 224406 w 8370368"/>
                <a:gd name="connsiteY25" fmla="*/ 35408 h 1179344"/>
                <a:gd name="connsiteX0" fmla="*/ 21202 w 8370368"/>
                <a:gd name="connsiteY0" fmla="*/ 0 h 1179344"/>
                <a:gd name="connsiteX1" fmla="*/ 18568 w 8370368"/>
                <a:gd name="connsiteY1" fmla="*/ 1002364 h 1179344"/>
                <a:gd name="connsiteX2" fmla="*/ 33316 w 8370368"/>
                <a:gd name="connsiteY2" fmla="*/ 1164595 h 1179344"/>
                <a:gd name="connsiteX3" fmla="*/ 416774 w 8370368"/>
                <a:gd name="connsiteY3" fmla="*/ 1149847 h 1179344"/>
                <a:gd name="connsiteX4" fmla="*/ 4069458 w 8370368"/>
                <a:gd name="connsiteY4" fmla="*/ 1169512 h 1179344"/>
                <a:gd name="connsiteX5" fmla="*/ 7024052 w 8370368"/>
                <a:gd name="connsiteY5" fmla="*/ 1169512 h 1179344"/>
                <a:gd name="connsiteX6" fmla="*/ 7849962 w 8370368"/>
                <a:gd name="connsiteY6" fmla="*/ 1179344 h 1179344"/>
                <a:gd name="connsiteX7" fmla="*/ 8313515 w 8370368"/>
                <a:gd name="connsiteY7" fmla="*/ 1160705 h 1179344"/>
                <a:gd name="connsiteX8" fmla="*/ 8354919 w 8370368"/>
                <a:gd name="connsiteY8" fmla="*/ 963034 h 1179344"/>
                <a:gd name="connsiteX9" fmla="*/ 8346429 w 8370368"/>
                <a:gd name="connsiteY9" fmla="*/ 913817 h 1179344"/>
                <a:gd name="connsiteX10" fmla="*/ 8085936 w 8370368"/>
                <a:gd name="connsiteY10" fmla="*/ 907752 h 1179344"/>
                <a:gd name="connsiteX11" fmla="*/ 7870521 w 8370368"/>
                <a:gd name="connsiteY11" fmla="*/ 892979 h 1179344"/>
                <a:gd name="connsiteX12" fmla="*/ 7344357 w 8370368"/>
                <a:gd name="connsiteY12" fmla="*/ 878216 h 1179344"/>
                <a:gd name="connsiteX13" fmla="*/ 7049033 w 8370368"/>
                <a:gd name="connsiteY13" fmla="*/ 864008 h 1179344"/>
                <a:gd name="connsiteX14" fmla="*/ 6284404 w 8370368"/>
                <a:gd name="connsiteY14" fmla="*/ 844345 h 1179344"/>
                <a:gd name="connsiteX15" fmla="*/ 6157269 w 8370368"/>
                <a:gd name="connsiteY15" fmla="*/ 831269 h 1179344"/>
                <a:gd name="connsiteX16" fmla="*/ 5840162 w 8370368"/>
                <a:gd name="connsiteY16" fmla="*/ 813265 h 1179344"/>
                <a:gd name="connsiteX17" fmla="*/ 5229075 w 8370368"/>
                <a:gd name="connsiteY17" fmla="*/ 800067 h 1179344"/>
                <a:gd name="connsiteX18" fmla="*/ 5086651 w 8370368"/>
                <a:gd name="connsiteY18" fmla="*/ 767983 h 1179344"/>
                <a:gd name="connsiteX19" fmla="*/ 4813694 w 8370368"/>
                <a:gd name="connsiteY19" fmla="*/ 700156 h 1179344"/>
                <a:gd name="connsiteX20" fmla="*/ 3947641 w 8370368"/>
                <a:gd name="connsiteY20" fmla="*/ 557062 h 1179344"/>
                <a:gd name="connsiteX21" fmla="*/ 3165944 w 8370368"/>
                <a:gd name="connsiteY21" fmla="*/ 384444 h 1179344"/>
                <a:gd name="connsiteX22" fmla="*/ 2188487 w 8370368"/>
                <a:gd name="connsiteY22" fmla="*/ 193279 h 1179344"/>
                <a:gd name="connsiteX23" fmla="*/ 1208106 w 8370368"/>
                <a:gd name="connsiteY23" fmla="*/ 178423 h 1179344"/>
                <a:gd name="connsiteX24" fmla="*/ 1058504 w 8370368"/>
                <a:gd name="connsiteY24" fmla="*/ 170309 h 1179344"/>
                <a:gd name="connsiteX25" fmla="*/ 184182 w 8370368"/>
                <a:gd name="connsiteY25" fmla="*/ 12475 h 1179344"/>
                <a:gd name="connsiteX0" fmla="*/ 4389 w 8369645"/>
                <a:gd name="connsiteY0" fmla="*/ 0 h 1202277"/>
                <a:gd name="connsiteX1" fmla="*/ 17845 w 8369645"/>
                <a:gd name="connsiteY1" fmla="*/ 1025297 h 1202277"/>
                <a:gd name="connsiteX2" fmla="*/ 32593 w 8369645"/>
                <a:gd name="connsiteY2" fmla="*/ 1187528 h 1202277"/>
                <a:gd name="connsiteX3" fmla="*/ 416051 w 8369645"/>
                <a:gd name="connsiteY3" fmla="*/ 1172780 h 1202277"/>
                <a:gd name="connsiteX4" fmla="*/ 4068735 w 8369645"/>
                <a:gd name="connsiteY4" fmla="*/ 1192445 h 1202277"/>
                <a:gd name="connsiteX5" fmla="*/ 7023329 w 8369645"/>
                <a:gd name="connsiteY5" fmla="*/ 1192445 h 1202277"/>
                <a:gd name="connsiteX6" fmla="*/ 7849239 w 8369645"/>
                <a:gd name="connsiteY6" fmla="*/ 1202277 h 1202277"/>
                <a:gd name="connsiteX7" fmla="*/ 8312792 w 8369645"/>
                <a:gd name="connsiteY7" fmla="*/ 1183638 h 1202277"/>
                <a:gd name="connsiteX8" fmla="*/ 8354196 w 8369645"/>
                <a:gd name="connsiteY8" fmla="*/ 985967 h 1202277"/>
                <a:gd name="connsiteX9" fmla="*/ 8345706 w 8369645"/>
                <a:gd name="connsiteY9" fmla="*/ 936750 h 1202277"/>
                <a:gd name="connsiteX10" fmla="*/ 8085213 w 8369645"/>
                <a:gd name="connsiteY10" fmla="*/ 930685 h 1202277"/>
                <a:gd name="connsiteX11" fmla="*/ 7869798 w 8369645"/>
                <a:gd name="connsiteY11" fmla="*/ 915912 h 1202277"/>
                <a:gd name="connsiteX12" fmla="*/ 7343634 w 8369645"/>
                <a:gd name="connsiteY12" fmla="*/ 901149 h 1202277"/>
                <a:gd name="connsiteX13" fmla="*/ 7048310 w 8369645"/>
                <a:gd name="connsiteY13" fmla="*/ 886941 h 1202277"/>
                <a:gd name="connsiteX14" fmla="*/ 6283681 w 8369645"/>
                <a:gd name="connsiteY14" fmla="*/ 867278 h 1202277"/>
                <a:gd name="connsiteX15" fmla="*/ 6156546 w 8369645"/>
                <a:gd name="connsiteY15" fmla="*/ 854202 h 1202277"/>
                <a:gd name="connsiteX16" fmla="*/ 5839439 w 8369645"/>
                <a:gd name="connsiteY16" fmla="*/ 836198 h 1202277"/>
                <a:gd name="connsiteX17" fmla="*/ 5228352 w 8369645"/>
                <a:gd name="connsiteY17" fmla="*/ 823000 h 1202277"/>
                <a:gd name="connsiteX18" fmla="*/ 5085928 w 8369645"/>
                <a:gd name="connsiteY18" fmla="*/ 790916 h 1202277"/>
                <a:gd name="connsiteX19" fmla="*/ 4812971 w 8369645"/>
                <a:gd name="connsiteY19" fmla="*/ 723089 h 1202277"/>
                <a:gd name="connsiteX20" fmla="*/ 3946918 w 8369645"/>
                <a:gd name="connsiteY20" fmla="*/ 579995 h 1202277"/>
                <a:gd name="connsiteX21" fmla="*/ 3165221 w 8369645"/>
                <a:gd name="connsiteY21" fmla="*/ 407377 h 1202277"/>
                <a:gd name="connsiteX22" fmla="*/ 2187764 w 8369645"/>
                <a:gd name="connsiteY22" fmla="*/ 216212 h 1202277"/>
                <a:gd name="connsiteX23" fmla="*/ 1207383 w 8369645"/>
                <a:gd name="connsiteY23" fmla="*/ 201356 h 1202277"/>
                <a:gd name="connsiteX24" fmla="*/ 1057781 w 8369645"/>
                <a:gd name="connsiteY24" fmla="*/ 193242 h 1202277"/>
                <a:gd name="connsiteX25" fmla="*/ 183459 w 8369645"/>
                <a:gd name="connsiteY25" fmla="*/ 35408 h 1202277"/>
                <a:gd name="connsiteX0" fmla="*/ 4389 w 8369645"/>
                <a:gd name="connsiteY0" fmla="*/ 0 h 1202277"/>
                <a:gd name="connsiteX1" fmla="*/ 17845 w 8369645"/>
                <a:gd name="connsiteY1" fmla="*/ 1025297 h 1202277"/>
                <a:gd name="connsiteX2" fmla="*/ 32593 w 8369645"/>
                <a:gd name="connsiteY2" fmla="*/ 1187528 h 1202277"/>
                <a:gd name="connsiteX3" fmla="*/ 416051 w 8369645"/>
                <a:gd name="connsiteY3" fmla="*/ 1172780 h 1202277"/>
                <a:gd name="connsiteX4" fmla="*/ 4068735 w 8369645"/>
                <a:gd name="connsiteY4" fmla="*/ 1192445 h 1202277"/>
                <a:gd name="connsiteX5" fmla="*/ 7023329 w 8369645"/>
                <a:gd name="connsiteY5" fmla="*/ 1192445 h 1202277"/>
                <a:gd name="connsiteX6" fmla="*/ 7849239 w 8369645"/>
                <a:gd name="connsiteY6" fmla="*/ 1202277 h 1202277"/>
                <a:gd name="connsiteX7" fmla="*/ 8312792 w 8369645"/>
                <a:gd name="connsiteY7" fmla="*/ 1183638 h 1202277"/>
                <a:gd name="connsiteX8" fmla="*/ 8354196 w 8369645"/>
                <a:gd name="connsiteY8" fmla="*/ 985967 h 1202277"/>
                <a:gd name="connsiteX9" fmla="*/ 8345706 w 8369645"/>
                <a:gd name="connsiteY9" fmla="*/ 936750 h 1202277"/>
                <a:gd name="connsiteX10" fmla="*/ 8085213 w 8369645"/>
                <a:gd name="connsiteY10" fmla="*/ 930685 h 1202277"/>
                <a:gd name="connsiteX11" fmla="*/ 7869798 w 8369645"/>
                <a:gd name="connsiteY11" fmla="*/ 915912 h 1202277"/>
                <a:gd name="connsiteX12" fmla="*/ 7343634 w 8369645"/>
                <a:gd name="connsiteY12" fmla="*/ 901149 h 1202277"/>
                <a:gd name="connsiteX13" fmla="*/ 7048310 w 8369645"/>
                <a:gd name="connsiteY13" fmla="*/ 886941 h 1202277"/>
                <a:gd name="connsiteX14" fmla="*/ 6283681 w 8369645"/>
                <a:gd name="connsiteY14" fmla="*/ 867278 h 1202277"/>
                <a:gd name="connsiteX15" fmla="*/ 6156546 w 8369645"/>
                <a:gd name="connsiteY15" fmla="*/ 854202 h 1202277"/>
                <a:gd name="connsiteX16" fmla="*/ 5839439 w 8369645"/>
                <a:gd name="connsiteY16" fmla="*/ 836198 h 1202277"/>
                <a:gd name="connsiteX17" fmla="*/ 5228352 w 8369645"/>
                <a:gd name="connsiteY17" fmla="*/ 823000 h 1202277"/>
                <a:gd name="connsiteX18" fmla="*/ 5085928 w 8369645"/>
                <a:gd name="connsiteY18" fmla="*/ 790916 h 1202277"/>
                <a:gd name="connsiteX19" fmla="*/ 4812971 w 8369645"/>
                <a:gd name="connsiteY19" fmla="*/ 723089 h 1202277"/>
                <a:gd name="connsiteX20" fmla="*/ 3946918 w 8369645"/>
                <a:gd name="connsiteY20" fmla="*/ 579995 h 1202277"/>
                <a:gd name="connsiteX21" fmla="*/ 3165221 w 8369645"/>
                <a:gd name="connsiteY21" fmla="*/ 407377 h 1202277"/>
                <a:gd name="connsiteX22" fmla="*/ 2187764 w 8369645"/>
                <a:gd name="connsiteY22" fmla="*/ 216212 h 1202277"/>
                <a:gd name="connsiteX23" fmla="*/ 1207383 w 8369645"/>
                <a:gd name="connsiteY23" fmla="*/ 201356 h 1202277"/>
                <a:gd name="connsiteX24" fmla="*/ 1057781 w 8369645"/>
                <a:gd name="connsiteY24" fmla="*/ 177954 h 1202277"/>
                <a:gd name="connsiteX25" fmla="*/ 183459 w 8369645"/>
                <a:gd name="connsiteY25" fmla="*/ 35408 h 1202277"/>
                <a:gd name="connsiteX0" fmla="*/ 4389 w 8369645"/>
                <a:gd name="connsiteY0" fmla="*/ 0 h 1202277"/>
                <a:gd name="connsiteX1" fmla="*/ 17845 w 8369645"/>
                <a:gd name="connsiteY1" fmla="*/ 1025297 h 1202277"/>
                <a:gd name="connsiteX2" fmla="*/ 32593 w 8369645"/>
                <a:gd name="connsiteY2" fmla="*/ 1187528 h 1202277"/>
                <a:gd name="connsiteX3" fmla="*/ 416051 w 8369645"/>
                <a:gd name="connsiteY3" fmla="*/ 1172780 h 1202277"/>
                <a:gd name="connsiteX4" fmla="*/ 4068735 w 8369645"/>
                <a:gd name="connsiteY4" fmla="*/ 1192445 h 1202277"/>
                <a:gd name="connsiteX5" fmla="*/ 7023329 w 8369645"/>
                <a:gd name="connsiteY5" fmla="*/ 1192445 h 1202277"/>
                <a:gd name="connsiteX6" fmla="*/ 7849239 w 8369645"/>
                <a:gd name="connsiteY6" fmla="*/ 1202277 h 1202277"/>
                <a:gd name="connsiteX7" fmla="*/ 8312792 w 8369645"/>
                <a:gd name="connsiteY7" fmla="*/ 1183638 h 1202277"/>
                <a:gd name="connsiteX8" fmla="*/ 8354196 w 8369645"/>
                <a:gd name="connsiteY8" fmla="*/ 985967 h 1202277"/>
                <a:gd name="connsiteX9" fmla="*/ 8345706 w 8369645"/>
                <a:gd name="connsiteY9" fmla="*/ 936750 h 1202277"/>
                <a:gd name="connsiteX10" fmla="*/ 8085213 w 8369645"/>
                <a:gd name="connsiteY10" fmla="*/ 930685 h 1202277"/>
                <a:gd name="connsiteX11" fmla="*/ 7869798 w 8369645"/>
                <a:gd name="connsiteY11" fmla="*/ 915912 h 1202277"/>
                <a:gd name="connsiteX12" fmla="*/ 7343634 w 8369645"/>
                <a:gd name="connsiteY12" fmla="*/ 901149 h 1202277"/>
                <a:gd name="connsiteX13" fmla="*/ 7048310 w 8369645"/>
                <a:gd name="connsiteY13" fmla="*/ 886941 h 1202277"/>
                <a:gd name="connsiteX14" fmla="*/ 6283681 w 8369645"/>
                <a:gd name="connsiteY14" fmla="*/ 867278 h 1202277"/>
                <a:gd name="connsiteX15" fmla="*/ 6156546 w 8369645"/>
                <a:gd name="connsiteY15" fmla="*/ 854202 h 1202277"/>
                <a:gd name="connsiteX16" fmla="*/ 5839439 w 8369645"/>
                <a:gd name="connsiteY16" fmla="*/ 836198 h 1202277"/>
                <a:gd name="connsiteX17" fmla="*/ 5228352 w 8369645"/>
                <a:gd name="connsiteY17" fmla="*/ 823000 h 1202277"/>
                <a:gd name="connsiteX18" fmla="*/ 5085928 w 8369645"/>
                <a:gd name="connsiteY18" fmla="*/ 790916 h 1202277"/>
                <a:gd name="connsiteX19" fmla="*/ 4812971 w 8369645"/>
                <a:gd name="connsiteY19" fmla="*/ 723089 h 1202277"/>
                <a:gd name="connsiteX20" fmla="*/ 3946918 w 8369645"/>
                <a:gd name="connsiteY20" fmla="*/ 579995 h 1202277"/>
                <a:gd name="connsiteX21" fmla="*/ 3165221 w 8369645"/>
                <a:gd name="connsiteY21" fmla="*/ 407377 h 1202277"/>
                <a:gd name="connsiteX22" fmla="*/ 2179720 w 8369645"/>
                <a:gd name="connsiteY22" fmla="*/ 208568 h 1202277"/>
                <a:gd name="connsiteX23" fmla="*/ 1207383 w 8369645"/>
                <a:gd name="connsiteY23" fmla="*/ 201356 h 1202277"/>
                <a:gd name="connsiteX24" fmla="*/ 1057781 w 8369645"/>
                <a:gd name="connsiteY24" fmla="*/ 177954 h 1202277"/>
                <a:gd name="connsiteX25" fmla="*/ 183459 w 8369645"/>
                <a:gd name="connsiteY25" fmla="*/ 35408 h 1202277"/>
                <a:gd name="connsiteX0" fmla="*/ 4389 w 8369645"/>
                <a:gd name="connsiteY0" fmla="*/ 0 h 1202277"/>
                <a:gd name="connsiteX1" fmla="*/ 17845 w 8369645"/>
                <a:gd name="connsiteY1" fmla="*/ 1025297 h 1202277"/>
                <a:gd name="connsiteX2" fmla="*/ 32593 w 8369645"/>
                <a:gd name="connsiteY2" fmla="*/ 1187528 h 1202277"/>
                <a:gd name="connsiteX3" fmla="*/ 416051 w 8369645"/>
                <a:gd name="connsiteY3" fmla="*/ 1172780 h 1202277"/>
                <a:gd name="connsiteX4" fmla="*/ 4068735 w 8369645"/>
                <a:gd name="connsiteY4" fmla="*/ 1192445 h 1202277"/>
                <a:gd name="connsiteX5" fmla="*/ 7023329 w 8369645"/>
                <a:gd name="connsiteY5" fmla="*/ 1192445 h 1202277"/>
                <a:gd name="connsiteX6" fmla="*/ 7849239 w 8369645"/>
                <a:gd name="connsiteY6" fmla="*/ 1202277 h 1202277"/>
                <a:gd name="connsiteX7" fmla="*/ 8312792 w 8369645"/>
                <a:gd name="connsiteY7" fmla="*/ 1183638 h 1202277"/>
                <a:gd name="connsiteX8" fmla="*/ 8354196 w 8369645"/>
                <a:gd name="connsiteY8" fmla="*/ 985967 h 1202277"/>
                <a:gd name="connsiteX9" fmla="*/ 8345706 w 8369645"/>
                <a:gd name="connsiteY9" fmla="*/ 936750 h 1202277"/>
                <a:gd name="connsiteX10" fmla="*/ 8085213 w 8369645"/>
                <a:gd name="connsiteY10" fmla="*/ 930685 h 1202277"/>
                <a:gd name="connsiteX11" fmla="*/ 7869798 w 8369645"/>
                <a:gd name="connsiteY11" fmla="*/ 915912 h 1202277"/>
                <a:gd name="connsiteX12" fmla="*/ 7343634 w 8369645"/>
                <a:gd name="connsiteY12" fmla="*/ 901149 h 1202277"/>
                <a:gd name="connsiteX13" fmla="*/ 7048310 w 8369645"/>
                <a:gd name="connsiteY13" fmla="*/ 886941 h 1202277"/>
                <a:gd name="connsiteX14" fmla="*/ 6283681 w 8369645"/>
                <a:gd name="connsiteY14" fmla="*/ 867278 h 1202277"/>
                <a:gd name="connsiteX15" fmla="*/ 6156546 w 8369645"/>
                <a:gd name="connsiteY15" fmla="*/ 854202 h 1202277"/>
                <a:gd name="connsiteX16" fmla="*/ 5839439 w 8369645"/>
                <a:gd name="connsiteY16" fmla="*/ 836198 h 1202277"/>
                <a:gd name="connsiteX17" fmla="*/ 5228352 w 8369645"/>
                <a:gd name="connsiteY17" fmla="*/ 823000 h 1202277"/>
                <a:gd name="connsiteX18" fmla="*/ 5085928 w 8369645"/>
                <a:gd name="connsiteY18" fmla="*/ 790916 h 1202277"/>
                <a:gd name="connsiteX19" fmla="*/ 4812971 w 8369645"/>
                <a:gd name="connsiteY19" fmla="*/ 723089 h 1202277"/>
                <a:gd name="connsiteX20" fmla="*/ 3946918 w 8369645"/>
                <a:gd name="connsiteY20" fmla="*/ 579995 h 1202277"/>
                <a:gd name="connsiteX21" fmla="*/ 3165221 w 8369645"/>
                <a:gd name="connsiteY21" fmla="*/ 407377 h 1202277"/>
                <a:gd name="connsiteX22" fmla="*/ 2179720 w 8369645"/>
                <a:gd name="connsiteY22" fmla="*/ 208568 h 1202277"/>
                <a:gd name="connsiteX23" fmla="*/ 1191293 w 8369645"/>
                <a:gd name="connsiteY23" fmla="*/ 186067 h 1202277"/>
                <a:gd name="connsiteX24" fmla="*/ 1057781 w 8369645"/>
                <a:gd name="connsiteY24" fmla="*/ 177954 h 1202277"/>
                <a:gd name="connsiteX25" fmla="*/ 183459 w 8369645"/>
                <a:gd name="connsiteY25" fmla="*/ 35408 h 120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69645" h="1202277">
                  <a:moveTo>
                    <a:pt x="4389" y="0"/>
                  </a:moveTo>
                  <a:cubicBezTo>
                    <a:pt x="6028" y="202381"/>
                    <a:pt x="13144" y="827376"/>
                    <a:pt x="17845" y="1025297"/>
                  </a:cubicBezTo>
                  <a:cubicBezTo>
                    <a:pt x="22546" y="1223218"/>
                    <a:pt x="-33775" y="1163767"/>
                    <a:pt x="32593" y="1187528"/>
                  </a:cubicBezTo>
                  <a:cubicBezTo>
                    <a:pt x="98961" y="1211289"/>
                    <a:pt x="-245988" y="1158851"/>
                    <a:pt x="416051" y="1172780"/>
                  </a:cubicBezTo>
                  <a:lnTo>
                    <a:pt x="4068735" y="1192445"/>
                  </a:lnTo>
                  <a:lnTo>
                    <a:pt x="7023329" y="1192445"/>
                  </a:lnTo>
                  <a:lnTo>
                    <a:pt x="7849239" y="1202277"/>
                  </a:lnTo>
                  <a:cubicBezTo>
                    <a:pt x="8056536" y="1202277"/>
                    <a:pt x="8228633" y="1187033"/>
                    <a:pt x="8312792" y="1183638"/>
                  </a:cubicBezTo>
                  <a:cubicBezTo>
                    <a:pt x="8396951" y="1180243"/>
                    <a:pt x="8348710" y="1027115"/>
                    <a:pt x="8354196" y="985967"/>
                  </a:cubicBezTo>
                  <a:cubicBezTo>
                    <a:pt x="8359682" y="944819"/>
                    <a:pt x="8390536" y="945964"/>
                    <a:pt x="8345706" y="936750"/>
                  </a:cubicBezTo>
                  <a:cubicBezTo>
                    <a:pt x="8300876" y="927536"/>
                    <a:pt x="8164531" y="934158"/>
                    <a:pt x="8085213" y="930685"/>
                  </a:cubicBezTo>
                  <a:cubicBezTo>
                    <a:pt x="8005895" y="927212"/>
                    <a:pt x="7993394" y="920835"/>
                    <a:pt x="7869798" y="915912"/>
                  </a:cubicBezTo>
                  <a:cubicBezTo>
                    <a:pt x="7746202" y="910989"/>
                    <a:pt x="7553389" y="907528"/>
                    <a:pt x="7343634" y="901149"/>
                  </a:cubicBezTo>
                  <a:lnTo>
                    <a:pt x="7048310" y="886941"/>
                  </a:lnTo>
                  <a:lnTo>
                    <a:pt x="6283681" y="867278"/>
                  </a:lnTo>
                  <a:cubicBezTo>
                    <a:pt x="6128823" y="862362"/>
                    <a:pt x="6230586" y="859382"/>
                    <a:pt x="6156546" y="854202"/>
                  </a:cubicBezTo>
                  <a:cubicBezTo>
                    <a:pt x="6082506" y="849022"/>
                    <a:pt x="5986093" y="842672"/>
                    <a:pt x="5839439" y="836198"/>
                  </a:cubicBezTo>
                  <a:lnTo>
                    <a:pt x="5228352" y="823000"/>
                  </a:lnTo>
                  <a:cubicBezTo>
                    <a:pt x="5105449" y="812905"/>
                    <a:pt x="5155158" y="807568"/>
                    <a:pt x="5085928" y="790916"/>
                  </a:cubicBezTo>
                  <a:cubicBezTo>
                    <a:pt x="5016698" y="774264"/>
                    <a:pt x="4898593" y="725313"/>
                    <a:pt x="4812971" y="723089"/>
                  </a:cubicBezTo>
                  <a:cubicBezTo>
                    <a:pt x="4526968" y="693228"/>
                    <a:pt x="4216831" y="655722"/>
                    <a:pt x="3946918" y="579995"/>
                  </a:cubicBezTo>
                  <a:lnTo>
                    <a:pt x="3165221" y="407377"/>
                  </a:lnTo>
                  <a:cubicBezTo>
                    <a:pt x="2865718" y="357484"/>
                    <a:pt x="2508708" y="245453"/>
                    <a:pt x="2179720" y="208568"/>
                  </a:cubicBezTo>
                  <a:cubicBezTo>
                    <a:pt x="1850732" y="171683"/>
                    <a:pt x="1378283" y="191169"/>
                    <a:pt x="1191293" y="186067"/>
                  </a:cubicBezTo>
                  <a:cubicBezTo>
                    <a:pt x="1004303" y="180965"/>
                    <a:pt x="1219545" y="200516"/>
                    <a:pt x="1057781" y="177954"/>
                  </a:cubicBezTo>
                  <a:cubicBezTo>
                    <a:pt x="896017" y="155392"/>
                    <a:pt x="352246" y="19021"/>
                    <a:pt x="183459" y="35408"/>
                  </a:cubicBezTo>
                </a:path>
              </a:pathLst>
            </a:custGeom>
            <a:gradFill>
              <a:gsLst>
                <a:gs pos="52000">
                  <a:srgbClr val="4472C4">
                    <a:lumMod val="20000"/>
                    <a:lumOff val="80000"/>
                    <a:alpha val="65000"/>
                  </a:srgbClr>
                </a:gs>
                <a:gs pos="4000">
                  <a:srgbClr val="5B9BD5">
                    <a:lumMod val="60000"/>
                    <a:lumOff val="40000"/>
                    <a:alpha val="93000"/>
                  </a:srgbClr>
                </a:gs>
                <a:gs pos="80000">
                  <a:srgbClr val="4472C4">
                    <a:lumMod val="60000"/>
                    <a:lumOff val="40000"/>
                    <a:alpha val="24000"/>
                  </a:srgbClr>
                </a:gs>
              </a:gsLst>
              <a:lin ang="5400000" scaled="1"/>
            </a:gradFill>
            <a:ln w="9525" cap="flat" cmpd="sng" algn="ctr">
              <a:noFill/>
              <a:prstDash val="solid"/>
              <a:miter lim="800000"/>
            </a:ln>
            <a:effectLst/>
          </p:spPr>
          <p:txBody>
            <a:bodyPr rtlCol="0" anchor="ctr"/>
            <a:lstStyle/>
            <a:p>
              <a:pPr algn="ctr" defTabSz="913470">
                <a:defRPr/>
              </a:pPr>
              <a:endParaRPr lang="zh-TW" altLang="en-US" sz="1867" kern="0">
                <a:solidFill>
                  <a:prstClr val="white"/>
                </a:solidFill>
              </a:endParaRPr>
            </a:p>
          </p:txBody>
        </p:sp>
        <p:sp>
          <p:nvSpPr>
            <p:cNvPr id="10" name="手繪多邊形: 圖案 105">
              <a:extLst>
                <a:ext uri="{FF2B5EF4-FFF2-40B4-BE49-F238E27FC236}">
                  <a16:creationId xmlns:a16="http://schemas.microsoft.com/office/drawing/2014/main" id="{2E70DCA8-BEBE-4A02-A756-61ABDE4F8780}"/>
                </a:ext>
              </a:extLst>
            </p:cNvPr>
            <p:cNvSpPr/>
            <p:nvPr/>
          </p:nvSpPr>
          <p:spPr>
            <a:xfrm>
              <a:off x="2980654" y="5604318"/>
              <a:ext cx="6154965" cy="655206"/>
            </a:xfrm>
            <a:custGeom>
              <a:avLst/>
              <a:gdLst>
                <a:gd name="connsiteX0" fmla="*/ 8521460 w 8541743"/>
                <a:gd name="connsiteY0" fmla="*/ 134464 h 935793"/>
                <a:gd name="connsiteX1" fmla="*/ 8511628 w 8541743"/>
                <a:gd name="connsiteY1" fmla="*/ 827638 h 935793"/>
                <a:gd name="connsiteX2" fmla="*/ 8521460 w 8541743"/>
                <a:gd name="connsiteY2" fmla="*/ 925960 h 935793"/>
                <a:gd name="connsiteX3" fmla="*/ 8206828 w 8541743"/>
                <a:gd name="connsiteY3" fmla="*/ 930876 h 935793"/>
                <a:gd name="connsiteX4" fmla="*/ 768725 w 8541743"/>
                <a:gd name="connsiteY4" fmla="*/ 935793 h 935793"/>
                <a:gd name="connsiteX5" fmla="*/ 193538 w 8541743"/>
                <a:gd name="connsiteY5" fmla="*/ 778476 h 935793"/>
                <a:gd name="connsiteX6" fmla="*/ 385267 w 8541743"/>
                <a:gd name="connsiteY6" fmla="*/ 532670 h 935793"/>
                <a:gd name="connsiteX7" fmla="*/ 1422570 w 8541743"/>
                <a:gd name="connsiteY7" fmla="*/ 542502 h 935793"/>
                <a:gd name="connsiteX8" fmla="*/ 2420544 w 8541743"/>
                <a:gd name="connsiteY8" fmla="*/ 478593 h 935793"/>
                <a:gd name="connsiteX9" fmla="*/ 3369357 w 8541743"/>
                <a:gd name="connsiteY9" fmla="*/ 458928 h 935793"/>
                <a:gd name="connsiteX10" fmla="*/ 4401744 w 8541743"/>
                <a:gd name="connsiteY10" fmla="*/ 483509 h 935793"/>
                <a:gd name="connsiteX11" fmla="*/ 5384970 w 8541743"/>
                <a:gd name="connsiteY11" fmla="*/ 291780 h 935793"/>
                <a:gd name="connsiteX12" fmla="*/ 6412441 w 8541743"/>
                <a:gd name="connsiteY12" fmla="*/ 1728 h 935793"/>
                <a:gd name="connsiteX13" fmla="*/ 7390751 w 8541743"/>
                <a:gd name="connsiteY13" fmla="*/ 168876 h 935793"/>
                <a:gd name="connsiteX14" fmla="*/ 8383809 w 8541743"/>
                <a:gd name="connsiteY14" fmla="*/ 119715 h 935793"/>
                <a:gd name="connsiteX15" fmla="*/ 8521460 w 8541743"/>
                <a:gd name="connsiteY15" fmla="*/ 134464 h 935793"/>
                <a:gd name="connsiteX0" fmla="*/ 8582699 w 8602982"/>
                <a:gd name="connsiteY0" fmla="*/ 134464 h 935793"/>
                <a:gd name="connsiteX1" fmla="*/ 8572867 w 8602982"/>
                <a:gd name="connsiteY1" fmla="*/ 827638 h 935793"/>
                <a:gd name="connsiteX2" fmla="*/ 8582699 w 8602982"/>
                <a:gd name="connsiteY2" fmla="*/ 925960 h 935793"/>
                <a:gd name="connsiteX3" fmla="*/ 8268067 w 8602982"/>
                <a:gd name="connsiteY3" fmla="*/ 930876 h 935793"/>
                <a:gd name="connsiteX4" fmla="*/ 829964 w 8602982"/>
                <a:gd name="connsiteY4" fmla="*/ 935793 h 935793"/>
                <a:gd name="connsiteX5" fmla="*/ 117125 w 8602982"/>
                <a:gd name="connsiteY5" fmla="*/ 857135 h 935793"/>
                <a:gd name="connsiteX6" fmla="*/ 254777 w 8602982"/>
                <a:gd name="connsiteY6" fmla="*/ 778476 h 935793"/>
                <a:gd name="connsiteX7" fmla="*/ 446506 w 8602982"/>
                <a:gd name="connsiteY7" fmla="*/ 532670 h 935793"/>
                <a:gd name="connsiteX8" fmla="*/ 1483809 w 8602982"/>
                <a:gd name="connsiteY8" fmla="*/ 542502 h 935793"/>
                <a:gd name="connsiteX9" fmla="*/ 2481783 w 8602982"/>
                <a:gd name="connsiteY9" fmla="*/ 478593 h 935793"/>
                <a:gd name="connsiteX10" fmla="*/ 3430596 w 8602982"/>
                <a:gd name="connsiteY10" fmla="*/ 458928 h 935793"/>
                <a:gd name="connsiteX11" fmla="*/ 4462983 w 8602982"/>
                <a:gd name="connsiteY11" fmla="*/ 483509 h 935793"/>
                <a:gd name="connsiteX12" fmla="*/ 5446209 w 8602982"/>
                <a:gd name="connsiteY12" fmla="*/ 291780 h 935793"/>
                <a:gd name="connsiteX13" fmla="*/ 6473680 w 8602982"/>
                <a:gd name="connsiteY13" fmla="*/ 1728 h 935793"/>
                <a:gd name="connsiteX14" fmla="*/ 7451990 w 8602982"/>
                <a:gd name="connsiteY14" fmla="*/ 168876 h 935793"/>
                <a:gd name="connsiteX15" fmla="*/ 8445048 w 8602982"/>
                <a:gd name="connsiteY15" fmla="*/ 119715 h 935793"/>
                <a:gd name="connsiteX16" fmla="*/ 8582699 w 8602982"/>
                <a:gd name="connsiteY16" fmla="*/ 134464 h 935793"/>
                <a:gd name="connsiteX0" fmla="*/ 8521461 w 8541744"/>
                <a:gd name="connsiteY0" fmla="*/ 134464 h 935793"/>
                <a:gd name="connsiteX1" fmla="*/ 8511629 w 8541744"/>
                <a:gd name="connsiteY1" fmla="*/ 827638 h 935793"/>
                <a:gd name="connsiteX2" fmla="*/ 8521461 w 8541744"/>
                <a:gd name="connsiteY2" fmla="*/ 925960 h 935793"/>
                <a:gd name="connsiteX3" fmla="*/ 8206829 w 8541744"/>
                <a:gd name="connsiteY3" fmla="*/ 930876 h 935793"/>
                <a:gd name="connsiteX4" fmla="*/ 768726 w 8541744"/>
                <a:gd name="connsiteY4" fmla="*/ 935793 h 935793"/>
                <a:gd name="connsiteX5" fmla="*/ 193539 w 8541744"/>
                <a:gd name="connsiteY5" fmla="*/ 778476 h 935793"/>
                <a:gd name="connsiteX6" fmla="*/ 385268 w 8541744"/>
                <a:gd name="connsiteY6" fmla="*/ 532670 h 935793"/>
                <a:gd name="connsiteX7" fmla="*/ 1422571 w 8541744"/>
                <a:gd name="connsiteY7" fmla="*/ 542502 h 935793"/>
                <a:gd name="connsiteX8" fmla="*/ 2420545 w 8541744"/>
                <a:gd name="connsiteY8" fmla="*/ 478593 h 935793"/>
                <a:gd name="connsiteX9" fmla="*/ 3369358 w 8541744"/>
                <a:gd name="connsiteY9" fmla="*/ 458928 h 935793"/>
                <a:gd name="connsiteX10" fmla="*/ 4401745 w 8541744"/>
                <a:gd name="connsiteY10" fmla="*/ 483509 h 935793"/>
                <a:gd name="connsiteX11" fmla="*/ 5384971 w 8541744"/>
                <a:gd name="connsiteY11" fmla="*/ 291780 h 935793"/>
                <a:gd name="connsiteX12" fmla="*/ 6412442 w 8541744"/>
                <a:gd name="connsiteY12" fmla="*/ 1728 h 935793"/>
                <a:gd name="connsiteX13" fmla="*/ 7390752 w 8541744"/>
                <a:gd name="connsiteY13" fmla="*/ 168876 h 935793"/>
                <a:gd name="connsiteX14" fmla="*/ 8383810 w 8541744"/>
                <a:gd name="connsiteY14" fmla="*/ 119715 h 935793"/>
                <a:gd name="connsiteX15" fmla="*/ 8521461 w 8541744"/>
                <a:gd name="connsiteY15" fmla="*/ 134464 h 935793"/>
                <a:gd name="connsiteX0" fmla="*/ 8492700 w 8512983"/>
                <a:gd name="connsiteY0" fmla="*/ 134464 h 935793"/>
                <a:gd name="connsiteX1" fmla="*/ 8482868 w 8512983"/>
                <a:gd name="connsiteY1" fmla="*/ 827638 h 935793"/>
                <a:gd name="connsiteX2" fmla="*/ 8492700 w 8512983"/>
                <a:gd name="connsiteY2" fmla="*/ 925960 h 935793"/>
                <a:gd name="connsiteX3" fmla="*/ 8178068 w 8512983"/>
                <a:gd name="connsiteY3" fmla="*/ 930876 h 935793"/>
                <a:gd name="connsiteX4" fmla="*/ 739965 w 8512983"/>
                <a:gd name="connsiteY4" fmla="*/ 935793 h 935793"/>
                <a:gd name="connsiteX5" fmla="*/ 233604 w 8512983"/>
                <a:gd name="connsiteY5" fmla="*/ 817805 h 935793"/>
                <a:gd name="connsiteX6" fmla="*/ 356507 w 8512983"/>
                <a:gd name="connsiteY6" fmla="*/ 532670 h 935793"/>
                <a:gd name="connsiteX7" fmla="*/ 1393810 w 8512983"/>
                <a:gd name="connsiteY7" fmla="*/ 542502 h 935793"/>
                <a:gd name="connsiteX8" fmla="*/ 2391784 w 8512983"/>
                <a:gd name="connsiteY8" fmla="*/ 478593 h 935793"/>
                <a:gd name="connsiteX9" fmla="*/ 3340597 w 8512983"/>
                <a:gd name="connsiteY9" fmla="*/ 458928 h 935793"/>
                <a:gd name="connsiteX10" fmla="*/ 4372984 w 8512983"/>
                <a:gd name="connsiteY10" fmla="*/ 483509 h 935793"/>
                <a:gd name="connsiteX11" fmla="*/ 5356210 w 8512983"/>
                <a:gd name="connsiteY11" fmla="*/ 291780 h 935793"/>
                <a:gd name="connsiteX12" fmla="*/ 6383681 w 8512983"/>
                <a:gd name="connsiteY12" fmla="*/ 1728 h 935793"/>
                <a:gd name="connsiteX13" fmla="*/ 7361991 w 8512983"/>
                <a:gd name="connsiteY13" fmla="*/ 168876 h 935793"/>
                <a:gd name="connsiteX14" fmla="*/ 8355049 w 8512983"/>
                <a:gd name="connsiteY14" fmla="*/ 119715 h 935793"/>
                <a:gd name="connsiteX15" fmla="*/ 8492700 w 8512983"/>
                <a:gd name="connsiteY15" fmla="*/ 134464 h 935793"/>
                <a:gd name="connsiteX0" fmla="*/ 8603633 w 8623916"/>
                <a:gd name="connsiteY0" fmla="*/ 134464 h 935793"/>
                <a:gd name="connsiteX1" fmla="*/ 8593801 w 8623916"/>
                <a:gd name="connsiteY1" fmla="*/ 827638 h 935793"/>
                <a:gd name="connsiteX2" fmla="*/ 8603633 w 8623916"/>
                <a:gd name="connsiteY2" fmla="*/ 925960 h 935793"/>
                <a:gd name="connsiteX3" fmla="*/ 8289001 w 8623916"/>
                <a:gd name="connsiteY3" fmla="*/ 930876 h 935793"/>
                <a:gd name="connsiteX4" fmla="*/ 850898 w 8623916"/>
                <a:gd name="connsiteY4" fmla="*/ 935793 h 935793"/>
                <a:gd name="connsiteX5" fmla="*/ 108562 w 8623916"/>
                <a:gd name="connsiteY5" fmla="*/ 891547 h 935793"/>
                <a:gd name="connsiteX6" fmla="*/ 344537 w 8623916"/>
                <a:gd name="connsiteY6" fmla="*/ 817805 h 935793"/>
                <a:gd name="connsiteX7" fmla="*/ 467440 w 8623916"/>
                <a:gd name="connsiteY7" fmla="*/ 532670 h 935793"/>
                <a:gd name="connsiteX8" fmla="*/ 1504743 w 8623916"/>
                <a:gd name="connsiteY8" fmla="*/ 542502 h 935793"/>
                <a:gd name="connsiteX9" fmla="*/ 2502717 w 8623916"/>
                <a:gd name="connsiteY9" fmla="*/ 478593 h 935793"/>
                <a:gd name="connsiteX10" fmla="*/ 3451530 w 8623916"/>
                <a:gd name="connsiteY10" fmla="*/ 458928 h 935793"/>
                <a:gd name="connsiteX11" fmla="*/ 4483917 w 8623916"/>
                <a:gd name="connsiteY11" fmla="*/ 483509 h 935793"/>
                <a:gd name="connsiteX12" fmla="*/ 5467143 w 8623916"/>
                <a:gd name="connsiteY12" fmla="*/ 291780 h 935793"/>
                <a:gd name="connsiteX13" fmla="*/ 6494614 w 8623916"/>
                <a:gd name="connsiteY13" fmla="*/ 1728 h 935793"/>
                <a:gd name="connsiteX14" fmla="*/ 7472924 w 8623916"/>
                <a:gd name="connsiteY14" fmla="*/ 168876 h 935793"/>
                <a:gd name="connsiteX15" fmla="*/ 8465982 w 8623916"/>
                <a:gd name="connsiteY15" fmla="*/ 119715 h 935793"/>
                <a:gd name="connsiteX16" fmla="*/ 8603633 w 8623916"/>
                <a:gd name="connsiteY16" fmla="*/ 134464 h 935793"/>
                <a:gd name="connsiteX0" fmla="*/ 8547444 w 8567727"/>
                <a:gd name="connsiteY0" fmla="*/ 134464 h 935793"/>
                <a:gd name="connsiteX1" fmla="*/ 8537612 w 8567727"/>
                <a:gd name="connsiteY1" fmla="*/ 827638 h 935793"/>
                <a:gd name="connsiteX2" fmla="*/ 8547444 w 8567727"/>
                <a:gd name="connsiteY2" fmla="*/ 925960 h 935793"/>
                <a:gd name="connsiteX3" fmla="*/ 8232812 w 8567727"/>
                <a:gd name="connsiteY3" fmla="*/ 930876 h 935793"/>
                <a:gd name="connsiteX4" fmla="*/ 794709 w 8567727"/>
                <a:gd name="connsiteY4" fmla="*/ 935793 h 935793"/>
                <a:gd name="connsiteX5" fmla="*/ 52373 w 8567727"/>
                <a:gd name="connsiteY5" fmla="*/ 891547 h 935793"/>
                <a:gd name="connsiteX6" fmla="*/ 288348 w 8567727"/>
                <a:gd name="connsiteY6" fmla="*/ 817805 h 935793"/>
                <a:gd name="connsiteX7" fmla="*/ 411251 w 8567727"/>
                <a:gd name="connsiteY7" fmla="*/ 532670 h 935793"/>
                <a:gd name="connsiteX8" fmla="*/ 1448554 w 8567727"/>
                <a:gd name="connsiteY8" fmla="*/ 542502 h 935793"/>
                <a:gd name="connsiteX9" fmla="*/ 2446528 w 8567727"/>
                <a:gd name="connsiteY9" fmla="*/ 478593 h 935793"/>
                <a:gd name="connsiteX10" fmla="*/ 3395341 w 8567727"/>
                <a:gd name="connsiteY10" fmla="*/ 458928 h 935793"/>
                <a:gd name="connsiteX11" fmla="*/ 4427728 w 8567727"/>
                <a:gd name="connsiteY11" fmla="*/ 483509 h 935793"/>
                <a:gd name="connsiteX12" fmla="*/ 5410954 w 8567727"/>
                <a:gd name="connsiteY12" fmla="*/ 291780 h 935793"/>
                <a:gd name="connsiteX13" fmla="*/ 6438425 w 8567727"/>
                <a:gd name="connsiteY13" fmla="*/ 1728 h 935793"/>
                <a:gd name="connsiteX14" fmla="*/ 7416735 w 8567727"/>
                <a:gd name="connsiteY14" fmla="*/ 168876 h 935793"/>
                <a:gd name="connsiteX15" fmla="*/ 8409793 w 8567727"/>
                <a:gd name="connsiteY15" fmla="*/ 119715 h 935793"/>
                <a:gd name="connsiteX16" fmla="*/ 8547444 w 8567727"/>
                <a:gd name="connsiteY16" fmla="*/ 134464 h 935793"/>
                <a:gd name="connsiteX0" fmla="*/ 8448310 w 8468593"/>
                <a:gd name="connsiteY0" fmla="*/ 134464 h 953562"/>
                <a:gd name="connsiteX1" fmla="*/ 8438478 w 8468593"/>
                <a:gd name="connsiteY1" fmla="*/ 827638 h 953562"/>
                <a:gd name="connsiteX2" fmla="*/ 8448310 w 8468593"/>
                <a:gd name="connsiteY2" fmla="*/ 925960 h 953562"/>
                <a:gd name="connsiteX3" fmla="*/ 8133678 w 8468593"/>
                <a:gd name="connsiteY3" fmla="*/ 930876 h 953562"/>
                <a:gd name="connsiteX4" fmla="*/ 695575 w 8468593"/>
                <a:gd name="connsiteY4" fmla="*/ 935793 h 953562"/>
                <a:gd name="connsiteX5" fmla="*/ 199046 w 8468593"/>
                <a:gd name="connsiteY5" fmla="*/ 945625 h 953562"/>
                <a:gd name="connsiteX6" fmla="*/ 189214 w 8468593"/>
                <a:gd name="connsiteY6" fmla="*/ 817805 h 953562"/>
                <a:gd name="connsiteX7" fmla="*/ 312117 w 8468593"/>
                <a:gd name="connsiteY7" fmla="*/ 532670 h 953562"/>
                <a:gd name="connsiteX8" fmla="*/ 1349420 w 8468593"/>
                <a:gd name="connsiteY8" fmla="*/ 542502 h 953562"/>
                <a:gd name="connsiteX9" fmla="*/ 2347394 w 8468593"/>
                <a:gd name="connsiteY9" fmla="*/ 478593 h 953562"/>
                <a:gd name="connsiteX10" fmla="*/ 3296207 w 8468593"/>
                <a:gd name="connsiteY10" fmla="*/ 458928 h 953562"/>
                <a:gd name="connsiteX11" fmla="*/ 4328594 w 8468593"/>
                <a:gd name="connsiteY11" fmla="*/ 483509 h 953562"/>
                <a:gd name="connsiteX12" fmla="*/ 5311820 w 8468593"/>
                <a:gd name="connsiteY12" fmla="*/ 291780 h 953562"/>
                <a:gd name="connsiteX13" fmla="*/ 6339291 w 8468593"/>
                <a:gd name="connsiteY13" fmla="*/ 1728 h 953562"/>
                <a:gd name="connsiteX14" fmla="*/ 7317601 w 8468593"/>
                <a:gd name="connsiteY14" fmla="*/ 168876 h 953562"/>
                <a:gd name="connsiteX15" fmla="*/ 8310659 w 8468593"/>
                <a:gd name="connsiteY15" fmla="*/ 119715 h 953562"/>
                <a:gd name="connsiteX16" fmla="*/ 8448310 w 8468593"/>
                <a:gd name="connsiteY16" fmla="*/ 134464 h 953562"/>
                <a:gd name="connsiteX0" fmla="*/ 8439901 w 8460184"/>
                <a:gd name="connsiteY0" fmla="*/ 134464 h 945625"/>
                <a:gd name="connsiteX1" fmla="*/ 8430069 w 8460184"/>
                <a:gd name="connsiteY1" fmla="*/ 827638 h 945625"/>
                <a:gd name="connsiteX2" fmla="*/ 8439901 w 8460184"/>
                <a:gd name="connsiteY2" fmla="*/ 925960 h 945625"/>
                <a:gd name="connsiteX3" fmla="*/ 8125269 w 8460184"/>
                <a:gd name="connsiteY3" fmla="*/ 930876 h 945625"/>
                <a:gd name="connsiteX4" fmla="*/ 687166 w 8460184"/>
                <a:gd name="connsiteY4" fmla="*/ 935793 h 945625"/>
                <a:gd name="connsiteX5" fmla="*/ 190637 w 8460184"/>
                <a:gd name="connsiteY5" fmla="*/ 945625 h 945625"/>
                <a:gd name="connsiteX6" fmla="*/ 180805 w 8460184"/>
                <a:gd name="connsiteY6" fmla="*/ 817805 h 945625"/>
                <a:gd name="connsiteX7" fmla="*/ 303708 w 8460184"/>
                <a:gd name="connsiteY7" fmla="*/ 532670 h 945625"/>
                <a:gd name="connsiteX8" fmla="*/ 1341011 w 8460184"/>
                <a:gd name="connsiteY8" fmla="*/ 542502 h 945625"/>
                <a:gd name="connsiteX9" fmla="*/ 2338985 w 8460184"/>
                <a:gd name="connsiteY9" fmla="*/ 478593 h 945625"/>
                <a:gd name="connsiteX10" fmla="*/ 3287798 w 8460184"/>
                <a:gd name="connsiteY10" fmla="*/ 458928 h 945625"/>
                <a:gd name="connsiteX11" fmla="*/ 4320185 w 8460184"/>
                <a:gd name="connsiteY11" fmla="*/ 483509 h 945625"/>
                <a:gd name="connsiteX12" fmla="*/ 5303411 w 8460184"/>
                <a:gd name="connsiteY12" fmla="*/ 291780 h 945625"/>
                <a:gd name="connsiteX13" fmla="*/ 6330882 w 8460184"/>
                <a:gd name="connsiteY13" fmla="*/ 1728 h 945625"/>
                <a:gd name="connsiteX14" fmla="*/ 7309192 w 8460184"/>
                <a:gd name="connsiteY14" fmla="*/ 168876 h 945625"/>
                <a:gd name="connsiteX15" fmla="*/ 8302250 w 8460184"/>
                <a:gd name="connsiteY15" fmla="*/ 119715 h 945625"/>
                <a:gd name="connsiteX16" fmla="*/ 8439901 w 8460184"/>
                <a:gd name="connsiteY16" fmla="*/ 134464 h 945625"/>
                <a:gd name="connsiteX0" fmla="*/ 8439901 w 8460184"/>
                <a:gd name="connsiteY0" fmla="*/ 134464 h 945625"/>
                <a:gd name="connsiteX1" fmla="*/ 8430069 w 8460184"/>
                <a:gd name="connsiteY1" fmla="*/ 827638 h 945625"/>
                <a:gd name="connsiteX2" fmla="*/ 8439901 w 8460184"/>
                <a:gd name="connsiteY2" fmla="*/ 925960 h 945625"/>
                <a:gd name="connsiteX3" fmla="*/ 8125269 w 8460184"/>
                <a:gd name="connsiteY3" fmla="*/ 930876 h 945625"/>
                <a:gd name="connsiteX4" fmla="*/ 687166 w 8460184"/>
                <a:gd name="connsiteY4" fmla="*/ 935793 h 945625"/>
                <a:gd name="connsiteX5" fmla="*/ 190637 w 8460184"/>
                <a:gd name="connsiteY5" fmla="*/ 945625 h 945625"/>
                <a:gd name="connsiteX6" fmla="*/ 180805 w 8460184"/>
                <a:gd name="connsiteY6" fmla="*/ 817805 h 945625"/>
                <a:gd name="connsiteX7" fmla="*/ 303708 w 8460184"/>
                <a:gd name="connsiteY7" fmla="*/ 532670 h 945625"/>
                <a:gd name="connsiteX8" fmla="*/ 1341011 w 8460184"/>
                <a:gd name="connsiteY8" fmla="*/ 542502 h 945625"/>
                <a:gd name="connsiteX9" fmla="*/ 2338985 w 8460184"/>
                <a:gd name="connsiteY9" fmla="*/ 478593 h 945625"/>
                <a:gd name="connsiteX10" fmla="*/ 3287798 w 8460184"/>
                <a:gd name="connsiteY10" fmla="*/ 458928 h 945625"/>
                <a:gd name="connsiteX11" fmla="*/ 4320185 w 8460184"/>
                <a:gd name="connsiteY11" fmla="*/ 483509 h 945625"/>
                <a:gd name="connsiteX12" fmla="*/ 5303411 w 8460184"/>
                <a:gd name="connsiteY12" fmla="*/ 291780 h 945625"/>
                <a:gd name="connsiteX13" fmla="*/ 6330882 w 8460184"/>
                <a:gd name="connsiteY13" fmla="*/ 1728 h 945625"/>
                <a:gd name="connsiteX14" fmla="*/ 7309192 w 8460184"/>
                <a:gd name="connsiteY14" fmla="*/ 168876 h 945625"/>
                <a:gd name="connsiteX15" fmla="*/ 8302250 w 8460184"/>
                <a:gd name="connsiteY15" fmla="*/ 119715 h 945625"/>
                <a:gd name="connsiteX16" fmla="*/ 8439901 w 8460184"/>
                <a:gd name="connsiteY16" fmla="*/ 134464 h 945625"/>
                <a:gd name="connsiteX0" fmla="*/ 8439901 w 8460184"/>
                <a:gd name="connsiteY0" fmla="*/ 134464 h 950015"/>
                <a:gd name="connsiteX1" fmla="*/ 8430069 w 8460184"/>
                <a:gd name="connsiteY1" fmla="*/ 827638 h 950015"/>
                <a:gd name="connsiteX2" fmla="*/ 8439901 w 8460184"/>
                <a:gd name="connsiteY2" fmla="*/ 925960 h 950015"/>
                <a:gd name="connsiteX3" fmla="*/ 8125269 w 8460184"/>
                <a:gd name="connsiteY3" fmla="*/ 930876 h 950015"/>
                <a:gd name="connsiteX4" fmla="*/ 687166 w 8460184"/>
                <a:gd name="connsiteY4" fmla="*/ 935793 h 950015"/>
                <a:gd name="connsiteX5" fmla="*/ 190637 w 8460184"/>
                <a:gd name="connsiteY5" fmla="*/ 945625 h 950015"/>
                <a:gd name="connsiteX6" fmla="*/ 180805 w 8460184"/>
                <a:gd name="connsiteY6" fmla="*/ 817805 h 950015"/>
                <a:gd name="connsiteX7" fmla="*/ 303708 w 8460184"/>
                <a:gd name="connsiteY7" fmla="*/ 532670 h 950015"/>
                <a:gd name="connsiteX8" fmla="*/ 1341011 w 8460184"/>
                <a:gd name="connsiteY8" fmla="*/ 542502 h 950015"/>
                <a:gd name="connsiteX9" fmla="*/ 2338985 w 8460184"/>
                <a:gd name="connsiteY9" fmla="*/ 478593 h 950015"/>
                <a:gd name="connsiteX10" fmla="*/ 3287798 w 8460184"/>
                <a:gd name="connsiteY10" fmla="*/ 458928 h 950015"/>
                <a:gd name="connsiteX11" fmla="*/ 4320185 w 8460184"/>
                <a:gd name="connsiteY11" fmla="*/ 483509 h 950015"/>
                <a:gd name="connsiteX12" fmla="*/ 5303411 w 8460184"/>
                <a:gd name="connsiteY12" fmla="*/ 291780 h 950015"/>
                <a:gd name="connsiteX13" fmla="*/ 6330882 w 8460184"/>
                <a:gd name="connsiteY13" fmla="*/ 1728 h 950015"/>
                <a:gd name="connsiteX14" fmla="*/ 7309192 w 8460184"/>
                <a:gd name="connsiteY14" fmla="*/ 168876 h 950015"/>
                <a:gd name="connsiteX15" fmla="*/ 8302250 w 8460184"/>
                <a:gd name="connsiteY15" fmla="*/ 119715 h 950015"/>
                <a:gd name="connsiteX16" fmla="*/ 8439901 w 8460184"/>
                <a:gd name="connsiteY16" fmla="*/ 134464 h 950015"/>
                <a:gd name="connsiteX0" fmla="*/ 20418 w 8289965"/>
                <a:gd name="connsiteY0" fmla="*/ 945625 h 1027233"/>
                <a:gd name="connsiteX1" fmla="*/ 10586 w 8289965"/>
                <a:gd name="connsiteY1" fmla="*/ 817805 h 1027233"/>
                <a:gd name="connsiteX2" fmla="*/ 133489 w 8289965"/>
                <a:gd name="connsiteY2" fmla="*/ 532670 h 1027233"/>
                <a:gd name="connsiteX3" fmla="*/ 1170792 w 8289965"/>
                <a:gd name="connsiteY3" fmla="*/ 542502 h 1027233"/>
                <a:gd name="connsiteX4" fmla="*/ 2168766 w 8289965"/>
                <a:gd name="connsiteY4" fmla="*/ 478593 h 1027233"/>
                <a:gd name="connsiteX5" fmla="*/ 3117579 w 8289965"/>
                <a:gd name="connsiteY5" fmla="*/ 458928 h 1027233"/>
                <a:gd name="connsiteX6" fmla="*/ 4149966 w 8289965"/>
                <a:gd name="connsiteY6" fmla="*/ 483509 h 1027233"/>
                <a:gd name="connsiteX7" fmla="*/ 5133192 w 8289965"/>
                <a:gd name="connsiteY7" fmla="*/ 291780 h 1027233"/>
                <a:gd name="connsiteX8" fmla="*/ 6160663 w 8289965"/>
                <a:gd name="connsiteY8" fmla="*/ 1728 h 1027233"/>
                <a:gd name="connsiteX9" fmla="*/ 7138973 w 8289965"/>
                <a:gd name="connsiteY9" fmla="*/ 168876 h 1027233"/>
                <a:gd name="connsiteX10" fmla="*/ 8132031 w 8289965"/>
                <a:gd name="connsiteY10" fmla="*/ 119715 h 1027233"/>
                <a:gd name="connsiteX11" fmla="*/ 8269682 w 8289965"/>
                <a:gd name="connsiteY11" fmla="*/ 134464 h 1027233"/>
                <a:gd name="connsiteX12" fmla="*/ 8259850 w 8289965"/>
                <a:gd name="connsiteY12" fmla="*/ 827638 h 1027233"/>
                <a:gd name="connsiteX13" fmla="*/ 8269682 w 8289965"/>
                <a:gd name="connsiteY13" fmla="*/ 925960 h 1027233"/>
                <a:gd name="connsiteX14" fmla="*/ 7955050 w 8289965"/>
                <a:gd name="connsiteY14" fmla="*/ 930876 h 1027233"/>
                <a:gd name="connsiteX15" fmla="*/ 608387 w 8289965"/>
                <a:gd name="connsiteY15" fmla="*/ 1027233 h 1027233"/>
                <a:gd name="connsiteX0" fmla="*/ 20418 w 8289965"/>
                <a:gd name="connsiteY0" fmla="*/ 945625 h 950015"/>
                <a:gd name="connsiteX1" fmla="*/ 10586 w 8289965"/>
                <a:gd name="connsiteY1" fmla="*/ 817805 h 950015"/>
                <a:gd name="connsiteX2" fmla="*/ 133489 w 8289965"/>
                <a:gd name="connsiteY2" fmla="*/ 532670 h 950015"/>
                <a:gd name="connsiteX3" fmla="*/ 1170792 w 8289965"/>
                <a:gd name="connsiteY3" fmla="*/ 542502 h 950015"/>
                <a:gd name="connsiteX4" fmla="*/ 2168766 w 8289965"/>
                <a:gd name="connsiteY4" fmla="*/ 478593 h 950015"/>
                <a:gd name="connsiteX5" fmla="*/ 3117579 w 8289965"/>
                <a:gd name="connsiteY5" fmla="*/ 458928 h 950015"/>
                <a:gd name="connsiteX6" fmla="*/ 4149966 w 8289965"/>
                <a:gd name="connsiteY6" fmla="*/ 483509 h 950015"/>
                <a:gd name="connsiteX7" fmla="*/ 5133192 w 8289965"/>
                <a:gd name="connsiteY7" fmla="*/ 291780 h 950015"/>
                <a:gd name="connsiteX8" fmla="*/ 6160663 w 8289965"/>
                <a:gd name="connsiteY8" fmla="*/ 1728 h 950015"/>
                <a:gd name="connsiteX9" fmla="*/ 7138973 w 8289965"/>
                <a:gd name="connsiteY9" fmla="*/ 168876 h 950015"/>
                <a:gd name="connsiteX10" fmla="*/ 8132031 w 8289965"/>
                <a:gd name="connsiteY10" fmla="*/ 119715 h 950015"/>
                <a:gd name="connsiteX11" fmla="*/ 8269682 w 8289965"/>
                <a:gd name="connsiteY11" fmla="*/ 134464 h 950015"/>
                <a:gd name="connsiteX12" fmla="*/ 8259850 w 8289965"/>
                <a:gd name="connsiteY12" fmla="*/ 827638 h 950015"/>
                <a:gd name="connsiteX13" fmla="*/ 8269682 w 8289965"/>
                <a:gd name="connsiteY13" fmla="*/ 925960 h 950015"/>
                <a:gd name="connsiteX14" fmla="*/ 7955050 w 8289965"/>
                <a:gd name="connsiteY14" fmla="*/ 930876 h 950015"/>
                <a:gd name="connsiteX15" fmla="*/ 33200 w 8289965"/>
                <a:gd name="connsiteY15" fmla="*/ 948575 h 950015"/>
                <a:gd name="connsiteX0" fmla="*/ 20418 w 8289965"/>
                <a:gd name="connsiteY0" fmla="*/ 945625 h 950015"/>
                <a:gd name="connsiteX1" fmla="*/ 10586 w 8289965"/>
                <a:gd name="connsiteY1" fmla="*/ 817805 h 950015"/>
                <a:gd name="connsiteX2" fmla="*/ 133489 w 8289965"/>
                <a:gd name="connsiteY2" fmla="*/ 532670 h 950015"/>
                <a:gd name="connsiteX3" fmla="*/ 1170792 w 8289965"/>
                <a:gd name="connsiteY3" fmla="*/ 542502 h 950015"/>
                <a:gd name="connsiteX4" fmla="*/ 2168766 w 8289965"/>
                <a:gd name="connsiteY4" fmla="*/ 478593 h 950015"/>
                <a:gd name="connsiteX5" fmla="*/ 3117579 w 8289965"/>
                <a:gd name="connsiteY5" fmla="*/ 458928 h 950015"/>
                <a:gd name="connsiteX6" fmla="*/ 4154882 w 8289965"/>
                <a:gd name="connsiteY6" fmla="*/ 463845 h 950015"/>
                <a:gd name="connsiteX7" fmla="*/ 5133192 w 8289965"/>
                <a:gd name="connsiteY7" fmla="*/ 291780 h 950015"/>
                <a:gd name="connsiteX8" fmla="*/ 6160663 w 8289965"/>
                <a:gd name="connsiteY8" fmla="*/ 1728 h 950015"/>
                <a:gd name="connsiteX9" fmla="*/ 7138973 w 8289965"/>
                <a:gd name="connsiteY9" fmla="*/ 168876 h 950015"/>
                <a:gd name="connsiteX10" fmla="*/ 8132031 w 8289965"/>
                <a:gd name="connsiteY10" fmla="*/ 119715 h 950015"/>
                <a:gd name="connsiteX11" fmla="*/ 8269682 w 8289965"/>
                <a:gd name="connsiteY11" fmla="*/ 134464 h 950015"/>
                <a:gd name="connsiteX12" fmla="*/ 8259850 w 8289965"/>
                <a:gd name="connsiteY12" fmla="*/ 827638 h 950015"/>
                <a:gd name="connsiteX13" fmla="*/ 8269682 w 8289965"/>
                <a:gd name="connsiteY13" fmla="*/ 925960 h 950015"/>
                <a:gd name="connsiteX14" fmla="*/ 7955050 w 8289965"/>
                <a:gd name="connsiteY14" fmla="*/ 930876 h 950015"/>
                <a:gd name="connsiteX15" fmla="*/ 33200 w 8289965"/>
                <a:gd name="connsiteY15" fmla="*/ 948575 h 950015"/>
                <a:gd name="connsiteX0" fmla="*/ 20418 w 8289965"/>
                <a:gd name="connsiteY0" fmla="*/ 945625 h 950015"/>
                <a:gd name="connsiteX1" fmla="*/ 10586 w 8289965"/>
                <a:gd name="connsiteY1" fmla="*/ 817805 h 950015"/>
                <a:gd name="connsiteX2" fmla="*/ 133489 w 8289965"/>
                <a:gd name="connsiteY2" fmla="*/ 532670 h 950015"/>
                <a:gd name="connsiteX3" fmla="*/ 1170792 w 8289965"/>
                <a:gd name="connsiteY3" fmla="*/ 542502 h 950015"/>
                <a:gd name="connsiteX4" fmla="*/ 2168766 w 8289965"/>
                <a:gd name="connsiteY4" fmla="*/ 493341 h 950015"/>
                <a:gd name="connsiteX5" fmla="*/ 3117579 w 8289965"/>
                <a:gd name="connsiteY5" fmla="*/ 458928 h 950015"/>
                <a:gd name="connsiteX6" fmla="*/ 4154882 w 8289965"/>
                <a:gd name="connsiteY6" fmla="*/ 463845 h 950015"/>
                <a:gd name="connsiteX7" fmla="*/ 5133192 w 8289965"/>
                <a:gd name="connsiteY7" fmla="*/ 291780 h 950015"/>
                <a:gd name="connsiteX8" fmla="*/ 6160663 w 8289965"/>
                <a:gd name="connsiteY8" fmla="*/ 1728 h 950015"/>
                <a:gd name="connsiteX9" fmla="*/ 7138973 w 8289965"/>
                <a:gd name="connsiteY9" fmla="*/ 168876 h 950015"/>
                <a:gd name="connsiteX10" fmla="*/ 8132031 w 8289965"/>
                <a:gd name="connsiteY10" fmla="*/ 119715 h 950015"/>
                <a:gd name="connsiteX11" fmla="*/ 8269682 w 8289965"/>
                <a:gd name="connsiteY11" fmla="*/ 134464 h 950015"/>
                <a:gd name="connsiteX12" fmla="*/ 8259850 w 8289965"/>
                <a:gd name="connsiteY12" fmla="*/ 827638 h 950015"/>
                <a:gd name="connsiteX13" fmla="*/ 8269682 w 8289965"/>
                <a:gd name="connsiteY13" fmla="*/ 925960 h 950015"/>
                <a:gd name="connsiteX14" fmla="*/ 7955050 w 8289965"/>
                <a:gd name="connsiteY14" fmla="*/ 930876 h 950015"/>
                <a:gd name="connsiteX15" fmla="*/ 33200 w 8289965"/>
                <a:gd name="connsiteY15" fmla="*/ 948575 h 950015"/>
                <a:gd name="connsiteX0" fmla="*/ 20418 w 8289965"/>
                <a:gd name="connsiteY0" fmla="*/ 906771 h 911161"/>
                <a:gd name="connsiteX1" fmla="*/ 10586 w 8289965"/>
                <a:gd name="connsiteY1" fmla="*/ 778951 h 911161"/>
                <a:gd name="connsiteX2" fmla="*/ 133489 w 8289965"/>
                <a:gd name="connsiteY2" fmla="*/ 493816 h 911161"/>
                <a:gd name="connsiteX3" fmla="*/ 1170792 w 8289965"/>
                <a:gd name="connsiteY3" fmla="*/ 503648 h 911161"/>
                <a:gd name="connsiteX4" fmla="*/ 2168766 w 8289965"/>
                <a:gd name="connsiteY4" fmla="*/ 454487 h 911161"/>
                <a:gd name="connsiteX5" fmla="*/ 3117579 w 8289965"/>
                <a:gd name="connsiteY5" fmla="*/ 420074 h 911161"/>
                <a:gd name="connsiteX6" fmla="*/ 4154882 w 8289965"/>
                <a:gd name="connsiteY6" fmla="*/ 424991 h 911161"/>
                <a:gd name="connsiteX7" fmla="*/ 5133192 w 8289965"/>
                <a:gd name="connsiteY7" fmla="*/ 252926 h 911161"/>
                <a:gd name="connsiteX8" fmla="*/ 6185244 w 8289965"/>
                <a:gd name="connsiteY8" fmla="*/ 2203 h 911161"/>
                <a:gd name="connsiteX9" fmla="*/ 7138973 w 8289965"/>
                <a:gd name="connsiteY9" fmla="*/ 130022 h 911161"/>
                <a:gd name="connsiteX10" fmla="*/ 8132031 w 8289965"/>
                <a:gd name="connsiteY10" fmla="*/ 80861 h 911161"/>
                <a:gd name="connsiteX11" fmla="*/ 8269682 w 8289965"/>
                <a:gd name="connsiteY11" fmla="*/ 95610 h 911161"/>
                <a:gd name="connsiteX12" fmla="*/ 8259850 w 8289965"/>
                <a:gd name="connsiteY12" fmla="*/ 788784 h 911161"/>
                <a:gd name="connsiteX13" fmla="*/ 8269682 w 8289965"/>
                <a:gd name="connsiteY13" fmla="*/ 887106 h 911161"/>
                <a:gd name="connsiteX14" fmla="*/ 7955050 w 8289965"/>
                <a:gd name="connsiteY14" fmla="*/ 892022 h 911161"/>
                <a:gd name="connsiteX15" fmla="*/ 33200 w 8289965"/>
                <a:gd name="connsiteY15" fmla="*/ 909721 h 911161"/>
                <a:gd name="connsiteX0" fmla="*/ 20418 w 8289965"/>
                <a:gd name="connsiteY0" fmla="*/ 904880 h 909270"/>
                <a:gd name="connsiteX1" fmla="*/ 10586 w 8289965"/>
                <a:gd name="connsiteY1" fmla="*/ 777060 h 909270"/>
                <a:gd name="connsiteX2" fmla="*/ 133489 w 8289965"/>
                <a:gd name="connsiteY2" fmla="*/ 491925 h 909270"/>
                <a:gd name="connsiteX3" fmla="*/ 1170792 w 8289965"/>
                <a:gd name="connsiteY3" fmla="*/ 501757 h 909270"/>
                <a:gd name="connsiteX4" fmla="*/ 2168766 w 8289965"/>
                <a:gd name="connsiteY4" fmla="*/ 452596 h 909270"/>
                <a:gd name="connsiteX5" fmla="*/ 3117579 w 8289965"/>
                <a:gd name="connsiteY5" fmla="*/ 418183 h 909270"/>
                <a:gd name="connsiteX6" fmla="*/ 4154882 w 8289965"/>
                <a:gd name="connsiteY6" fmla="*/ 423100 h 909270"/>
                <a:gd name="connsiteX7" fmla="*/ 5133192 w 8289965"/>
                <a:gd name="connsiteY7" fmla="*/ 251035 h 909270"/>
                <a:gd name="connsiteX8" fmla="*/ 6185244 w 8289965"/>
                <a:gd name="connsiteY8" fmla="*/ 312 h 909270"/>
                <a:gd name="connsiteX9" fmla="*/ 7138973 w 8289965"/>
                <a:gd name="connsiteY9" fmla="*/ 128131 h 909270"/>
                <a:gd name="connsiteX10" fmla="*/ 8132031 w 8289965"/>
                <a:gd name="connsiteY10" fmla="*/ 78970 h 909270"/>
                <a:gd name="connsiteX11" fmla="*/ 8269682 w 8289965"/>
                <a:gd name="connsiteY11" fmla="*/ 93719 h 909270"/>
                <a:gd name="connsiteX12" fmla="*/ 8259850 w 8289965"/>
                <a:gd name="connsiteY12" fmla="*/ 786893 h 909270"/>
                <a:gd name="connsiteX13" fmla="*/ 8269682 w 8289965"/>
                <a:gd name="connsiteY13" fmla="*/ 885215 h 909270"/>
                <a:gd name="connsiteX14" fmla="*/ 7955050 w 8289965"/>
                <a:gd name="connsiteY14" fmla="*/ 890131 h 909270"/>
                <a:gd name="connsiteX15" fmla="*/ 33200 w 8289965"/>
                <a:gd name="connsiteY15" fmla="*/ 907830 h 909270"/>
                <a:gd name="connsiteX0" fmla="*/ 20418 w 8289965"/>
                <a:gd name="connsiteY0" fmla="*/ 910113 h 914503"/>
                <a:gd name="connsiteX1" fmla="*/ 10586 w 8289965"/>
                <a:gd name="connsiteY1" fmla="*/ 782293 h 914503"/>
                <a:gd name="connsiteX2" fmla="*/ 133489 w 8289965"/>
                <a:gd name="connsiteY2" fmla="*/ 497158 h 914503"/>
                <a:gd name="connsiteX3" fmla="*/ 1170792 w 8289965"/>
                <a:gd name="connsiteY3" fmla="*/ 506990 h 914503"/>
                <a:gd name="connsiteX4" fmla="*/ 2168766 w 8289965"/>
                <a:gd name="connsiteY4" fmla="*/ 457829 h 914503"/>
                <a:gd name="connsiteX5" fmla="*/ 3117579 w 8289965"/>
                <a:gd name="connsiteY5" fmla="*/ 423416 h 914503"/>
                <a:gd name="connsiteX6" fmla="*/ 4154882 w 8289965"/>
                <a:gd name="connsiteY6" fmla="*/ 428333 h 914503"/>
                <a:gd name="connsiteX7" fmla="*/ 5133192 w 8289965"/>
                <a:gd name="connsiteY7" fmla="*/ 256268 h 914503"/>
                <a:gd name="connsiteX8" fmla="*/ 6185244 w 8289965"/>
                <a:gd name="connsiteY8" fmla="*/ 5545 h 914503"/>
                <a:gd name="connsiteX9" fmla="*/ 7138973 w 8289965"/>
                <a:gd name="connsiteY9" fmla="*/ 133364 h 914503"/>
                <a:gd name="connsiteX10" fmla="*/ 8132031 w 8289965"/>
                <a:gd name="connsiteY10" fmla="*/ 84203 h 914503"/>
                <a:gd name="connsiteX11" fmla="*/ 8269682 w 8289965"/>
                <a:gd name="connsiteY11" fmla="*/ 98952 h 914503"/>
                <a:gd name="connsiteX12" fmla="*/ 8259850 w 8289965"/>
                <a:gd name="connsiteY12" fmla="*/ 792126 h 914503"/>
                <a:gd name="connsiteX13" fmla="*/ 8269682 w 8289965"/>
                <a:gd name="connsiteY13" fmla="*/ 890448 h 914503"/>
                <a:gd name="connsiteX14" fmla="*/ 7955050 w 8289965"/>
                <a:gd name="connsiteY14" fmla="*/ 895364 h 914503"/>
                <a:gd name="connsiteX15" fmla="*/ 33200 w 8289965"/>
                <a:gd name="connsiteY15" fmla="*/ 913063 h 914503"/>
                <a:gd name="connsiteX0" fmla="*/ 20418 w 8289965"/>
                <a:gd name="connsiteY0" fmla="*/ 905243 h 909633"/>
                <a:gd name="connsiteX1" fmla="*/ 10586 w 8289965"/>
                <a:gd name="connsiteY1" fmla="*/ 777423 h 909633"/>
                <a:gd name="connsiteX2" fmla="*/ 133489 w 8289965"/>
                <a:gd name="connsiteY2" fmla="*/ 492288 h 909633"/>
                <a:gd name="connsiteX3" fmla="*/ 1170792 w 8289965"/>
                <a:gd name="connsiteY3" fmla="*/ 502120 h 909633"/>
                <a:gd name="connsiteX4" fmla="*/ 2168766 w 8289965"/>
                <a:gd name="connsiteY4" fmla="*/ 452959 h 909633"/>
                <a:gd name="connsiteX5" fmla="*/ 3117579 w 8289965"/>
                <a:gd name="connsiteY5" fmla="*/ 418546 h 909633"/>
                <a:gd name="connsiteX6" fmla="*/ 4154882 w 8289965"/>
                <a:gd name="connsiteY6" fmla="*/ 423463 h 909633"/>
                <a:gd name="connsiteX7" fmla="*/ 5133192 w 8289965"/>
                <a:gd name="connsiteY7" fmla="*/ 251398 h 909633"/>
                <a:gd name="connsiteX8" fmla="*/ 6185244 w 8289965"/>
                <a:gd name="connsiteY8" fmla="*/ 675 h 909633"/>
                <a:gd name="connsiteX9" fmla="*/ 7138973 w 8289965"/>
                <a:gd name="connsiteY9" fmla="*/ 128494 h 909633"/>
                <a:gd name="connsiteX10" fmla="*/ 8132031 w 8289965"/>
                <a:gd name="connsiteY10" fmla="*/ 79333 h 909633"/>
                <a:gd name="connsiteX11" fmla="*/ 8269682 w 8289965"/>
                <a:gd name="connsiteY11" fmla="*/ 94082 h 909633"/>
                <a:gd name="connsiteX12" fmla="*/ 8259850 w 8289965"/>
                <a:gd name="connsiteY12" fmla="*/ 787256 h 909633"/>
                <a:gd name="connsiteX13" fmla="*/ 8269682 w 8289965"/>
                <a:gd name="connsiteY13" fmla="*/ 885578 h 909633"/>
                <a:gd name="connsiteX14" fmla="*/ 7955050 w 8289965"/>
                <a:gd name="connsiteY14" fmla="*/ 890494 h 909633"/>
                <a:gd name="connsiteX15" fmla="*/ 33200 w 8289965"/>
                <a:gd name="connsiteY15" fmla="*/ 908193 h 909633"/>
                <a:gd name="connsiteX0" fmla="*/ 20418 w 8289965"/>
                <a:gd name="connsiteY0" fmla="*/ 907252 h 911642"/>
                <a:gd name="connsiteX1" fmla="*/ 10586 w 8289965"/>
                <a:gd name="connsiteY1" fmla="*/ 779432 h 911642"/>
                <a:gd name="connsiteX2" fmla="*/ 133489 w 8289965"/>
                <a:gd name="connsiteY2" fmla="*/ 494297 h 911642"/>
                <a:gd name="connsiteX3" fmla="*/ 1170792 w 8289965"/>
                <a:gd name="connsiteY3" fmla="*/ 504129 h 911642"/>
                <a:gd name="connsiteX4" fmla="*/ 2168766 w 8289965"/>
                <a:gd name="connsiteY4" fmla="*/ 454968 h 911642"/>
                <a:gd name="connsiteX5" fmla="*/ 3117579 w 8289965"/>
                <a:gd name="connsiteY5" fmla="*/ 420555 h 911642"/>
                <a:gd name="connsiteX6" fmla="*/ 4154882 w 8289965"/>
                <a:gd name="connsiteY6" fmla="*/ 425472 h 911642"/>
                <a:gd name="connsiteX7" fmla="*/ 5138108 w 8289965"/>
                <a:gd name="connsiteY7" fmla="*/ 268156 h 911642"/>
                <a:gd name="connsiteX8" fmla="*/ 6185244 w 8289965"/>
                <a:gd name="connsiteY8" fmla="*/ 2684 h 911642"/>
                <a:gd name="connsiteX9" fmla="*/ 7138973 w 8289965"/>
                <a:gd name="connsiteY9" fmla="*/ 130503 h 911642"/>
                <a:gd name="connsiteX10" fmla="*/ 8132031 w 8289965"/>
                <a:gd name="connsiteY10" fmla="*/ 81342 h 911642"/>
                <a:gd name="connsiteX11" fmla="*/ 8269682 w 8289965"/>
                <a:gd name="connsiteY11" fmla="*/ 96091 h 911642"/>
                <a:gd name="connsiteX12" fmla="*/ 8259850 w 8289965"/>
                <a:gd name="connsiteY12" fmla="*/ 789265 h 911642"/>
                <a:gd name="connsiteX13" fmla="*/ 8269682 w 8289965"/>
                <a:gd name="connsiteY13" fmla="*/ 887587 h 911642"/>
                <a:gd name="connsiteX14" fmla="*/ 7955050 w 8289965"/>
                <a:gd name="connsiteY14" fmla="*/ 892503 h 911642"/>
                <a:gd name="connsiteX15" fmla="*/ 33200 w 8289965"/>
                <a:gd name="connsiteY15" fmla="*/ 910202 h 911642"/>
                <a:gd name="connsiteX0" fmla="*/ 20418 w 8289965"/>
                <a:gd name="connsiteY0" fmla="*/ 907252 h 911642"/>
                <a:gd name="connsiteX1" fmla="*/ 10586 w 8289965"/>
                <a:gd name="connsiteY1" fmla="*/ 779432 h 911642"/>
                <a:gd name="connsiteX2" fmla="*/ 133489 w 8289965"/>
                <a:gd name="connsiteY2" fmla="*/ 494297 h 911642"/>
                <a:gd name="connsiteX3" fmla="*/ 1170792 w 8289965"/>
                <a:gd name="connsiteY3" fmla="*/ 504129 h 911642"/>
                <a:gd name="connsiteX4" fmla="*/ 2168766 w 8289965"/>
                <a:gd name="connsiteY4" fmla="*/ 454968 h 911642"/>
                <a:gd name="connsiteX5" fmla="*/ 3117579 w 8289965"/>
                <a:gd name="connsiteY5" fmla="*/ 420555 h 911642"/>
                <a:gd name="connsiteX6" fmla="*/ 4154882 w 8289965"/>
                <a:gd name="connsiteY6" fmla="*/ 425472 h 911642"/>
                <a:gd name="connsiteX7" fmla="*/ 5138108 w 8289965"/>
                <a:gd name="connsiteY7" fmla="*/ 268156 h 911642"/>
                <a:gd name="connsiteX8" fmla="*/ 6185244 w 8289965"/>
                <a:gd name="connsiteY8" fmla="*/ 2684 h 911642"/>
                <a:gd name="connsiteX9" fmla="*/ 7138973 w 8289965"/>
                <a:gd name="connsiteY9" fmla="*/ 130503 h 911642"/>
                <a:gd name="connsiteX10" fmla="*/ 8132031 w 8289965"/>
                <a:gd name="connsiteY10" fmla="*/ 81342 h 911642"/>
                <a:gd name="connsiteX11" fmla="*/ 8269682 w 8289965"/>
                <a:gd name="connsiteY11" fmla="*/ 96091 h 911642"/>
                <a:gd name="connsiteX12" fmla="*/ 8259850 w 8289965"/>
                <a:gd name="connsiteY12" fmla="*/ 789265 h 911642"/>
                <a:gd name="connsiteX13" fmla="*/ 8269682 w 8289965"/>
                <a:gd name="connsiteY13" fmla="*/ 887587 h 911642"/>
                <a:gd name="connsiteX14" fmla="*/ 7955050 w 8289965"/>
                <a:gd name="connsiteY14" fmla="*/ 892503 h 911642"/>
                <a:gd name="connsiteX15" fmla="*/ 33200 w 8289965"/>
                <a:gd name="connsiteY15" fmla="*/ 910202 h 911642"/>
                <a:gd name="connsiteX0" fmla="*/ 20418 w 8289965"/>
                <a:gd name="connsiteY0" fmla="*/ 878425 h 882815"/>
                <a:gd name="connsiteX1" fmla="*/ 10586 w 8289965"/>
                <a:gd name="connsiteY1" fmla="*/ 750605 h 882815"/>
                <a:gd name="connsiteX2" fmla="*/ 133489 w 8289965"/>
                <a:gd name="connsiteY2" fmla="*/ 465470 h 882815"/>
                <a:gd name="connsiteX3" fmla="*/ 1170792 w 8289965"/>
                <a:gd name="connsiteY3" fmla="*/ 475302 h 882815"/>
                <a:gd name="connsiteX4" fmla="*/ 2168766 w 8289965"/>
                <a:gd name="connsiteY4" fmla="*/ 426141 h 882815"/>
                <a:gd name="connsiteX5" fmla="*/ 3117579 w 8289965"/>
                <a:gd name="connsiteY5" fmla="*/ 391728 h 882815"/>
                <a:gd name="connsiteX6" fmla="*/ 4154882 w 8289965"/>
                <a:gd name="connsiteY6" fmla="*/ 396645 h 882815"/>
                <a:gd name="connsiteX7" fmla="*/ 5138108 w 8289965"/>
                <a:gd name="connsiteY7" fmla="*/ 239329 h 882815"/>
                <a:gd name="connsiteX8" fmla="*/ 6155747 w 8289965"/>
                <a:gd name="connsiteY8" fmla="*/ 3353 h 882815"/>
                <a:gd name="connsiteX9" fmla="*/ 7138973 w 8289965"/>
                <a:gd name="connsiteY9" fmla="*/ 101676 h 882815"/>
                <a:gd name="connsiteX10" fmla="*/ 8132031 w 8289965"/>
                <a:gd name="connsiteY10" fmla="*/ 52515 h 882815"/>
                <a:gd name="connsiteX11" fmla="*/ 8269682 w 8289965"/>
                <a:gd name="connsiteY11" fmla="*/ 67264 h 882815"/>
                <a:gd name="connsiteX12" fmla="*/ 8259850 w 8289965"/>
                <a:gd name="connsiteY12" fmla="*/ 760438 h 882815"/>
                <a:gd name="connsiteX13" fmla="*/ 8269682 w 8289965"/>
                <a:gd name="connsiteY13" fmla="*/ 858760 h 882815"/>
                <a:gd name="connsiteX14" fmla="*/ 7955050 w 8289965"/>
                <a:gd name="connsiteY14" fmla="*/ 863676 h 882815"/>
                <a:gd name="connsiteX15" fmla="*/ 33200 w 8289965"/>
                <a:gd name="connsiteY15" fmla="*/ 881375 h 882815"/>
                <a:gd name="connsiteX0" fmla="*/ 20418 w 8303622"/>
                <a:gd name="connsiteY0" fmla="*/ 878425 h 882815"/>
                <a:gd name="connsiteX1" fmla="*/ 10586 w 8303622"/>
                <a:gd name="connsiteY1" fmla="*/ 750605 h 882815"/>
                <a:gd name="connsiteX2" fmla="*/ 133489 w 8303622"/>
                <a:gd name="connsiteY2" fmla="*/ 465470 h 882815"/>
                <a:gd name="connsiteX3" fmla="*/ 1170792 w 8303622"/>
                <a:gd name="connsiteY3" fmla="*/ 475302 h 882815"/>
                <a:gd name="connsiteX4" fmla="*/ 2168766 w 8303622"/>
                <a:gd name="connsiteY4" fmla="*/ 426141 h 882815"/>
                <a:gd name="connsiteX5" fmla="*/ 3117579 w 8303622"/>
                <a:gd name="connsiteY5" fmla="*/ 391728 h 882815"/>
                <a:gd name="connsiteX6" fmla="*/ 4154882 w 8303622"/>
                <a:gd name="connsiteY6" fmla="*/ 396645 h 882815"/>
                <a:gd name="connsiteX7" fmla="*/ 5138108 w 8303622"/>
                <a:gd name="connsiteY7" fmla="*/ 239329 h 882815"/>
                <a:gd name="connsiteX8" fmla="*/ 6155747 w 8303622"/>
                <a:gd name="connsiteY8" fmla="*/ 3353 h 882815"/>
                <a:gd name="connsiteX9" fmla="*/ 7138973 w 8303622"/>
                <a:gd name="connsiteY9" fmla="*/ 101676 h 882815"/>
                <a:gd name="connsiteX10" fmla="*/ 8200857 w 8303622"/>
                <a:gd name="connsiteY10" fmla="*/ 62348 h 882815"/>
                <a:gd name="connsiteX11" fmla="*/ 8269682 w 8303622"/>
                <a:gd name="connsiteY11" fmla="*/ 67264 h 882815"/>
                <a:gd name="connsiteX12" fmla="*/ 8259850 w 8303622"/>
                <a:gd name="connsiteY12" fmla="*/ 760438 h 882815"/>
                <a:gd name="connsiteX13" fmla="*/ 8269682 w 8303622"/>
                <a:gd name="connsiteY13" fmla="*/ 858760 h 882815"/>
                <a:gd name="connsiteX14" fmla="*/ 7955050 w 8303622"/>
                <a:gd name="connsiteY14" fmla="*/ 863676 h 882815"/>
                <a:gd name="connsiteX15" fmla="*/ 33200 w 8303622"/>
                <a:gd name="connsiteY15" fmla="*/ 881375 h 882815"/>
                <a:gd name="connsiteX0" fmla="*/ 21848 w 8305052"/>
                <a:gd name="connsiteY0" fmla="*/ 878425 h 882629"/>
                <a:gd name="connsiteX1" fmla="*/ 12016 w 8305052"/>
                <a:gd name="connsiteY1" fmla="*/ 750605 h 882629"/>
                <a:gd name="connsiteX2" fmla="*/ 154584 w 8305052"/>
                <a:gd name="connsiteY2" fmla="*/ 494966 h 882629"/>
                <a:gd name="connsiteX3" fmla="*/ 1172222 w 8305052"/>
                <a:gd name="connsiteY3" fmla="*/ 475302 h 882629"/>
                <a:gd name="connsiteX4" fmla="*/ 2170196 w 8305052"/>
                <a:gd name="connsiteY4" fmla="*/ 426141 h 882629"/>
                <a:gd name="connsiteX5" fmla="*/ 3119009 w 8305052"/>
                <a:gd name="connsiteY5" fmla="*/ 391728 h 882629"/>
                <a:gd name="connsiteX6" fmla="*/ 4156312 w 8305052"/>
                <a:gd name="connsiteY6" fmla="*/ 396645 h 882629"/>
                <a:gd name="connsiteX7" fmla="*/ 5139538 w 8305052"/>
                <a:gd name="connsiteY7" fmla="*/ 239329 h 882629"/>
                <a:gd name="connsiteX8" fmla="*/ 6157177 w 8305052"/>
                <a:gd name="connsiteY8" fmla="*/ 3353 h 882629"/>
                <a:gd name="connsiteX9" fmla="*/ 7140403 w 8305052"/>
                <a:gd name="connsiteY9" fmla="*/ 101676 h 882629"/>
                <a:gd name="connsiteX10" fmla="*/ 8202287 w 8305052"/>
                <a:gd name="connsiteY10" fmla="*/ 62348 h 882629"/>
                <a:gd name="connsiteX11" fmla="*/ 8271112 w 8305052"/>
                <a:gd name="connsiteY11" fmla="*/ 67264 h 882629"/>
                <a:gd name="connsiteX12" fmla="*/ 8261280 w 8305052"/>
                <a:gd name="connsiteY12" fmla="*/ 760438 h 882629"/>
                <a:gd name="connsiteX13" fmla="*/ 8271112 w 8305052"/>
                <a:gd name="connsiteY13" fmla="*/ 858760 h 882629"/>
                <a:gd name="connsiteX14" fmla="*/ 7956480 w 8305052"/>
                <a:gd name="connsiteY14" fmla="*/ 863676 h 882629"/>
                <a:gd name="connsiteX15" fmla="*/ 34630 w 8305052"/>
                <a:gd name="connsiteY15" fmla="*/ 881375 h 882629"/>
                <a:gd name="connsiteX0" fmla="*/ 21848 w 8300479"/>
                <a:gd name="connsiteY0" fmla="*/ 878425 h 882629"/>
                <a:gd name="connsiteX1" fmla="*/ 12016 w 8300479"/>
                <a:gd name="connsiteY1" fmla="*/ 750605 h 882629"/>
                <a:gd name="connsiteX2" fmla="*/ 154584 w 8300479"/>
                <a:gd name="connsiteY2" fmla="*/ 494966 h 882629"/>
                <a:gd name="connsiteX3" fmla="*/ 1172222 w 8300479"/>
                <a:gd name="connsiteY3" fmla="*/ 475302 h 882629"/>
                <a:gd name="connsiteX4" fmla="*/ 2170196 w 8300479"/>
                <a:gd name="connsiteY4" fmla="*/ 426141 h 882629"/>
                <a:gd name="connsiteX5" fmla="*/ 3119009 w 8300479"/>
                <a:gd name="connsiteY5" fmla="*/ 391728 h 882629"/>
                <a:gd name="connsiteX6" fmla="*/ 4156312 w 8300479"/>
                <a:gd name="connsiteY6" fmla="*/ 396645 h 882629"/>
                <a:gd name="connsiteX7" fmla="*/ 5139538 w 8300479"/>
                <a:gd name="connsiteY7" fmla="*/ 239329 h 882629"/>
                <a:gd name="connsiteX8" fmla="*/ 6157177 w 8300479"/>
                <a:gd name="connsiteY8" fmla="*/ 3353 h 882629"/>
                <a:gd name="connsiteX9" fmla="*/ 7140403 w 8300479"/>
                <a:gd name="connsiteY9" fmla="*/ 101676 h 882629"/>
                <a:gd name="connsiteX10" fmla="*/ 8202287 w 8300479"/>
                <a:gd name="connsiteY10" fmla="*/ 62348 h 882629"/>
                <a:gd name="connsiteX11" fmla="*/ 8261280 w 8300479"/>
                <a:gd name="connsiteY11" fmla="*/ 760438 h 882629"/>
                <a:gd name="connsiteX12" fmla="*/ 8271112 w 8300479"/>
                <a:gd name="connsiteY12" fmla="*/ 858760 h 882629"/>
                <a:gd name="connsiteX13" fmla="*/ 7956480 w 8300479"/>
                <a:gd name="connsiteY13" fmla="*/ 863676 h 882629"/>
                <a:gd name="connsiteX14" fmla="*/ 34630 w 8300479"/>
                <a:gd name="connsiteY14" fmla="*/ 881375 h 882629"/>
                <a:gd name="connsiteX0" fmla="*/ 21848 w 8347126"/>
                <a:gd name="connsiteY0" fmla="*/ 878425 h 882629"/>
                <a:gd name="connsiteX1" fmla="*/ 12016 w 8347126"/>
                <a:gd name="connsiteY1" fmla="*/ 750605 h 882629"/>
                <a:gd name="connsiteX2" fmla="*/ 154584 w 8347126"/>
                <a:gd name="connsiteY2" fmla="*/ 494966 h 882629"/>
                <a:gd name="connsiteX3" fmla="*/ 1172222 w 8347126"/>
                <a:gd name="connsiteY3" fmla="*/ 475302 h 882629"/>
                <a:gd name="connsiteX4" fmla="*/ 2170196 w 8347126"/>
                <a:gd name="connsiteY4" fmla="*/ 426141 h 882629"/>
                <a:gd name="connsiteX5" fmla="*/ 3119009 w 8347126"/>
                <a:gd name="connsiteY5" fmla="*/ 391728 h 882629"/>
                <a:gd name="connsiteX6" fmla="*/ 4156312 w 8347126"/>
                <a:gd name="connsiteY6" fmla="*/ 396645 h 882629"/>
                <a:gd name="connsiteX7" fmla="*/ 5139538 w 8347126"/>
                <a:gd name="connsiteY7" fmla="*/ 239329 h 882629"/>
                <a:gd name="connsiteX8" fmla="*/ 6157177 w 8347126"/>
                <a:gd name="connsiteY8" fmla="*/ 3353 h 882629"/>
                <a:gd name="connsiteX9" fmla="*/ 7140403 w 8347126"/>
                <a:gd name="connsiteY9" fmla="*/ 101676 h 882629"/>
                <a:gd name="connsiteX10" fmla="*/ 8265349 w 8347126"/>
                <a:gd name="connsiteY10" fmla="*/ 141176 h 882629"/>
                <a:gd name="connsiteX11" fmla="*/ 8261280 w 8347126"/>
                <a:gd name="connsiteY11" fmla="*/ 760438 h 882629"/>
                <a:gd name="connsiteX12" fmla="*/ 8271112 w 8347126"/>
                <a:gd name="connsiteY12" fmla="*/ 858760 h 882629"/>
                <a:gd name="connsiteX13" fmla="*/ 7956480 w 8347126"/>
                <a:gd name="connsiteY13" fmla="*/ 863676 h 882629"/>
                <a:gd name="connsiteX14" fmla="*/ 34630 w 8347126"/>
                <a:gd name="connsiteY14" fmla="*/ 881375 h 882629"/>
                <a:gd name="connsiteX0" fmla="*/ 21848 w 8347126"/>
                <a:gd name="connsiteY0" fmla="*/ 878425 h 882629"/>
                <a:gd name="connsiteX1" fmla="*/ 12016 w 8347126"/>
                <a:gd name="connsiteY1" fmla="*/ 750605 h 882629"/>
                <a:gd name="connsiteX2" fmla="*/ 154584 w 8347126"/>
                <a:gd name="connsiteY2" fmla="*/ 494966 h 882629"/>
                <a:gd name="connsiteX3" fmla="*/ 1172222 w 8347126"/>
                <a:gd name="connsiteY3" fmla="*/ 475302 h 882629"/>
                <a:gd name="connsiteX4" fmla="*/ 2170196 w 8347126"/>
                <a:gd name="connsiteY4" fmla="*/ 426141 h 882629"/>
                <a:gd name="connsiteX5" fmla="*/ 3119009 w 8347126"/>
                <a:gd name="connsiteY5" fmla="*/ 391728 h 882629"/>
                <a:gd name="connsiteX6" fmla="*/ 4156312 w 8347126"/>
                <a:gd name="connsiteY6" fmla="*/ 396645 h 882629"/>
                <a:gd name="connsiteX7" fmla="*/ 5139538 w 8347126"/>
                <a:gd name="connsiteY7" fmla="*/ 239329 h 882629"/>
                <a:gd name="connsiteX8" fmla="*/ 6157177 w 8347126"/>
                <a:gd name="connsiteY8" fmla="*/ 3353 h 882629"/>
                <a:gd name="connsiteX9" fmla="*/ 7140403 w 8347126"/>
                <a:gd name="connsiteY9" fmla="*/ 101676 h 882629"/>
                <a:gd name="connsiteX10" fmla="*/ 8265349 w 8347126"/>
                <a:gd name="connsiteY10" fmla="*/ 141176 h 882629"/>
                <a:gd name="connsiteX11" fmla="*/ 8261280 w 8347126"/>
                <a:gd name="connsiteY11" fmla="*/ 749928 h 882629"/>
                <a:gd name="connsiteX12" fmla="*/ 8271112 w 8347126"/>
                <a:gd name="connsiteY12" fmla="*/ 858760 h 882629"/>
                <a:gd name="connsiteX13" fmla="*/ 7956480 w 8347126"/>
                <a:gd name="connsiteY13" fmla="*/ 863676 h 882629"/>
                <a:gd name="connsiteX14" fmla="*/ 34630 w 8347126"/>
                <a:gd name="connsiteY14" fmla="*/ 881375 h 882629"/>
                <a:gd name="connsiteX0" fmla="*/ 21848 w 8380923"/>
                <a:gd name="connsiteY0" fmla="*/ 878425 h 882629"/>
                <a:gd name="connsiteX1" fmla="*/ 12016 w 8380923"/>
                <a:gd name="connsiteY1" fmla="*/ 750605 h 882629"/>
                <a:gd name="connsiteX2" fmla="*/ 154584 w 8380923"/>
                <a:gd name="connsiteY2" fmla="*/ 494966 h 882629"/>
                <a:gd name="connsiteX3" fmla="*/ 1172222 w 8380923"/>
                <a:gd name="connsiteY3" fmla="*/ 475302 h 882629"/>
                <a:gd name="connsiteX4" fmla="*/ 2170196 w 8380923"/>
                <a:gd name="connsiteY4" fmla="*/ 426141 h 882629"/>
                <a:gd name="connsiteX5" fmla="*/ 3119009 w 8380923"/>
                <a:gd name="connsiteY5" fmla="*/ 391728 h 882629"/>
                <a:gd name="connsiteX6" fmla="*/ 4156312 w 8380923"/>
                <a:gd name="connsiteY6" fmla="*/ 396645 h 882629"/>
                <a:gd name="connsiteX7" fmla="*/ 5139538 w 8380923"/>
                <a:gd name="connsiteY7" fmla="*/ 239329 h 882629"/>
                <a:gd name="connsiteX8" fmla="*/ 6157177 w 8380923"/>
                <a:gd name="connsiteY8" fmla="*/ 3353 h 882629"/>
                <a:gd name="connsiteX9" fmla="*/ 7140403 w 8380923"/>
                <a:gd name="connsiteY9" fmla="*/ 101676 h 882629"/>
                <a:gd name="connsiteX10" fmla="*/ 8265349 w 8380923"/>
                <a:gd name="connsiteY10" fmla="*/ 141176 h 882629"/>
                <a:gd name="connsiteX11" fmla="*/ 8343960 w 8380923"/>
                <a:gd name="connsiteY11" fmla="*/ 286709 h 882629"/>
                <a:gd name="connsiteX12" fmla="*/ 8261280 w 8380923"/>
                <a:gd name="connsiteY12" fmla="*/ 749928 h 882629"/>
                <a:gd name="connsiteX13" fmla="*/ 8271112 w 8380923"/>
                <a:gd name="connsiteY13" fmla="*/ 858760 h 882629"/>
                <a:gd name="connsiteX14" fmla="*/ 7956480 w 8380923"/>
                <a:gd name="connsiteY14" fmla="*/ 863676 h 882629"/>
                <a:gd name="connsiteX15" fmla="*/ 34630 w 8380923"/>
                <a:gd name="connsiteY15" fmla="*/ 881375 h 882629"/>
                <a:gd name="connsiteX0" fmla="*/ 21848 w 8354222"/>
                <a:gd name="connsiteY0" fmla="*/ 878425 h 882629"/>
                <a:gd name="connsiteX1" fmla="*/ 12016 w 8354222"/>
                <a:gd name="connsiteY1" fmla="*/ 750605 h 882629"/>
                <a:gd name="connsiteX2" fmla="*/ 154584 w 8354222"/>
                <a:gd name="connsiteY2" fmla="*/ 494966 h 882629"/>
                <a:gd name="connsiteX3" fmla="*/ 1172222 w 8354222"/>
                <a:gd name="connsiteY3" fmla="*/ 475302 h 882629"/>
                <a:gd name="connsiteX4" fmla="*/ 2170196 w 8354222"/>
                <a:gd name="connsiteY4" fmla="*/ 426141 h 882629"/>
                <a:gd name="connsiteX5" fmla="*/ 3119009 w 8354222"/>
                <a:gd name="connsiteY5" fmla="*/ 391728 h 882629"/>
                <a:gd name="connsiteX6" fmla="*/ 4156312 w 8354222"/>
                <a:gd name="connsiteY6" fmla="*/ 396645 h 882629"/>
                <a:gd name="connsiteX7" fmla="*/ 5139538 w 8354222"/>
                <a:gd name="connsiteY7" fmla="*/ 239329 h 882629"/>
                <a:gd name="connsiteX8" fmla="*/ 6157177 w 8354222"/>
                <a:gd name="connsiteY8" fmla="*/ 3353 h 882629"/>
                <a:gd name="connsiteX9" fmla="*/ 7140403 w 8354222"/>
                <a:gd name="connsiteY9" fmla="*/ 101676 h 882629"/>
                <a:gd name="connsiteX10" fmla="*/ 8265349 w 8354222"/>
                <a:gd name="connsiteY10" fmla="*/ 141176 h 882629"/>
                <a:gd name="connsiteX11" fmla="*/ 8280898 w 8354222"/>
                <a:gd name="connsiteY11" fmla="*/ 302474 h 882629"/>
                <a:gd name="connsiteX12" fmla="*/ 8261280 w 8354222"/>
                <a:gd name="connsiteY12" fmla="*/ 749928 h 882629"/>
                <a:gd name="connsiteX13" fmla="*/ 8271112 w 8354222"/>
                <a:gd name="connsiteY13" fmla="*/ 858760 h 882629"/>
                <a:gd name="connsiteX14" fmla="*/ 7956480 w 8354222"/>
                <a:gd name="connsiteY14" fmla="*/ 863676 h 882629"/>
                <a:gd name="connsiteX15" fmla="*/ 34630 w 8354222"/>
                <a:gd name="connsiteY15" fmla="*/ 881375 h 882629"/>
                <a:gd name="connsiteX0" fmla="*/ 21848 w 8332701"/>
                <a:gd name="connsiteY0" fmla="*/ 878425 h 882629"/>
                <a:gd name="connsiteX1" fmla="*/ 12016 w 8332701"/>
                <a:gd name="connsiteY1" fmla="*/ 750605 h 882629"/>
                <a:gd name="connsiteX2" fmla="*/ 154584 w 8332701"/>
                <a:gd name="connsiteY2" fmla="*/ 494966 h 882629"/>
                <a:gd name="connsiteX3" fmla="*/ 1172222 w 8332701"/>
                <a:gd name="connsiteY3" fmla="*/ 475302 h 882629"/>
                <a:gd name="connsiteX4" fmla="*/ 2170196 w 8332701"/>
                <a:gd name="connsiteY4" fmla="*/ 426141 h 882629"/>
                <a:gd name="connsiteX5" fmla="*/ 3119009 w 8332701"/>
                <a:gd name="connsiteY5" fmla="*/ 391728 h 882629"/>
                <a:gd name="connsiteX6" fmla="*/ 4156312 w 8332701"/>
                <a:gd name="connsiteY6" fmla="*/ 396645 h 882629"/>
                <a:gd name="connsiteX7" fmla="*/ 5139538 w 8332701"/>
                <a:gd name="connsiteY7" fmla="*/ 239329 h 882629"/>
                <a:gd name="connsiteX8" fmla="*/ 6157177 w 8332701"/>
                <a:gd name="connsiteY8" fmla="*/ 3353 h 882629"/>
                <a:gd name="connsiteX9" fmla="*/ 7140403 w 8332701"/>
                <a:gd name="connsiteY9" fmla="*/ 101676 h 882629"/>
                <a:gd name="connsiteX10" fmla="*/ 8233818 w 8332701"/>
                <a:gd name="connsiteY10" fmla="*/ 130665 h 882629"/>
                <a:gd name="connsiteX11" fmla="*/ 8280898 w 8332701"/>
                <a:gd name="connsiteY11" fmla="*/ 302474 h 882629"/>
                <a:gd name="connsiteX12" fmla="*/ 8261280 w 8332701"/>
                <a:gd name="connsiteY12" fmla="*/ 749928 h 882629"/>
                <a:gd name="connsiteX13" fmla="*/ 8271112 w 8332701"/>
                <a:gd name="connsiteY13" fmla="*/ 858760 h 882629"/>
                <a:gd name="connsiteX14" fmla="*/ 7956480 w 8332701"/>
                <a:gd name="connsiteY14" fmla="*/ 863676 h 882629"/>
                <a:gd name="connsiteX15" fmla="*/ 34630 w 8332701"/>
                <a:gd name="connsiteY15" fmla="*/ 881375 h 882629"/>
                <a:gd name="connsiteX0" fmla="*/ 21848 w 8346821"/>
                <a:gd name="connsiteY0" fmla="*/ 878425 h 882629"/>
                <a:gd name="connsiteX1" fmla="*/ 12016 w 8346821"/>
                <a:gd name="connsiteY1" fmla="*/ 750605 h 882629"/>
                <a:gd name="connsiteX2" fmla="*/ 154584 w 8346821"/>
                <a:gd name="connsiteY2" fmla="*/ 494966 h 882629"/>
                <a:gd name="connsiteX3" fmla="*/ 1172222 w 8346821"/>
                <a:gd name="connsiteY3" fmla="*/ 475302 h 882629"/>
                <a:gd name="connsiteX4" fmla="*/ 2170196 w 8346821"/>
                <a:gd name="connsiteY4" fmla="*/ 426141 h 882629"/>
                <a:gd name="connsiteX5" fmla="*/ 3119009 w 8346821"/>
                <a:gd name="connsiteY5" fmla="*/ 391728 h 882629"/>
                <a:gd name="connsiteX6" fmla="*/ 4156312 w 8346821"/>
                <a:gd name="connsiteY6" fmla="*/ 396645 h 882629"/>
                <a:gd name="connsiteX7" fmla="*/ 5139538 w 8346821"/>
                <a:gd name="connsiteY7" fmla="*/ 239329 h 882629"/>
                <a:gd name="connsiteX8" fmla="*/ 6157177 w 8346821"/>
                <a:gd name="connsiteY8" fmla="*/ 3353 h 882629"/>
                <a:gd name="connsiteX9" fmla="*/ 7140403 w 8346821"/>
                <a:gd name="connsiteY9" fmla="*/ 101676 h 882629"/>
                <a:gd name="connsiteX10" fmla="*/ 8254838 w 8346821"/>
                <a:gd name="connsiteY10" fmla="*/ 151686 h 882629"/>
                <a:gd name="connsiteX11" fmla="*/ 8280898 w 8346821"/>
                <a:gd name="connsiteY11" fmla="*/ 302474 h 882629"/>
                <a:gd name="connsiteX12" fmla="*/ 8261280 w 8346821"/>
                <a:gd name="connsiteY12" fmla="*/ 749928 h 882629"/>
                <a:gd name="connsiteX13" fmla="*/ 8271112 w 8346821"/>
                <a:gd name="connsiteY13" fmla="*/ 858760 h 882629"/>
                <a:gd name="connsiteX14" fmla="*/ 7956480 w 8346821"/>
                <a:gd name="connsiteY14" fmla="*/ 863676 h 882629"/>
                <a:gd name="connsiteX15" fmla="*/ 34630 w 8346821"/>
                <a:gd name="connsiteY15" fmla="*/ 881375 h 882629"/>
                <a:gd name="connsiteX0" fmla="*/ 21848 w 8344853"/>
                <a:gd name="connsiteY0" fmla="*/ 878425 h 882629"/>
                <a:gd name="connsiteX1" fmla="*/ 12016 w 8344853"/>
                <a:gd name="connsiteY1" fmla="*/ 750605 h 882629"/>
                <a:gd name="connsiteX2" fmla="*/ 154584 w 8344853"/>
                <a:gd name="connsiteY2" fmla="*/ 494966 h 882629"/>
                <a:gd name="connsiteX3" fmla="*/ 1172222 w 8344853"/>
                <a:gd name="connsiteY3" fmla="*/ 475302 h 882629"/>
                <a:gd name="connsiteX4" fmla="*/ 2170196 w 8344853"/>
                <a:gd name="connsiteY4" fmla="*/ 426141 h 882629"/>
                <a:gd name="connsiteX5" fmla="*/ 3119009 w 8344853"/>
                <a:gd name="connsiteY5" fmla="*/ 391728 h 882629"/>
                <a:gd name="connsiteX6" fmla="*/ 4156312 w 8344853"/>
                <a:gd name="connsiteY6" fmla="*/ 396645 h 882629"/>
                <a:gd name="connsiteX7" fmla="*/ 5139538 w 8344853"/>
                <a:gd name="connsiteY7" fmla="*/ 239329 h 882629"/>
                <a:gd name="connsiteX8" fmla="*/ 6157177 w 8344853"/>
                <a:gd name="connsiteY8" fmla="*/ 3353 h 882629"/>
                <a:gd name="connsiteX9" fmla="*/ 7140403 w 8344853"/>
                <a:gd name="connsiteY9" fmla="*/ 101676 h 882629"/>
                <a:gd name="connsiteX10" fmla="*/ 8254838 w 8344853"/>
                <a:gd name="connsiteY10" fmla="*/ 151686 h 882629"/>
                <a:gd name="connsiteX11" fmla="*/ 8275642 w 8344853"/>
                <a:gd name="connsiteY11" fmla="*/ 412832 h 882629"/>
                <a:gd name="connsiteX12" fmla="*/ 8261280 w 8344853"/>
                <a:gd name="connsiteY12" fmla="*/ 749928 h 882629"/>
                <a:gd name="connsiteX13" fmla="*/ 8271112 w 8344853"/>
                <a:gd name="connsiteY13" fmla="*/ 858760 h 882629"/>
                <a:gd name="connsiteX14" fmla="*/ 7956480 w 8344853"/>
                <a:gd name="connsiteY14" fmla="*/ 863676 h 882629"/>
                <a:gd name="connsiteX15" fmla="*/ 34630 w 8344853"/>
                <a:gd name="connsiteY15" fmla="*/ 881375 h 882629"/>
                <a:gd name="connsiteX0" fmla="*/ 21848 w 8339243"/>
                <a:gd name="connsiteY0" fmla="*/ 878425 h 882629"/>
                <a:gd name="connsiteX1" fmla="*/ 12016 w 8339243"/>
                <a:gd name="connsiteY1" fmla="*/ 750605 h 882629"/>
                <a:gd name="connsiteX2" fmla="*/ 154584 w 8339243"/>
                <a:gd name="connsiteY2" fmla="*/ 494966 h 882629"/>
                <a:gd name="connsiteX3" fmla="*/ 1172222 w 8339243"/>
                <a:gd name="connsiteY3" fmla="*/ 475302 h 882629"/>
                <a:gd name="connsiteX4" fmla="*/ 2170196 w 8339243"/>
                <a:gd name="connsiteY4" fmla="*/ 426141 h 882629"/>
                <a:gd name="connsiteX5" fmla="*/ 3119009 w 8339243"/>
                <a:gd name="connsiteY5" fmla="*/ 391728 h 882629"/>
                <a:gd name="connsiteX6" fmla="*/ 4156312 w 8339243"/>
                <a:gd name="connsiteY6" fmla="*/ 396645 h 882629"/>
                <a:gd name="connsiteX7" fmla="*/ 5139538 w 8339243"/>
                <a:gd name="connsiteY7" fmla="*/ 239329 h 882629"/>
                <a:gd name="connsiteX8" fmla="*/ 6157177 w 8339243"/>
                <a:gd name="connsiteY8" fmla="*/ 3353 h 882629"/>
                <a:gd name="connsiteX9" fmla="*/ 7140403 w 8339243"/>
                <a:gd name="connsiteY9" fmla="*/ 101676 h 882629"/>
                <a:gd name="connsiteX10" fmla="*/ 8254838 w 8339243"/>
                <a:gd name="connsiteY10" fmla="*/ 151686 h 882629"/>
                <a:gd name="connsiteX11" fmla="*/ 8259876 w 8339243"/>
                <a:gd name="connsiteY11" fmla="*/ 507425 h 882629"/>
                <a:gd name="connsiteX12" fmla="*/ 8261280 w 8339243"/>
                <a:gd name="connsiteY12" fmla="*/ 749928 h 882629"/>
                <a:gd name="connsiteX13" fmla="*/ 8271112 w 8339243"/>
                <a:gd name="connsiteY13" fmla="*/ 858760 h 882629"/>
                <a:gd name="connsiteX14" fmla="*/ 7956480 w 8339243"/>
                <a:gd name="connsiteY14" fmla="*/ 863676 h 882629"/>
                <a:gd name="connsiteX15" fmla="*/ 34630 w 8339243"/>
                <a:gd name="connsiteY15" fmla="*/ 881375 h 882629"/>
                <a:gd name="connsiteX0" fmla="*/ 21848 w 8369189"/>
                <a:gd name="connsiteY0" fmla="*/ 878425 h 882629"/>
                <a:gd name="connsiteX1" fmla="*/ 12016 w 8369189"/>
                <a:gd name="connsiteY1" fmla="*/ 750605 h 882629"/>
                <a:gd name="connsiteX2" fmla="*/ 154584 w 8369189"/>
                <a:gd name="connsiteY2" fmla="*/ 494966 h 882629"/>
                <a:gd name="connsiteX3" fmla="*/ 1172222 w 8369189"/>
                <a:gd name="connsiteY3" fmla="*/ 475302 h 882629"/>
                <a:gd name="connsiteX4" fmla="*/ 2170196 w 8369189"/>
                <a:gd name="connsiteY4" fmla="*/ 426141 h 882629"/>
                <a:gd name="connsiteX5" fmla="*/ 3119009 w 8369189"/>
                <a:gd name="connsiteY5" fmla="*/ 391728 h 882629"/>
                <a:gd name="connsiteX6" fmla="*/ 4156312 w 8369189"/>
                <a:gd name="connsiteY6" fmla="*/ 396645 h 882629"/>
                <a:gd name="connsiteX7" fmla="*/ 5139538 w 8369189"/>
                <a:gd name="connsiteY7" fmla="*/ 239329 h 882629"/>
                <a:gd name="connsiteX8" fmla="*/ 6157177 w 8369189"/>
                <a:gd name="connsiteY8" fmla="*/ 3353 h 882629"/>
                <a:gd name="connsiteX9" fmla="*/ 7140403 w 8369189"/>
                <a:gd name="connsiteY9" fmla="*/ 101676 h 882629"/>
                <a:gd name="connsiteX10" fmla="*/ 8254838 w 8369189"/>
                <a:gd name="connsiteY10" fmla="*/ 151686 h 882629"/>
                <a:gd name="connsiteX11" fmla="*/ 8333450 w 8369189"/>
                <a:gd name="connsiteY11" fmla="*/ 255178 h 882629"/>
                <a:gd name="connsiteX12" fmla="*/ 8259876 w 8369189"/>
                <a:gd name="connsiteY12" fmla="*/ 507425 h 882629"/>
                <a:gd name="connsiteX13" fmla="*/ 8261280 w 8369189"/>
                <a:gd name="connsiteY13" fmla="*/ 749928 h 882629"/>
                <a:gd name="connsiteX14" fmla="*/ 8271112 w 8369189"/>
                <a:gd name="connsiteY14" fmla="*/ 858760 h 882629"/>
                <a:gd name="connsiteX15" fmla="*/ 7956480 w 8369189"/>
                <a:gd name="connsiteY15" fmla="*/ 863676 h 882629"/>
                <a:gd name="connsiteX16" fmla="*/ 34630 w 8369189"/>
                <a:gd name="connsiteY16" fmla="*/ 881375 h 882629"/>
                <a:gd name="connsiteX0" fmla="*/ 21848 w 8342568"/>
                <a:gd name="connsiteY0" fmla="*/ 878425 h 882629"/>
                <a:gd name="connsiteX1" fmla="*/ 12016 w 8342568"/>
                <a:gd name="connsiteY1" fmla="*/ 750605 h 882629"/>
                <a:gd name="connsiteX2" fmla="*/ 154584 w 8342568"/>
                <a:gd name="connsiteY2" fmla="*/ 494966 h 882629"/>
                <a:gd name="connsiteX3" fmla="*/ 1172222 w 8342568"/>
                <a:gd name="connsiteY3" fmla="*/ 475302 h 882629"/>
                <a:gd name="connsiteX4" fmla="*/ 2170196 w 8342568"/>
                <a:gd name="connsiteY4" fmla="*/ 426141 h 882629"/>
                <a:gd name="connsiteX5" fmla="*/ 3119009 w 8342568"/>
                <a:gd name="connsiteY5" fmla="*/ 391728 h 882629"/>
                <a:gd name="connsiteX6" fmla="*/ 4156312 w 8342568"/>
                <a:gd name="connsiteY6" fmla="*/ 396645 h 882629"/>
                <a:gd name="connsiteX7" fmla="*/ 5139538 w 8342568"/>
                <a:gd name="connsiteY7" fmla="*/ 239329 h 882629"/>
                <a:gd name="connsiteX8" fmla="*/ 6157177 w 8342568"/>
                <a:gd name="connsiteY8" fmla="*/ 3353 h 882629"/>
                <a:gd name="connsiteX9" fmla="*/ 7140403 w 8342568"/>
                <a:gd name="connsiteY9" fmla="*/ 101676 h 882629"/>
                <a:gd name="connsiteX10" fmla="*/ 8254838 w 8342568"/>
                <a:gd name="connsiteY10" fmla="*/ 151686 h 882629"/>
                <a:gd name="connsiteX11" fmla="*/ 8270388 w 8342568"/>
                <a:gd name="connsiteY11" fmla="*/ 255178 h 882629"/>
                <a:gd name="connsiteX12" fmla="*/ 8259876 w 8342568"/>
                <a:gd name="connsiteY12" fmla="*/ 507425 h 882629"/>
                <a:gd name="connsiteX13" fmla="*/ 8261280 w 8342568"/>
                <a:gd name="connsiteY13" fmla="*/ 749928 h 882629"/>
                <a:gd name="connsiteX14" fmla="*/ 8271112 w 8342568"/>
                <a:gd name="connsiteY14" fmla="*/ 858760 h 882629"/>
                <a:gd name="connsiteX15" fmla="*/ 7956480 w 8342568"/>
                <a:gd name="connsiteY15" fmla="*/ 863676 h 882629"/>
                <a:gd name="connsiteX16" fmla="*/ 34630 w 8342568"/>
                <a:gd name="connsiteY16" fmla="*/ 881375 h 882629"/>
                <a:gd name="connsiteX0" fmla="*/ 21848 w 8317618"/>
                <a:gd name="connsiteY0" fmla="*/ 878425 h 882629"/>
                <a:gd name="connsiteX1" fmla="*/ 12016 w 8317618"/>
                <a:gd name="connsiteY1" fmla="*/ 750605 h 882629"/>
                <a:gd name="connsiteX2" fmla="*/ 154584 w 8317618"/>
                <a:gd name="connsiteY2" fmla="*/ 494966 h 882629"/>
                <a:gd name="connsiteX3" fmla="*/ 1172222 w 8317618"/>
                <a:gd name="connsiteY3" fmla="*/ 475302 h 882629"/>
                <a:gd name="connsiteX4" fmla="*/ 2170196 w 8317618"/>
                <a:gd name="connsiteY4" fmla="*/ 426141 h 882629"/>
                <a:gd name="connsiteX5" fmla="*/ 3119009 w 8317618"/>
                <a:gd name="connsiteY5" fmla="*/ 391728 h 882629"/>
                <a:gd name="connsiteX6" fmla="*/ 4156312 w 8317618"/>
                <a:gd name="connsiteY6" fmla="*/ 396645 h 882629"/>
                <a:gd name="connsiteX7" fmla="*/ 5139538 w 8317618"/>
                <a:gd name="connsiteY7" fmla="*/ 239329 h 882629"/>
                <a:gd name="connsiteX8" fmla="*/ 6157177 w 8317618"/>
                <a:gd name="connsiteY8" fmla="*/ 3353 h 882629"/>
                <a:gd name="connsiteX9" fmla="*/ 7140403 w 8317618"/>
                <a:gd name="connsiteY9" fmla="*/ 101676 h 882629"/>
                <a:gd name="connsiteX10" fmla="*/ 8218052 w 8317618"/>
                <a:gd name="connsiteY10" fmla="*/ 156942 h 882629"/>
                <a:gd name="connsiteX11" fmla="*/ 8270388 w 8317618"/>
                <a:gd name="connsiteY11" fmla="*/ 255178 h 882629"/>
                <a:gd name="connsiteX12" fmla="*/ 8259876 w 8317618"/>
                <a:gd name="connsiteY12" fmla="*/ 507425 h 882629"/>
                <a:gd name="connsiteX13" fmla="*/ 8261280 w 8317618"/>
                <a:gd name="connsiteY13" fmla="*/ 749928 h 882629"/>
                <a:gd name="connsiteX14" fmla="*/ 8271112 w 8317618"/>
                <a:gd name="connsiteY14" fmla="*/ 858760 h 882629"/>
                <a:gd name="connsiteX15" fmla="*/ 7956480 w 8317618"/>
                <a:gd name="connsiteY15" fmla="*/ 863676 h 882629"/>
                <a:gd name="connsiteX16" fmla="*/ 34630 w 8317618"/>
                <a:gd name="connsiteY16" fmla="*/ 881375 h 882629"/>
                <a:gd name="connsiteX0" fmla="*/ 21848 w 8317618"/>
                <a:gd name="connsiteY0" fmla="*/ 878425 h 882629"/>
                <a:gd name="connsiteX1" fmla="*/ 12016 w 8317618"/>
                <a:gd name="connsiteY1" fmla="*/ 750605 h 882629"/>
                <a:gd name="connsiteX2" fmla="*/ 154584 w 8317618"/>
                <a:gd name="connsiteY2" fmla="*/ 494966 h 882629"/>
                <a:gd name="connsiteX3" fmla="*/ 1172222 w 8317618"/>
                <a:gd name="connsiteY3" fmla="*/ 475302 h 882629"/>
                <a:gd name="connsiteX4" fmla="*/ 2170196 w 8317618"/>
                <a:gd name="connsiteY4" fmla="*/ 426141 h 882629"/>
                <a:gd name="connsiteX5" fmla="*/ 3119009 w 8317618"/>
                <a:gd name="connsiteY5" fmla="*/ 391728 h 882629"/>
                <a:gd name="connsiteX6" fmla="*/ 4156312 w 8317618"/>
                <a:gd name="connsiteY6" fmla="*/ 396645 h 882629"/>
                <a:gd name="connsiteX7" fmla="*/ 5139538 w 8317618"/>
                <a:gd name="connsiteY7" fmla="*/ 239329 h 882629"/>
                <a:gd name="connsiteX8" fmla="*/ 6157177 w 8317618"/>
                <a:gd name="connsiteY8" fmla="*/ 3353 h 882629"/>
                <a:gd name="connsiteX9" fmla="*/ 7140403 w 8317618"/>
                <a:gd name="connsiteY9" fmla="*/ 101676 h 882629"/>
                <a:gd name="connsiteX10" fmla="*/ 8218052 w 8317618"/>
                <a:gd name="connsiteY10" fmla="*/ 156942 h 882629"/>
                <a:gd name="connsiteX11" fmla="*/ 8270388 w 8317618"/>
                <a:gd name="connsiteY11" fmla="*/ 349771 h 882629"/>
                <a:gd name="connsiteX12" fmla="*/ 8259876 w 8317618"/>
                <a:gd name="connsiteY12" fmla="*/ 507425 h 882629"/>
                <a:gd name="connsiteX13" fmla="*/ 8261280 w 8317618"/>
                <a:gd name="connsiteY13" fmla="*/ 749928 h 882629"/>
                <a:gd name="connsiteX14" fmla="*/ 8271112 w 8317618"/>
                <a:gd name="connsiteY14" fmla="*/ 858760 h 882629"/>
                <a:gd name="connsiteX15" fmla="*/ 7956480 w 8317618"/>
                <a:gd name="connsiteY15" fmla="*/ 863676 h 882629"/>
                <a:gd name="connsiteX16" fmla="*/ 34630 w 8317618"/>
                <a:gd name="connsiteY16" fmla="*/ 881375 h 882629"/>
                <a:gd name="connsiteX0" fmla="*/ 21848 w 8317618"/>
                <a:gd name="connsiteY0" fmla="*/ 878425 h 882629"/>
                <a:gd name="connsiteX1" fmla="*/ 12016 w 8317618"/>
                <a:gd name="connsiteY1" fmla="*/ 750605 h 882629"/>
                <a:gd name="connsiteX2" fmla="*/ 154584 w 8317618"/>
                <a:gd name="connsiteY2" fmla="*/ 494966 h 882629"/>
                <a:gd name="connsiteX3" fmla="*/ 1172222 w 8317618"/>
                <a:gd name="connsiteY3" fmla="*/ 475302 h 882629"/>
                <a:gd name="connsiteX4" fmla="*/ 2170196 w 8317618"/>
                <a:gd name="connsiteY4" fmla="*/ 426141 h 882629"/>
                <a:gd name="connsiteX5" fmla="*/ 3119009 w 8317618"/>
                <a:gd name="connsiteY5" fmla="*/ 391728 h 882629"/>
                <a:gd name="connsiteX6" fmla="*/ 4156312 w 8317618"/>
                <a:gd name="connsiteY6" fmla="*/ 396645 h 882629"/>
                <a:gd name="connsiteX7" fmla="*/ 5139538 w 8317618"/>
                <a:gd name="connsiteY7" fmla="*/ 239329 h 882629"/>
                <a:gd name="connsiteX8" fmla="*/ 6157177 w 8317618"/>
                <a:gd name="connsiteY8" fmla="*/ 3353 h 882629"/>
                <a:gd name="connsiteX9" fmla="*/ 7140403 w 8317618"/>
                <a:gd name="connsiteY9" fmla="*/ 101676 h 882629"/>
                <a:gd name="connsiteX10" fmla="*/ 8218052 w 8317618"/>
                <a:gd name="connsiteY10" fmla="*/ 156942 h 882629"/>
                <a:gd name="connsiteX11" fmla="*/ 8270388 w 8317618"/>
                <a:gd name="connsiteY11" fmla="*/ 349771 h 882629"/>
                <a:gd name="connsiteX12" fmla="*/ 8280897 w 8317618"/>
                <a:gd name="connsiteY12" fmla="*/ 602018 h 882629"/>
                <a:gd name="connsiteX13" fmla="*/ 8261280 w 8317618"/>
                <a:gd name="connsiteY13" fmla="*/ 749928 h 882629"/>
                <a:gd name="connsiteX14" fmla="*/ 8271112 w 8317618"/>
                <a:gd name="connsiteY14" fmla="*/ 858760 h 882629"/>
                <a:gd name="connsiteX15" fmla="*/ 7956480 w 8317618"/>
                <a:gd name="connsiteY15" fmla="*/ 863676 h 882629"/>
                <a:gd name="connsiteX16" fmla="*/ 34630 w 8317618"/>
                <a:gd name="connsiteY16" fmla="*/ 881375 h 882629"/>
                <a:gd name="connsiteX0" fmla="*/ 21848 w 8360575"/>
                <a:gd name="connsiteY0" fmla="*/ 879879 h 884083"/>
                <a:gd name="connsiteX1" fmla="*/ 12016 w 8360575"/>
                <a:gd name="connsiteY1" fmla="*/ 752059 h 884083"/>
                <a:gd name="connsiteX2" fmla="*/ 154584 w 8360575"/>
                <a:gd name="connsiteY2" fmla="*/ 496420 h 884083"/>
                <a:gd name="connsiteX3" fmla="*/ 1172222 w 8360575"/>
                <a:gd name="connsiteY3" fmla="*/ 476756 h 884083"/>
                <a:gd name="connsiteX4" fmla="*/ 2170196 w 8360575"/>
                <a:gd name="connsiteY4" fmla="*/ 427595 h 884083"/>
                <a:gd name="connsiteX5" fmla="*/ 3119009 w 8360575"/>
                <a:gd name="connsiteY5" fmla="*/ 393182 h 884083"/>
                <a:gd name="connsiteX6" fmla="*/ 4156312 w 8360575"/>
                <a:gd name="connsiteY6" fmla="*/ 398099 h 884083"/>
                <a:gd name="connsiteX7" fmla="*/ 5139538 w 8360575"/>
                <a:gd name="connsiteY7" fmla="*/ 240783 h 884083"/>
                <a:gd name="connsiteX8" fmla="*/ 6157177 w 8360575"/>
                <a:gd name="connsiteY8" fmla="*/ 4807 h 884083"/>
                <a:gd name="connsiteX9" fmla="*/ 7140403 w 8360575"/>
                <a:gd name="connsiteY9" fmla="*/ 103130 h 884083"/>
                <a:gd name="connsiteX10" fmla="*/ 8270388 w 8360575"/>
                <a:gd name="connsiteY10" fmla="*/ 351225 h 884083"/>
                <a:gd name="connsiteX11" fmla="*/ 8280897 w 8360575"/>
                <a:gd name="connsiteY11" fmla="*/ 603472 h 884083"/>
                <a:gd name="connsiteX12" fmla="*/ 8261280 w 8360575"/>
                <a:gd name="connsiteY12" fmla="*/ 751382 h 884083"/>
                <a:gd name="connsiteX13" fmla="*/ 8271112 w 8360575"/>
                <a:gd name="connsiteY13" fmla="*/ 860214 h 884083"/>
                <a:gd name="connsiteX14" fmla="*/ 7956480 w 8360575"/>
                <a:gd name="connsiteY14" fmla="*/ 865130 h 884083"/>
                <a:gd name="connsiteX15" fmla="*/ 34630 w 8360575"/>
                <a:gd name="connsiteY15" fmla="*/ 882829 h 884083"/>
                <a:gd name="connsiteX0" fmla="*/ 21848 w 8326317"/>
                <a:gd name="connsiteY0" fmla="*/ 879879 h 884083"/>
                <a:gd name="connsiteX1" fmla="*/ 12016 w 8326317"/>
                <a:gd name="connsiteY1" fmla="*/ 752059 h 884083"/>
                <a:gd name="connsiteX2" fmla="*/ 154584 w 8326317"/>
                <a:gd name="connsiteY2" fmla="*/ 496420 h 884083"/>
                <a:gd name="connsiteX3" fmla="*/ 1172222 w 8326317"/>
                <a:gd name="connsiteY3" fmla="*/ 476756 h 884083"/>
                <a:gd name="connsiteX4" fmla="*/ 2170196 w 8326317"/>
                <a:gd name="connsiteY4" fmla="*/ 427595 h 884083"/>
                <a:gd name="connsiteX5" fmla="*/ 3119009 w 8326317"/>
                <a:gd name="connsiteY5" fmla="*/ 393182 h 884083"/>
                <a:gd name="connsiteX6" fmla="*/ 4156312 w 8326317"/>
                <a:gd name="connsiteY6" fmla="*/ 398099 h 884083"/>
                <a:gd name="connsiteX7" fmla="*/ 5139538 w 8326317"/>
                <a:gd name="connsiteY7" fmla="*/ 240783 h 884083"/>
                <a:gd name="connsiteX8" fmla="*/ 6157177 w 8326317"/>
                <a:gd name="connsiteY8" fmla="*/ 4807 h 884083"/>
                <a:gd name="connsiteX9" fmla="*/ 7140403 w 8326317"/>
                <a:gd name="connsiteY9" fmla="*/ 103130 h 884083"/>
                <a:gd name="connsiteX10" fmla="*/ 8217836 w 8326317"/>
                <a:gd name="connsiteY10" fmla="*/ 114743 h 884083"/>
                <a:gd name="connsiteX11" fmla="*/ 8280897 w 8326317"/>
                <a:gd name="connsiteY11" fmla="*/ 603472 h 884083"/>
                <a:gd name="connsiteX12" fmla="*/ 8261280 w 8326317"/>
                <a:gd name="connsiteY12" fmla="*/ 751382 h 884083"/>
                <a:gd name="connsiteX13" fmla="*/ 8271112 w 8326317"/>
                <a:gd name="connsiteY13" fmla="*/ 860214 h 884083"/>
                <a:gd name="connsiteX14" fmla="*/ 7956480 w 8326317"/>
                <a:gd name="connsiteY14" fmla="*/ 865130 h 884083"/>
                <a:gd name="connsiteX15" fmla="*/ 34630 w 8326317"/>
                <a:gd name="connsiteY15" fmla="*/ 882829 h 884083"/>
                <a:gd name="connsiteX0" fmla="*/ 21848 w 8306988"/>
                <a:gd name="connsiteY0" fmla="*/ 879879 h 884083"/>
                <a:gd name="connsiteX1" fmla="*/ 12016 w 8306988"/>
                <a:gd name="connsiteY1" fmla="*/ 752059 h 884083"/>
                <a:gd name="connsiteX2" fmla="*/ 154584 w 8306988"/>
                <a:gd name="connsiteY2" fmla="*/ 496420 h 884083"/>
                <a:gd name="connsiteX3" fmla="*/ 1172222 w 8306988"/>
                <a:gd name="connsiteY3" fmla="*/ 476756 h 884083"/>
                <a:gd name="connsiteX4" fmla="*/ 2170196 w 8306988"/>
                <a:gd name="connsiteY4" fmla="*/ 427595 h 884083"/>
                <a:gd name="connsiteX5" fmla="*/ 3119009 w 8306988"/>
                <a:gd name="connsiteY5" fmla="*/ 393182 h 884083"/>
                <a:gd name="connsiteX6" fmla="*/ 4156312 w 8306988"/>
                <a:gd name="connsiteY6" fmla="*/ 398099 h 884083"/>
                <a:gd name="connsiteX7" fmla="*/ 5139538 w 8306988"/>
                <a:gd name="connsiteY7" fmla="*/ 240783 h 884083"/>
                <a:gd name="connsiteX8" fmla="*/ 6157177 w 8306988"/>
                <a:gd name="connsiteY8" fmla="*/ 4807 h 884083"/>
                <a:gd name="connsiteX9" fmla="*/ 7140403 w 8306988"/>
                <a:gd name="connsiteY9" fmla="*/ 103130 h 884083"/>
                <a:gd name="connsiteX10" fmla="*/ 8181050 w 8306988"/>
                <a:gd name="connsiteY10" fmla="*/ 114743 h 884083"/>
                <a:gd name="connsiteX11" fmla="*/ 8280897 w 8306988"/>
                <a:gd name="connsiteY11" fmla="*/ 603472 h 884083"/>
                <a:gd name="connsiteX12" fmla="*/ 8261280 w 8306988"/>
                <a:gd name="connsiteY12" fmla="*/ 751382 h 884083"/>
                <a:gd name="connsiteX13" fmla="*/ 8271112 w 8306988"/>
                <a:gd name="connsiteY13" fmla="*/ 860214 h 884083"/>
                <a:gd name="connsiteX14" fmla="*/ 7956480 w 8306988"/>
                <a:gd name="connsiteY14" fmla="*/ 865130 h 884083"/>
                <a:gd name="connsiteX15" fmla="*/ 34630 w 8306988"/>
                <a:gd name="connsiteY15" fmla="*/ 882829 h 884083"/>
                <a:gd name="connsiteX0" fmla="*/ 21848 w 8309450"/>
                <a:gd name="connsiteY0" fmla="*/ 879879 h 884083"/>
                <a:gd name="connsiteX1" fmla="*/ 12016 w 8309450"/>
                <a:gd name="connsiteY1" fmla="*/ 752059 h 884083"/>
                <a:gd name="connsiteX2" fmla="*/ 154584 w 8309450"/>
                <a:gd name="connsiteY2" fmla="*/ 496420 h 884083"/>
                <a:gd name="connsiteX3" fmla="*/ 1172222 w 8309450"/>
                <a:gd name="connsiteY3" fmla="*/ 476756 h 884083"/>
                <a:gd name="connsiteX4" fmla="*/ 2170196 w 8309450"/>
                <a:gd name="connsiteY4" fmla="*/ 427595 h 884083"/>
                <a:gd name="connsiteX5" fmla="*/ 3119009 w 8309450"/>
                <a:gd name="connsiteY5" fmla="*/ 393182 h 884083"/>
                <a:gd name="connsiteX6" fmla="*/ 4156312 w 8309450"/>
                <a:gd name="connsiteY6" fmla="*/ 398099 h 884083"/>
                <a:gd name="connsiteX7" fmla="*/ 5139538 w 8309450"/>
                <a:gd name="connsiteY7" fmla="*/ 240783 h 884083"/>
                <a:gd name="connsiteX8" fmla="*/ 6157177 w 8309450"/>
                <a:gd name="connsiteY8" fmla="*/ 4807 h 884083"/>
                <a:gd name="connsiteX9" fmla="*/ 7140403 w 8309450"/>
                <a:gd name="connsiteY9" fmla="*/ 103130 h 884083"/>
                <a:gd name="connsiteX10" fmla="*/ 8186305 w 8309450"/>
                <a:gd name="connsiteY10" fmla="*/ 177805 h 884083"/>
                <a:gd name="connsiteX11" fmla="*/ 8280897 w 8309450"/>
                <a:gd name="connsiteY11" fmla="*/ 603472 h 884083"/>
                <a:gd name="connsiteX12" fmla="*/ 8261280 w 8309450"/>
                <a:gd name="connsiteY12" fmla="*/ 751382 h 884083"/>
                <a:gd name="connsiteX13" fmla="*/ 8271112 w 8309450"/>
                <a:gd name="connsiteY13" fmla="*/ 860214 h 884083"/>
                <a:gd name="connsiteX14" fmla="*/ 7956480 w 8309450"/>
                <a:gd name="connsiteY14" fmla="*/ 865130 h 884083"/>
                <a:gd name="connsiteX15" fmla="*/ 34630 w 8309450"/>
                <a:gd name="connsiteY15" fmla="*/ 882829 h 884083"/>
                <a:gd name="connsiteX0" fmla="*/ 21848 w 8309450"/>
                <a:gd name="connsiteY0" fmla="*/ 879879 h 884083"/>
                <a:gd name="connsiteX1" fmla="*/ 12016 w 8309450"/>
                <a:gd name="connsiteY1" fmla="*/ 752059 h 884083"/>
                <a:gd name="connsiteX2" fmla="*/ 154584 w 8309450"/>
                <a:gd name="connsiteY2" fmla="*/ 496420 h 884083"/>
                <a:gd name="connsiteX3" fmla="*/ 1172222 w 8309450"/>
                <a:gd name="connsiteY3" fmla="*/ 476756 h 884083"/>
                <a:gd name="connsiteX4" fmla="*/ 2170196 w 8309450"/>
                <a:gd name="connsiteY4" fmla="*/ 427595 h 884083"/>
                <a:gd name="connsiteX5" fmla="*/ 3119009 w 8309450"/>
                <a:gd name="connsiteY5" fmla="*/ 393182 h 884083"/>
                <a:gd name="connsiteX6" fmla="*/ 4156312 w 8309450"/>
                <a:gd name="connsiteY6" fmla="*/ 398099 h 884083"/>
                <a:gd name="connsiteX7" fmla="*/ 5139538 w 8309450"/>
                <a:gd name="connsiteY7" fmla="*/ 240783 h 884083"/>
                <a:gd name="connsiteX8" fmla="*/ 6157177 w 8309450"/>
                <a:gd name="connsiteY8" fmla="*/ 4807 h 884083"/>
                <a:gd name="connsiteX9" fmla="*/ 7140403 w 8309450"/>
                <a:gd name="connsiteY9" fmla="*/ 103130 h 884083"/>
                <a:gd name="connsiteX10" fmla="*/ 8186305 w 8309450"/>
                <a:gd name="connsiteY10" fmla="*/ 135764 h 884083"/>
                <a:gd name="connsiteX11" fmla="*/ 8280897 w 8309450"/>
                <a:gd name="connsiteY11" fmla="*/ 603472 h 884083"/>
                <a:gd name="connsiteX12" fmla="*/ 8261280 w 8309450"/>
                <a:gd name="connsiteY12" fmla="*/ 751382 h 884083"/>
                <a:gd name="connsiteX13" fmla="*/ 8271112 w 8309450"/>
                <a:gd name="connsiteY13" fmla="*/ 860214 h 884083"/>
                <a:gd name="connsiteX14" fmla="*/ 7956480 w 8309450"/>
                <a:gd name="connsiteY14" fmla="*/ 865130 h 884083"/>
                <a:gd name="connsiteX15" fmla="*/ 34630 w 8309450"/>
                <a:gd name="connsiteY15" fmla="*/ 882829 h 884083"/>
                <a:gd name="connsiteX0" fmla="*/ 21848 w 8309450"/>
                <a:gd name="connsiteY0" fmla="*/ 879879 h 884083"/>
                <a:gd name="connsiteX1" fmla="*/ 12016 w 8309450"/>
                <a:gd name="connsiteY1" fmla="*/ 752059 h 884083"/>
                <a:gd name="connsiteX2" fmla="*/ 154584 w 8309450"/>
                <a:gd name="connsiteY2" fmla="*/ 496420 h 884083"/>
                <a:gd name="connsiteX3" fmla="*/ 1172222 w 8309450"/>
                <a:gd name="connsiteY3" fmla="*/ 476756 h 884083"/>
                <a:gd name="connsiteX4" fmla="*/ 2170196 w 8309450"/>
                <a:gd name="connsiteY4" fmla="*/ 427595 h 884083"/>
                <a:gd name="connsiteX5" fmla="*/ 3119009 w 8309450"/>
                <a:gd name="connsiteY5" fmla="*/ 393182 h 884083"/>
                <a:gd name="connsiteX6" fmla="*/ 4156312 w 8309450"/>
                <a:gd name="connsiteY6" fmla="*/ 398099 h 884083"/>
                <a:gd name="connsiteX7" fmla="*/ 5139538 w 8309450"/>
                <a:gd name="connsiteY7" fmla="*/ 240783 h 884083"/>
                <a:gd name="connsiteX8" fmla="*/ 6157177 w 8309450"/>
                <a:gd name="connsiteY8" fmla="*/ 4807 h 884083"/>
                <a:gd name="connsiteX9" fmla="*/ 7140403 w 8309450"/>
                <a:gd name="connsiteY9" fmla="*/ 103130 h 884083"/>
                <a:gd name="connsiteX10" fmla="*/ 8186305 w 8309450"/>
                <a:gd name="connsiteY10" fmla="*/ 114744 h 884083"/>
                <a:gd name="connsiteX11" fmla="*/ 8280897 w 8309450"/>
                <a:gd name="connsiteY11" fmla="*/ 603472 h 884083"/>
                <a:gd name="connsiteX12" fmla="*/ 8261280 w 8309450"/>
                <a:gd name="connsiteY12" fmla="*/ 751382 h 884083"/>
                <a:gd name="connsiteX13" fmla="*/ 8271112 w 8309450"/>
                <a:gd name="connsiteY13" fmla="*/ 860214 h 884083"/>
                <a:gd name="connsiteX14" fmla="*/ 7956480 w 8309450"/>
                <a:gd name="connsiteY14" fmla="*/ 865130 h 884083"/>
                <a:gd name="connsiteX15" fmla="*/ 34630 w 8309450"/>
                <a:gd name="connsiteY15" fmla="*/ 882829 h 884083"/>
                <a:gd name="connsiteX0" fmla="*/ 21848 w 8311624"/>
                <a:gd name="connsiteY0" fmla="*/ 879879 h 884083"/>
                <a:gd name="connsiteX1" fmla="*/ 12016 w 8311624"/>
                <a:gd name="connsiteY1" fmla="*/ 752059 h 884083"/>
                <a:gd name="connsiteX2" fmla="*/ 154584 w 8311624"/>
                <a:gd name="connsiteY2" fmla="*/ 496420 h 884083"/>
                <a:gd name="connsiteX3" fmla="*/ 1172222 w 8311624"/>
                <a:gd name="connsiteY3" fmla="*/ 476756 h 884083"/>
                <a:gd name="connsiteX4" fmla="*/ 2170196 w 8311624"/>
                <a:gd name="connsiteY4" fmla="*/ 427595 h 884083"/>
                <a:gd name="connsiteX5" fmla="*/ 3119009 w 8311624"/>
                <a:gd name="connsiteY5" fmla="*/ 393182 h 884083"/>
                <a:gd name="connsiteX6" fmla="*/ 4156312 w 8311624"/>
                <a:gd name="connsiteY6" fmla="*/ 398099 h 884083"/>
                <a:gd name="connsiteX7" fmla="*/ 5139538 w 8311624"/>
                <a:gd name="connsiteY7" fmla="*/ 240783 h 884083"/>
                <a:gd name="connsiteX8" fmla="*/ 6157177 w 8311624"/>
                <a:gd name="connsiteY8" fmla="*/ 4807 h 884083"/>
                <a:gd name="connsiteX9" fmla="*/ 7140403 w 8311624"/>
                <a:gd name="connsiteY9" fmla="*/ 103130 h 884083"/>
                <a:gd name="connsiteX10" fmla="*/ 8186305 w 8311624"/>
                <a:gd name="connsiteY10" fmla="*/ 114744 h 884083"/>
                <a:gd name="connsiteX11" fmla="*/ 8280897 w 8311624"/>
                <a:gd name="connsiteY11" fmla="*/ 603472 h 884083"/>
                <a:gd name="connsiteX12" fmla="*/ 8308577 w 8311624"/>
                <a:gd name="connsiteY12" fmla="*/ 751382 h 884083"/>
                <a:gd name="connsiteX13" fmla="*/ 8271112 w 8311624"/>
                <a:gd name="connsiteY13" fmla="*/ 860214 h 884083"/>
                <a:gd name="connsiteX14" fmla="*/ 7956480 w 8311624"/>
                <a:gd name="connsiteY14" fmla="*/ 865130 h 884083"/>
                <a:gd name="connsiteX15" fmla="*/ 34630 w 8311624"/>
                <a:gd name="connsiteY15" fmla="*/ 882829 h 884083"/>
                <a:gd name="connsiteX0" fmla="*/ 21848 w 8327986"/>
                <a:gd name="connsiteY0" fmla="*/ 879879 h 884083"/>
                <a:gd name="connsiteX1" fmla="*/ 12016 w 8327986"/>
                <a:gd name="connsiteY1" fmla="*/ 752059 h 884083"/>
                <a:gd name="connsiteX2" fmla="*/ 154584 w 8327986"/>
                <a:gd name="connsiteY2" fmla="*/ 496420 h 884083"/>
                <a:gd name="connsiteX3" fmla="*/ 1172222 w 8327986"/>
                <a:gd name="connsiteY3" fmla="*/ 476756 h 884083"/>
                <a:gd name="connsiteX4" fmla="*/ 2170196 w 8327986"/>
                <a:gd name="connsiteY4" fmla="*/ 427595 h 884083"/>
                <a:gd name="connsiteX5" fmla="*/ 3119009 w 8327986"/>
                <a:gd name="connsiteY5" fmla="*/ 393182 h 884083"/>
                <a:gd name="connsiteX6" fmla="*/ 4156312 w 8327986"/>
                <a:gd name="connsiteY6" fmla="*/ 398099 h 884083"/>
                <a:gd name="connsiteX7" fmla="*/ 5139538 w 8327986"/>
                <a:gd name="connsiteY7" fmla="*/ 240783 h 884083"/>
                <a:gd name="connsiteX8" fmla="*/ 6157177 w 8327986"/>
                <a:gd name="connsiteY8" fmla="*/ 4807 h 884083"/>
                <a:gd name="connsiteX9" fmla="*/ 7140403 w 8327986"/>
                <a:gd name="connsiteY9" fmla="*/ 103130 h 884083"/>
                <a:gd name="connsiteX10" fmla="*/ 8186305 w 8327986"/>
                <a:gd name="connsiteY10" fmla="*/ 114744 h 884083"/>
                <a:gd name="connsiteX11" fmla="*/ 8312428 w 8327986"/>
                <a:gd name="connsiteY11" fmla="*/ 603472 h 884083"/>
                <a:gd name="connsiteX12" fmla="*/ 8308577 w 8327986"/>
                <a:gd name="connsiteY12" fmla="*/ 751382 h 884083"/>
                <a:gd name="connsiteX13" fmla="*/ 8271112 w 8327986"/>
                <a:gd name="connsiteY13" fmla="*/ 860214 h 884083"/>
                <a:gd name="connsiteX14" fmla="*/ 7956480 w 8327986"/>
                <a:gd name="connsiteY14" fmla="*/ 865130 h 884083"/>
                <a:gd name="connsiteX15" fmla="*/ 34630 w 8327986"/>
                <a:gd name="connsiteY15" fmla="*/ 882829 h 884083"/>
                <a:gd name="connsiteX0" fmla="*/ 21848 w 8327986"/>
                <a:gd name="connsiteY0" fmla="*/ 879879 h 884083"/>
                <a:gd name="connsiteX1" fmla="*/ 12016 w 8327986"/>
                <a:gd name="connsiteY1" fmla="*/ 752059 h 884083"/>
                <a:gd name="connsiteX2" fmla="*/ 154584 w 8327986"/>
                <a:gd name="connsiteY2" fmla="*/ 496420 h 884083"/>
                <a:gd name="connsiteX3" fmla="*/ 1172222 w 8327986"/>
                <a:gd name="connsiteY3" fmla="*/ 476756 h 884083"/>
                <a:gd name="connsiteX4" fmla="*/ 2170196 w 8327986"/>
                <a:gd name="connsiteY4" fmla="*/ 427595 h 884083"/>
                <a:gd name="connsiteX5" fmla="*/ 3119009 w 8327986"/>
                <a:gd name="connsiteY5" fmla="*/ 393182 h 884083"/>
                <a:gd name="connsiteX6" fmla="*/ 4156312 w 8327986"/>
                <a:gd name="connsiteY6" fmla="*/ 398099 h 884083"/>
                <a:gd name="connsiteX7" fmla="*/ 5139538 w 8327986"/>
                <a:gd name="connsiteY7" fmla="*/ 240783 h 884083"/>
                <a:gd name="connsiteX8" fmla="*/ 6157177 w 8327986"/>
                <a:gd name="connsiteY8" fmla="*/ 4807 h 884083"/>
                <a:gd name="connsiteX9" fmla="*/ 7140403 w 8327986"/>
                <a:gd name="connsiteY9" fmla="*/ 103130 h 884083"/>
                <a:gd name="connsiteX10" fmla="*/ 8186305 w 8327986"/>
                <a:gd name="connsiteY10" fmla="*/ 114744 h 884083"/>
                <a:gd name="connsiteX11" fmla="*/ 8312428 w 8327986"/>
                <a:gd name="connsiteY11" fmla="*/ 603472 h 884083"/>
                <a:gd name="connsiteX12" fmla="*/ 8308577 w 8327986"/>
                <a:gd name="connsiteY12" fmla="*/ 751382 h 884083"/>
                <a:gd name="connsiteX13" fmla="*/ 8292132 w 8327986"/>
                <a:gd name="connsiteY13" fmla="*/ 860214 h 884083"/>
                <a:gd name="connsiteX14" fmla="*/ 7956480 w 8327986"/>
                <a:gd name="connsiteY14" fmla="*/ 865130 h 884083"/>
                <a:gd name="connsiteX15" fmla="*/ 34630 w 8327986"/>
                <a:gd name="connsiteY15" fmla="*/ 882829 h 884083"/>
                <a:gd name="connsiteX0" fmla="*/ 21848 w 8338123"/>
                <a:gd name="connsiteY0" fmla="*/ 879879 h 884083"/>
                <a:gd name="connsiteX1" fmla="*/ 12016 w 8338123"/>
                <a:gd name="connsiteY1" fmla="*/ 752059 h 884083"/>
                <a:gd name="connsiteX2" fmla="*/ 154584 w 8338123"/>
                <a:gd name="connsiteY2" fmla="*/ 496420 h 884083"/>
                <a:gd name="connsiteX3" fmla="*/ 1172222 w 8338123"/>
                <a:gd name="connsiteY3" fmla="*/ 476756 h 884083"/>
                <a:gd name="connsiteX4" fmla="*/ 2170196 w 8338123"/>
                <a:gd name="connsiteY4" fmla="*/ 427595 h 884083"/>
                <a:gd name="connsiteX5" fmla="*/ 3119009 w 8338123"/>
                <a:gd name="connsiteY5" fmla="*/ 393182 h 884083"/>
                <a:gd name="connsiteX6" fmla="*/ 4156312 w 8338123"/>
                <a:gd name="connsiteY6" fmla="*/ 398099 h 884083"/>
                <a:gd name="connsiteX7" fmla="*/ 5139538 w 8338123"/>
                <a:gd name="connsiteY7" fmla="*/ 240783 h 884083"/>
                <a:gd name="connsiteX8" fmla="*/ 6157177 w 8338123"/>
                <a:gd name="connsiteY8" fmla="*/ 4807 h 884083"/>
                <a:gd name="connsiteX9" fmla="*/ 7140403 w 8338123"/>
                <a:gd name="connsiteY9" fmla="*/ 103130 h 884083"/>
                <a:gd name="connsiteX10" fmla="*/ 8186305 w 8338123"/>
                <a:gd name="connsiteY10" fmla="*/ 114744 h 884083"/>
                <a:gd name="connsiteX11" fmla="*/ 8312428 w 8338123"/>
                <a:gd name="connsiteY11" fmla="*/ 603472 h 884083"/>
                <a:gd name="connsiteX12" fmla="*/ 8308577 w 8338123"/>
                <a:gd name="connsiteY12" fmla="*/ 751382 h 884083"/>
                <a:gd name="connsiteX13" fmla="*/ 8313153 w 8338123"/>
                <a:gd name="connsiteY13" fmla="*/ 860214 h 884083"/>
                <a:gd name="connsiteX14" fmla="*/ 7956480 w 8338123"/>
                <a:gd name="connsiteY14" fmla="*/ 865130 h 884083"/>
                <a:gd name="connsiteX15" fmla="*/ 34630 w 8338123"/>
                <a:gd name="connsiteY15" fmla="*/ 882829 h 884083"/>
                <a:gd name="connsiteX0" fmla="*/ 21848 w 8360079"/>
                <a:gd name="connsiteY0" fmla="*/ 879879 h 884083"/>
                <a:gd name="connsiteX1" fmla="*/ 12016 w 8360079"/>
                <a:gd name="connsiteY1" fmla="*/ 752059 h 884083"/>
                <a:gd name="connsiteX2" fmla="*/ 154584 w 8360079"/>
                <a:gd name="connsiteY2" fmla="*/ 496420 h 884083"/>
                <a:gd name="connsiteX3" fmla="*/ 1172222 w 8360079"/>
                <a:gd name="connsiteY3" fmla="*/ 476756 h 884083"/>
                <a:gd name="connsiteX4" fmla="*/ 2170196 w 8360079"/>
                <a:gd name="connsiteY4" fmla="*/ 427595 h 884083"/>
                <a:gd name="connsiteX5" fmla="*/ 3119009 w 8360079"/>
                <a:gd name="connsiteY5" fmla="*/ 393182 h 884083"/>
                <a:gd name="connsiteX6" fmla="*/ 4156312 w 8360079"/>
                <a:gd name="connsiteY6" fmla="*/ 398099 h 884083"/>
                <a:gd name="connsiteX7" fmla="*/ 5139538 w 8360079"/>
                <a:gd name="connsiteY7" fmla="*/ 240783 h 884083"/>
                <a:gd name="connsiteX8" fmla="*/ 6157177 w 8360079"/>
                <a:gd name="connsiteY8" fmla="*/ 4807 h 884083"/>
                <a:gd name="connsiteX9" fmla="*/ 7140403 w 8360079"/>
                <a:gd name="connsiteY9" fmla="*/ 103130 h 884083"/>
                <a:gd name="connsiteX10" fmla="*/ 8253139 w 8360079"/>
                <a:gd name="connsiteY10" fmla="*/ 114744 h 884083"/>
                <a:gd name="connsiteX11" fmla="*/ 8312428 w 8360079"/>
                <a:gd name="connsiteY11" fmla="*/ 603472 h 884083"/>
                <a:gd name="connsiteX12" fmla="*/ 8308577 w 8360079"/>
                <a:gd name="connsiteY12" fmla="*/ 751382 h 884083"/>
                <a:gd name="connsiteX13" fmla="*/ 8313153 w 8360079"/>
                <a:gd name="connsiteY13" fmla="*/ 860214 h 884083"/>
                <a:gd name="connsiteX14" fmla="*/ 7956480 w 8360079"/>
                <a:gd name="connsiteY14" fmla="*/ 865130 h 884083"/>
                <a:gd name="connsiteX15" fmla="*/ 34630 w 8360079"/>
                <a:gd name="connsiteY15" fmla="*/ 882829 h 884083"/>
                <a:gd name="connsiteX0" fmla="*/ 21848 w 8369542"/>
                <a:gd name="connsiteY0" fmla="*/ 879879 h 884083"/>
                <a:gd name="connsiteX1" fmla="*/ 12016 w 8369542"/>
                <a:gd name="connsiteY1" fmla="*/ 752059 h 884083"/>
                <a:gd name="connsiteX2" fmla="*/ 154584 w 8369542"/>
                <a:gd name="connsiteY2" fmla="*/ 496420 h 884083"/>
                <a:gd name="connsiteX3" fmla="*/ 1172222 w 8369542"/>
                <a:gd name="connsiteY3" fmla="*/ 476756 h 884083"/>
                <a:gd name="connsiteX4" fmla="*/ 2170196 w 8369542"/>
                <a:gd name="connsiteY4" fmla="*/ 427595 h 884083"/>
                <a:gd name="connsiteX5" fmla="*/ 3119009 w 8369542"/>
                <a:gd name="connsiteY5" fmla="*/ 393182 h 884083"/>
                <a:gd name="connsiteX6" fmla="*/ 4156312 w 8369542"/>
                <a:gd name="connsiteY6" fmla="*/ 398099 h 884083"/>
                <a:gd name="connsiteX7" fmla="*/ 5139538 w 8369542"/>
                <a:gd name="connsiteY7" fmla="*/ 240783 h 884083"/>
                <a:gd name="connsiteX8" fmla="*/ 6157177 w 8369542"/>
                <a:gd name="connsiteY8" fmla="*/ 4807 h 884083"/>
                <a:gd name="connsiteX9" fmla="*/ 7140403 w 8369542"/>
                <a:gd name="connsiteY9" fmla="*/ 103130 h 884083"/>
                <a:gd name="connsiteX10" fmla="*/ 8253139 w 8369542"/>
                <a:gd name="connsiteY10" fmla="*/ 114744 h 884083"/>
                <a:gd name="connsiteX11" fmla="*/ 8342180 w 8369542"/>
                <a:gd name="connsiteY11" fmla="*/ 233098 h 884083"/>
                <a:gd name="connsiteX12" fmla="*/ 8312428 w 8369542"/>
                <a:gd name="connsiteY12" fmla="*/ 603472 h 884083"/>
                <a:gd name="connsiteX13" fmla="*/ 8308577 w 8369542"/>
                <a:gd name="connsiteY13" fmla="*/ 751382 h 884083"/>
                <a:gd name="connsiteX14" fmla="*/ 8313153 w 8369542"/>
                <a:gd name="connsiteY14" fmla="*/ 860214 h 884083"/>
                <a:gd name="connsiteX15" fmla="*/ 7956480 w 8369542"/>
                <a:gd name="connsiteY15" fmla="*/ 865130 h 884083"/>
                <a:gd name="connsiteX16" fmla="*/ 34630 w 8369542"/>
                <a:gd name="connsiteY16" fmla="*/ 882829 h 884083"/>
                <a:gd name="connsiteX0" fmla="*/ 21848 w 8360829"/>
                <a:gd name="connsiteY0" fmla="*/ 879879 h 884083"/>
                <a:gd name="connsiteX1" fmla="*/ 12016 w 8360829"/>
                <a:gd name="connsiteY1" fmla="*/ 752059 h 884083"/>
                <a:gd name="connsiteX2" fmla="*/ 154584 w 8360829"/>
                <a:gd name="connsiteY2" fmla="*/ 496420 h 884083"/>
                <a:gd name="connsiteX3" fmla="*/ 1172222 w 8360829"/>
                <a:gd name="connsiteY3" fmla="*/ 476756 h 884083"/>
                <a:gd name="connsiteX4" fmla="*/ 2170196 w 8360829"/>
                <a:gd name="connsiteY4" fmla="*/ 427595 h 884083"/>
                <a:gd name="connsiteX5" fmla="*/ 3119009 w 8360829"/>
                <a:gd name="connsiteY5" fmla="*/ 393182 h 884083"/>
                <a:gd name="connsiteX6" fmla="*/ 4156312 w 8360829"/>
                <a:gd name="connsiteY6" fmla="*/ 398099 h 884083"/>
                <a:gd name="connsiteX7" fmla="*/ 5139538 w 8360829"/>
                <a:gd name="connsiteY7" fmla="*/ 240783 h 884083"/>
                <a:gd name="connsiteX8" fmla="*/ 6157177 w 8360829"/>
                <a:gd name="connsiteY8" fmla="*/ 4807 h 884083"/>
                <a:gd name="connsiteX9" fmla="*/ 7140403 w 8360829"/>
                <a:gd name="connsiteY9" fmla="*/ 103130 h 884083"/>
                <a:gd name="connsiteX10" fmla="*/ 8253139 w 8360829"/>
                <a:gd name="connsiteY10" fmla="*/ 114744 h 884083"/>
                <a:gd name="connsiteX11" fmla="*/ 8320915 w 8360829"/>
                <a:gd name="connsiteY11" fmla="*/ 324234 h 884083"/>
                <a:gd name="connsiteX12" fmla="*/ 8312428 w 8360829"/>
                <a:gd name="connsiteY12" fmla="*/ 603472 h 884083"/>
                <a:gd name="connsiteX13" fmla="*/ 8308577 w 8360829"/>
                <a:gd name="connsiteY13" fmla="*/ 751382 h 884083"/>
                <a:gd name="connsiteX14" fmla="*/ 8313153 w 8360829"/>
                <a:gd name="connsiteY14" fmla="*/ 860214 h 884083"/>
                <a:gd name="connsiteX15" fmla="*/ 7956480 w 8360829"/>
                <a:gd name="connsiteY15" fmla="*/ 865130 h 884083"/>
                <a:gd name="connsiteX16" fmla="*/ 34630 w 8360829"/>
                <a:gd name="connsiteY16" fmla="*/ 882829 h 884083"/>
                <a:gd name="connsiteX0" fmla="*/ 21848 w 8363184"/>
                <a:gd name="connsiteY0" fmla="*/ 879879 h 884083"/>
                <a:gd name="connsiteX1" fmla="*/ 12016 w 8363184"/>
                <a:gd name="connsiteY1" fmla="*/ 752059 h 884083"/>
                <a:gd name="connsiteX2" fmla="*/ 154584 w 8363184"/>
                <a:gd name="connsiteY2" fmla="*/ 496420 h 884083"/>
                <a:gd name="connsiteX3" fmla="*/ 1172222 w 8363184"/>
                <a:gd name="connsiteY3" fmla="*/ 476756 h 884083"/>
                <a:gd name="connsiteX4" fmla="*/ 2170196 w 8363184"/>
                <a:gd name="connsiteY4" fmla="*/ 427595 h 884083"/>
                <a:gd name="connsiteX5" fmla="*/ 3119009 w 8363184"/>
                <a:gd name="connsiteY5" fmla="*/ 393182 h 884083"/>
                <a:gd name="connsiteX6" fmla="*/ 4156312 w 8363184"/>
                <a:gd name="connsiteY6" fmla="*/ 398099 h 884083"/>
                <a:gd name="connsiteX7" fmla="*/ 5139538 w 8363184"/>
                <a:gd name="connsiteY7" fmla="*/ 240783 h 884083"/>
                <a:gd name="connsiteX8" fmla="*/ 6157177 w 8363184"/>
                <a:gd name="connsiteY8" fmla="*/ 4807 h 884083"/>
                <a:gd name="connsiteX9" fmla="*/ 7140403 w 8363184"/>
                <a:gd name="connsiteY9" fmla="*/ 103130 h 884083"/>
                <a:gd name="connsiteX10" fmla="*/ 8253139 w 8363184"/>
                <a:gd name="connsiteY10" fmla="*/ 114744 h 884083"/>
                <a:gd name="connsiteX11" fmla="*/ 8326990 w 8363184"/>
                <a:gd name="connsiteY11" fmla="*/ 436636 h 884083"/>
                <a:gd name="connsiteX12" fmla="*/ 8312428 w 8363184"/>
                <a:gd name="connsiteY12" fmla="*/ 603472 h 884083"/>
                <a:gd name="connsiteX13" fmla="*/ 8308577 w 8363184"/>
                <a:gd name="connsiteY13" fmla="*/ 751382 h 884083"/>
                <a:gd name="connsiteX14" fmla="*/ 8313153 w 8363184"/>
                <a:gd name="connsiteY14" fmla="*/ 860214 h 884083"/>
                <a:gd name="connsiteX15" fmla="*/ 7956480 w 8363184"/>
                <a:gd name="connsiteY15" fmla="*/ 865130 h 884083"/>
                <a:gd name="connsiteX16" fmla="*/ 34630 w 8363184"/>
                <a:gd name="connsiteY16" fmla="*/ 882829 h 884083"/>
                <a:gd name="connsiteX0" fmla="*/ 21848 w 8369542"/>
                <a:gd name="connsiteY0" fmla="*/ 879879 h 884083"/>
                <a:gd name="connsiteX1" fmla="*/ 12016 w 8369542"/>
                <a:gd name="connsiteY1" fmla="*/ 752059 h 884083"/>
                <a:gd name="connsiteX2" fmla="*/ 154584 w 8369542"/>
                <a:gd name="connsiteY2" fmla="*/ 496420 h 884083"/>
                <a:gd name="connsiteX3" fmla="*/ 1172222 w 8369542"/>
                <a:gd name="connsiteY3" fmla="*/ 476756 h 884083"/>
                <a:gd name="connsiteX4" fmla="*/ 2170196 w 8369542"/>
                <a:gd name="connsiteY4" fmla="*/ 427595 h 884083"/>
                <a:gd name="connsiteX5" fmla="*/ 3119009 w 8369542"/>
                <a:gd name="connsiteY5" fmla="*/ 393182 h 884083"/>
                <a:gd name="connsiteX6" fmla="*/ 4156312 w 8369542"/>
                <a:gd name="connsiteY6" fmla="*/ 398099 h 884083"/>
                <a:gd name="connsiteX7" fmla="*/ 5139538 w 8369542"/>
                <a:gd name="connsiteY7" fmla="*/ 240783 h 884083"/>
                <a:gd name="connsiteX8" fmla="*/ 6157177 w 8369542"/>
                <a:gd name="connsiteY8" fmla="*/ 4807 h 884083"/>
                <a:gd name="connsiteX9" fmla="*/ 7140403 w 8369542"/>
                <a:gd name="connsiteY9" fmla="*/ 103130 h 884083"/>
                <a:gd name="connsiteX10" fmla="*/ 8253139 w 8369542"/>
                <a:gd name="connsiteY10" fmla="*/ 114744 h 884083"/>
                <a:gd name="connsiteX11" fmla="*/ 8342180 w 8369542"/>
                <a:gd name="connsiteY11" fmla="*/ 494355 h 884083"/>
                <a:gd name="connsiteX12" fmla="*/ 8312428 w 8369542"/>
                <a:gd name="connsiteY12" fmla="*/ 603472 h 884083"/>
                <a:gd name="connsiteX13" fmla="*/ 8308577 w 8369542"/>
                <a:gd name="connsiteY13" fmla="*/ 751382 h 884083"/>
                <a:gd name="connsiteX14" fmla="*/ 8313153 w 8369542"/>
                <a:gd name="connsiteY14" fmla="*/ 860214 h 884083"/>
                <a:gd name="connsiteX15" fmla="*/ 7956480 w 8369542"/>
                <a:gd name="connsiteY15" fmla="*/ 865130 h 884083"/>
                <a:gd name="connsiteX16" fmla="*/ 34630 w 8369542"/>
                <a:gd name="connsiteY16" fmla="*/ 882829 h 884083"/>
                <a:gd name="connsiteX0" fmla="*/ 21848 w 8369542"/>
                <a:gd name="connsiteY0" fmla="*/ 879879 h 884083"/>
                <a:gd name="connsiteX1" fmla="*/ 12016 w 8369542"/>
                <a:gd name="connsiteY1" fmla="*/ 752059 h 884083"/>
                <a:gd name="connsiteX2" fmla="*/ 154584 w 8369542"/>
                <a:gd name="connsiteY2" fmla="*/ 496420 h 884083"/>
                <a:gd name="connsiteX3" fmla="*/ 1172222 w 8369542"/>
                <a:gd name="connsiteY3" fmla="*/ 476756 h 884083"/>
                <a:gd name="connsiteX4" fmla="*/ 2170196 w 8369542"/>
                <a:gd name="connsiteY4" fmla="*/ 427595 h 884083"/>
                <a:gd name="connsiteX5" fmla="*/ 3119009 w 8369542"/>
                <a:gd name="connsiteY5" fmla="*/ 393182 h 884083"/>
                <a:gd name="connsiteX6" fmla="*/ 4188969 w 8369542"/>
                <a:gd name="connsiteY6" fmla="*/ 430756 h 884083"/>
                <a:gd name="connsiteX7" fmla="*/ 5139538 w 8369542"/>
                <a:gd name="connsiteY7" fmla="*/ 240783 h 884083"/>
                <a:gd name="connsiteX8" fmla="*/ 6157177 w 8369542"/>
                <a:gd name="connsiteY8" fmla="*/ 4807 h 884083"/>
                <a:gd name="connsiteX9" fmla="*/ 7140403 w 8369542"/>
                <a:gd name="connsiteY9" fmla="*/ 103130 h 884083"/>
                <a:gd name="connsiteX10" fmla="*/ 8253139 w 8369542"/>
                <a:gd name="connsiteY10" fmla="*/ 114744 h 884083"/>
                <a:gd name="connsiteX11" fmla="*/ 8342180 w 8369542"/>
                <a:gd name="connsiteY11" fmla="*/ 494355 h 884083"/>
                <a:gd name="connsiteX12" fmla="*/ 8312428 w 8369542"/>
                <a:gd name="connsiteY12" fmla="*/ 603472 h 884083"/>
                <a:gd name="connsiteX13" fmla="*/ 8308577 w 8369542"/>
                <a:gd name="connsiteY13" fmla="*/ 751382 h 884083"/>
                <a:gd name="connsiteX14" fmla="*/ 8313153 w 8369542"/>
                <a:gd name="connsiteY14" fmla="*/ 860214 h 884083"/>
                <a:gd name="connsiteX15" fmla="*/ 7956480 w 8369542"/>
                <a:gd name="connsiteY15" fmla="*/ 865130 h 884083"/>
                <a:gd name="connsiteX16" fmla="*/ 34630 w 8369542"/>
                <a:gd name="connsiteY16" fmla="*/ 882829 h 884083"/>
                <a:gd name="connsiteX0" fmla="*/ 21848 w 8369542"/>
                <a:gd name="connsiteY0" fmla="*/ 879879 h 884083"/>
                <a:gd name="connsiteX1" fmla="*/ 12016 w 8369542"/>
                <a:gd name="connsiteY1" fmla="*/ 752059 h 884083"/>
                <a:gd name="connsiteX2" fmla="*/ 154584 w 8369542"/>
                <a:gd name="connsiteY2" fmla="*/ 496420 h 884083"/>
                <a:gd name="connsiteX3" fmla="*/ 1172222 w 8369542"/>
                <a:gd name="connsiteY3" fmla="*/ 476756 h 884083"/>
                <a:gd name="connsiteX4" fmla="*/ 2170196 w 8369542"/>
                <a:gd name="connsiteY4" fmla="*/ 427595 h 884083"/>
                <a:gd name="connsiteX5" fmla="*/ 3140781 w 8369542"/>
                <a:gd name="connsiteY5" fmla="*/ 420396 h 884083"/>
                <a:gd name="connsiteX6" fmla="*/ 4188969 w 8369542"/>
                <a:gd name="connsiteY6" fmla="*/ 430756 h 884083"/>
                <a:gd name="connsiteX7" fmla="*/ 5139538 w 8369542"/>
                <a:gd name="connsiteY7" fmla="*/ 240783 h 884083"/>
                <a:gd name="connsiteX8" fmla="*/ 6157177 w 8369542"/>
                <a:gd name="connsiteY8" fmla="*/ 4807 h 884083"/>
                <a:gd name="connsiteX9" fmla="*/ 7140403 w 8369542"/>
                <a:gd name="connsiteY9" fmla="*/ 103130 h 884083"/>
                <a:gd name="connsiteX10" fmla="*/ 8253139 w 8369542"/>
                <a:gd name="connsiteY10" fmla="*/ 114744 h 884083"/>
                <a:gd name="connsiteX11" fmla="*/ 8342180 w 8369542"/>
                <a:gd name="connsiteY11" fmla="*/ 494355 h 884083"/>
                <a:gd name="connsiteX12" fmla="*/ 8312428 w 8369542"/>
                <a:gd name="connsiteY12" fmla="*/ 603472 h 884083"/>
                <a:gd name="connsiteX13" fmla="*/ 8308577 w 8369542"/>
                <a:gd name="connsiteY13" fmla="*/ 751382 h 884083"/>
                <a:gd name="connsiteX14" fmla="*/ 8313153 w 8369542"/>
                <a:gd name="connsiteY14" fmla="*/ 860214 h 884083"/>
                <a:gd name="connsiteX15" fmla="*/ 7956480 w 8369542"/>
                <a:gd name="connsiteY15" fmla="*/ 865130 h 884083"/>
                <a:gd name="connsiteX16" fmla="*/ 34630 w 8369542"/>
                <a:gd name="connsiteY16" fmla="*/ 882829 h 884083"/>
                <a:gd name="connsiteX0" fmla="*/ 21848 w 8369542"/>
                <a:gd name="connsiteY0" fmla="*/ 879879 h 884083"/>
                <a:gd name="connsiteX1" fmla="*/ 12016 w 8369542"/>
                <a:gd name="connsiteY1" fmla="*/ 752059 h 884083"/>
                <a:gd name="connsiteX2" fmla="*/ 154584 w 8369542"/>
                <a:gd name="connsiteY2" fmla="*/ 496420 h 884083"/>
                <a:gd name="connsiteX3" fmla="*/ 1172222 w 8369542"/>
                <a:gd name="connsiteY3" fmla="*/ 476756 h 884083"/>
                <a:gd name="connsiteX4" fmla="*/ 2197410 w 8369542"/>
                <a:gd name="connsiteY4" fmla="*/ 465695 h 884083"/>
                <a:gd name="connsiteX5" fmla="*/ 3140781 w 8369542"/>
                <a:gd name="connsiteY5" fmla="*/ 420396 h 884083"/>
                <a:gd name="connsiteX6" fmla="*/ 4188969 w 8369542"/>
                <a:gd name="connsiteY6" fmla="*/ 430756 h 884083"/>
                <a:gd name="connsiteX7" fmla="*/ 5139538 w 8369542"/>
                <a:gd name="connsiteY7" fmla="*/ 240783 h 884083"/>
                <a:gd name="connsiteX8" fmla="*/ 6157177 w 8369542"/>
                <a:gd name="connsiteY8" fmla="*/ 4807 h 884083"/>
                <a:gd name="connsiteX9" fmla="*/ 7140403 w 8369542"/>
                <a:gd name="connsiteY9" fmla="*/ 103130 h 884083"/>
                <a:gd name="connsiteX10" fmla="*/ 8253139 w 8369542"/>
                <a:gd name="connsiteY10" fmla="*/ 114744 h 884083"/>
                <a:gd name="connsiteX11" fmla="*/ 8342180 w 8369542"/>
                <a:gd name="connsiteY11" fmla="*/ 494355 h 884083"/>
                <a:gd name="connsiteX12" fmla="*/ 8312428 w 8369542"/>
                <a:gd name="connsiteY12" fmla="*/ 603472 h 884083"/>
                <a:gd name="connsiteX13" fmla="*/ 8308577 w 8369542"/>
                <a:gd name="connsiteY13" fmla="*/ 751382 h 884083"/>
                <a:gd name="connsiteX14" fmla="*/ 8313153 w 8369542"/>
                <a:gd name="connsiteY14" fmla="*/ 860214 h 884083"/>
                <a:gd name="connsiteX15" fmla="*/ 7956480 w 8369542"/>
                <a:gd name="connsiteY15" fmla="*/ 865130 h 884083"/>
                <a:gd name="connsiteX16" fmla="*/ 34630 w 8369542"/>
                <a:gd name="connsiteY16" fmla="*/ 882829 h 884083"/>
                <a:gd name="connsiteX0" fmla="*/ 23040 w 8370734"/>
                <a:gd name="connsiteY0" fmla="*/ 879879 h 883924"/>
                <a:gd name="connsiteX1" fmla="*/ 13208 w 8370734"/>
                <a:gd name="connsiteY1" fmla="*/ 752059 h 883924"/>
                <a:gd name="connsiteX2" fmla="*/ 172105 w 8370734"/>
                <a:gd name="connsiteY2" fmla="*/ 523635 h 883924"/>
                <a:gd name="connsiteX3" fmla="*/ 1173414 w 8370734"/>
                <a:gd name="connsiteY3" fmla="*/ 476756 h 883924"/>
                <a:gd name="connsiteX4" fmla="*/ 2198602 w 8370734"/>
                <a:gd name="connsiteY4" fmla="*/ 465695 h 883924"/>
                <a:gd name="connsiteX5" fmla="*/ 3141973 w 8370734"/>
                <a:gd name="connsiteY5" fmla="*/ 420396 h 883924"/>
                <a:gd name="connsiteX6" fmla="*/ 4190161 w 8370734"/>
                <a:gd name="connsiteY6" fmla="*/ 430756 h 883924"/>
                <a:gd name="connsiteX7" fmla="*/ 5140730 w 8370734"/>
                <a:gd name="connsiteY7" fmla="*/ 240783 h 883924"/>
                <a:gd name="connsiteX8" fmla="*/ 6158369 w 8370734"/>
                <a:gd name="connsiteY8" fmla="*/ 4807 h 883924"/>
                <a:gd name="connsiteX9" fmla="*/ 7141595 w 8370734"/>
                <a:gd name="connsiteY9" fmla="*/ 103130 h 883924"/>
                <a:gd name="connsiteX10" fmla="*/ 8254331 w 8370734"/>
                <a:gd name="connsiteY10" fmla="*/ 114744 h 883924"/>
                <a:gd name="connsiteX11" fmla="*/ 8343372 w 8370734"/>
                <a:gd name="connsiteY11" fmla="*/ 494355 h 883924"/>
                <a:gd name="connsiteX12" fmla="*/ 8313620 w 8370734"/>
                <a:gd name="connsiteY12" fmla="*/ 603472 h 883924"/>
                <a:gd name="connsiteX13" fmla="*/ 8309769 w 8370734"/>
                <a:gd name="connsiteY13" fmla="*/ 751382 h 883924"/>
                <a:gd name="connsiteX14" fmla="*/ 8314345 w 8370734"/>
                <a:gd name="connsiteY14" fmla="*/ 860214 h 883924"/>
                <a:gd name="connsiteX15" fmla="*/ 7957672 w 8370734"/>
                <a:gd name="connsiteY15" fmla="*/ 865130 h 883924"/>
                <a:gd name="connsiteX16" fmla="*/ 35822 w 8370734"/>
                <a:gd name="connsiteY16" fmla="*/ 882829 h 883924"/>
                <a:gd name="connsiteX0" fmla="*/ 23040 w 8370734"/>
                <a:gd name="connsiteY0" fmla="*/ 881664 h 885709"/>
                <a:gd name="connsiteX1" fmla="*/ 13208 w 8370734"/>
                <a:gd name="connsiteY1" fmla="*/ 753844 h 885709"/>
                <a:gd name="connsiteX2" fmla="*/ 172105 w 8370734"/>
                <a:gd name="connsiteY2" fmla="*/ 525420 h 885709"/>
                <a:gd name="connsiteX3" fmla="*/ 1173414 w 8370734"/>
                <a:gd name="connsiteY3" fmla="*/ 478541 h 885709"/>
                <a:gd name="connsiteX4" fmla="*/ 2198602 w 8370734"/>
                <a:gd name="connsiteY4" fmla="*/ 467480 h 885709"/>
                <a:gd name="connsiteX5" fmla="*/ 3141973 w 8370734"/>
                <a:gd name="connsiteY5" fmla="*/ 422181 h 885709"/>
                <a:gd name="connsiteX6" fmla="*/ 4190161 w 8370734"/>
                <a:gd name="connsiteY6" fmla="*/ 432541 h 885709"/>
                <a:gd name="connsiteX7" fmla="*/ 5178830 w 8370734"/>
                <a:gd name="connsiteY7" fmla="*/ 275225 h 885709"/>
                <a:gd name="connsiteX8" fmla="*/ 6158369 w 8370734"/>
                <a:gd name="connsiteY8" fmla="*/ 6592 h 885709"/>
                <a:gd name="connsiteX9" fmla="*/ 7141595 w 8370734"/>
                <a:gd name="connsiteY9" fmla="*/ 104915 h 885709"/>
                <a:gd name="connsiteX10" fmla="*/ 8254331 w 8370734"/>
                <a:gd name="connsiteY10" fmla="*/ 116529 h 885709"/>
                <a:gd name="connsiteX11" fmla="*/ 8343372 w 8370734"/>
                <a:gd name="connsiteY11" fmla="*/ 496140 h 885709"/>
                <a:gd name="connsiteX12" fmla="*/ 8313620 w 8370734"/>
                <a:gd name="connsiteY12" fmla="*/ 605257 h 885709"/>
                <a:gd name="connsiteX13" fmla="*/ 8309769 w 8370734"/>
                <a:gd name="connsiteY13" fmla="*/ 753167 h 885709"/>
                <a:gd name="connsiteX14" fmla="*/ 8314345 w 8370734"/>
                <a:gd name="connsiteY14" fmla="*/ 861999 h 885709"/>
                <a:gd name="connsiteX15" fmla="*/ 7957672 w 8370734"/>
                <a:gd name="connsiteY15" fmla="*/ 866915 h 885709"/>
                <a:gd name="connsiteX16" fmla="*/ 35822 w 8370734"/>
                <a:gd name="connsiteY16" fmla="*/ 884614 h 885709"/>
                <a:gd name="connsiteX0" fmla="*/ 23040 w 8370734"/>
                <a:gd name="connsiteY0" fmla="*/ 852271 h 856316"/>
                <a:gd name="connsiteX1" fmla="*/ 13208 w 8370734"/>
                <a:gd name="connsiteY1" fmla="*/ 724451 h 856316"/>
                <a:gd name="connsiteX2" fmla="*/ 172105 w 8370734"/>
                <a:gd name="connsiteY2" fmla="*/ 496027 h 856316"/>
                <a:gd name="connsiteX3" fmla="*/ 1173414 w 8370734"/>
                <a:gd name="connsiteY3" fmla="*/ 449148 h 856316"/>
                <a:gd name="connsiteX4" fmla="*/ 2198602 w 8370734"/>
                <a:gd name="connsiteY4" fmla="*/ 438087 h 856316"/>
                <a:gd name="connsiteX5" fmla="*/ 3141973 w 8370734"/>
                <a:gd name="connsiteY5" fmla="*/ 392788 h 856316"/>
                <a:gd name="connsiteX6" fmla="*/ 4190161 w 8370734"/>
                <a:gd name="connsiteY6" fmla="*/ 403148 h 856316"/>
                <a:gd name="connsiteX7" fmla="*/ 5178830 w 8370734"/>
                <a:gd name="connsiteY7" fmla="*/ 245832 h 856316"/>
                <a:gd name="connsiteX8" fmla="*/ 6223683 w 8370734"/>
                <a:gd name="connsiteY8" fmla="*/ 9856 h 856316"/>
                <a:gd name="connsiteX9" fmla="*/ 7141595 w 8370734"/>
                <a:gd name="connsiteY9" fmla="*/ 75522 h 856316"/>
                <a:gd name="connsiteX10" fmla="*/ 8254331 w 8370734"/>
                <a:gd name="connsiteY10" fmla="*/ 87136 h 856316"/>
                <a:gd name="connsiteX11" fmla="*/ 8343372 w 8370734"/>
                <a:gd name="connsiteY11" fmla="*/ 466747 h 856316"/>
                <a:gd name="connsiteX12" fmla="*/ 8313620 w 8370734"/>
                <a:gd name="connsiteY12" fmla="*/ 575864 h 856316"/>
                <a:gd name="connsiteX13" fmla="*/ 8309769 w 8370734"/>
                <a:gd name="connsiteY13" fmla="*/ 723774 h 856316"/>
                <a:gd name="connsiteX14" fmla="*/ 8314345 w 8370734"/>
                <a:gd name="connsiteY14" fmla="*/ 832606 h 856316"/>
                <a:gd name="connsiteX15" fmla="*/ 7957672 w 8370734"/>
                <a:gd name="connsiteY15" fmla="*/ 837522 h 856316"/>
                <a:gd name="connsiteX16" fmla="*/ 35822 w 8370734"/>
                <a:gd name="connsiteY16" fmla="*/ 855221 h 856316"/>
                <a:gd name="connsiteX0" fmla="*/ 23040 w 8370734"/>
                <a:gd name="connsiteY0" fmla="*/ 846663 h 850708"/>
                <a:gd name="connsiteX1" fmla="*/ 13208 w 8370734"/>
                <a:gd name="connsiteY1" fmla="*/ 718843 h 850708"/>
                <a:gd name="connsiteX2" fmla="*/ 172105 w 8370734"/>
                <a:gd name="connsiteY2" fmla="*/ 490419 h 850708"/>
                <a:gd name="connsiteX3" fmla="*/ 1173414 w 8370734"/>
                <a:gd name="connsiteY3" fmla="*/ 443540 h 850708"/>
                <a:gd name="connsiteX4" fmla="*/ 2198602 w 8370734"/>
                <a:gd name="connsiteY4" fmla="*/ 432479 h 850708"/>
                <a:gd name="connsiteX5" fmla="*/ 3141973 w 8370734"/>
                <a:gd name="connsiteY5" fmla="*/ 387180 h 850708"/>
                <a:gd name="connsiteX6" fmla="*/ 4190161 w 8370734"/>
                <a:gd name="connsiteY6" fmla="*/ 397540 h 850708"/>
                <a:gd name="connsiteX7" fmla="*/ 5178830 w 8370734"/>
                <a:gd name="connsiteY7" fmla="*/ 240224 h 850708"/>
                <a:gd name="connsiteX8" fmla="*/ 6223683 w 8370734"/>
                <a:gd name="connsiteY8" fmla="*/ 4248 h 850708"/>
                <a:gd name="connsiteX9" fmla="*/ 7163366 w 8370734"/>
                <a:gd name="connsiteY9" fmla="*/ 108014 h 850708"/>
                <a:gd name="connsiteX10" fmla="*/ 8254331 w 8370734"/>
                <a:gd name="connsiteY10" fmla="*/ 81528 h 850708"/>
                <a:gd name="connsiteX11" fmla="*/ 8343372 w 8370734"/>
                <a:gd name="connsiteY11" fmla="*/ 461139 h 850708"/>
                <a:gd name="connsiteX12" fmla="*/ 8313620 w 8370734"/>
                <a:gd name="connsiteY12" fmla="*/ 570256 h 850708"/>
                <a:gd name="connsiteX13" fmla="*/ 8309769 w 8370734"/>
                <a:gd name="connsiteY13" fmla="*/ 718166 h 850708"/>
                <a:gd name="connsiteX14" fmla="*/ 8314345 w 8370734"/>
                <a:gd name="connsiteY14" fmla="*/ 826998 h 850708"/>
                <a:gd name="connsiteX15" fmla="*/ 7957672 w 8370734"/>
                <a:gd name="connsiteY15" fmla="*/ 831914 h 850708"/>
                <a:gd name="connsiteX16" fmla="*/ 35822 w 8370734"/>
                <a:gd name="connsiteY16" fmla="*/ 849613 h 850708"/>
                <a:gd name="connsiteX0" fmla="*/ 23040 w 8370734"/>
                <a:gd name="connsiteY0" fmla="*/ 846024 h 850069"/>
                <a:gd name="connsiteX1" fmla="*/ 13208 w 8370734"/>
                <a:gd name="connsiteY1" fmla="*/ 718204 h 850069"/>
                <a:gd name="connsiteX2" fmla="*/ 172105 w 8370734"/>
                <a:gd name="connsiteY2" fmla="*/ 489780 h 850069"/>
                <a:gd name="connsiteX3" fmla="*/ 1173414 w 8370734"/>
                <a:gd name="connsiteY3" fmla="*/ 442901 h 850069"/>
                <a:gd name="connsiteX4" fmla="*/ 2198602 w 8370734"/>
                <a:gd name="connsiteY4" fmla="*/ 431840 h 850069"/>
                <a:gd name="connsiteX5" fmla="*/ 3141973 w 8370734"/>
                <a:gd name="connsiteY5" fmla="*/ 386541 h 850069"/>
                <a:gd name="connsiteX6" fmla="*/ 4190161 w 8370734"/>
                <a:gd name="connsiteY6" fmla="*/ 396901 h 850069"/>
                <a:gd name="connsiteX7" fmla="*/ 5178830 w 8370734"/>
                <a:gd name="connsiteY7" fmla="*/ 239585 h 850069"/>
                <a:gd name="connsiteX8" fmla="*/ 6223683 w 8370734"/>
                <a:gd name="connsiteY8" fmla="*/ 3609 h 850069"/>
                <a:gd name="connsiteX9" fmla="*/ 7163366 w 8370734"/>
                <a:gd name="connsiteY9" fmla="*/ 107375 h 850069"/>
                <a:gd name="connsiteX10" fmla="*/ 8254331 w 8370734"/>
                <a:gd name="connsiteY10" fmla="*/ 80889 h 850069"/>
                <a:gd name="connsiteX11" fmla="*/ 8343372 w 8370734"/>
                <a:gd name="connsiteY11" fmla="*/ 460500 h 850069"/>
                <a:gd name="connsiteX12" fmla="*/ 8313620 w 8370734"/>
                <a:gd name="connsiteY12" fmla="*/ 569617 h 850069"/>
                <a:gd name="connsiteX13" fmla="*/ 8309769 w 8370734"/>
                <a:gd name="connsiteY13" fmla="*/ 717527 h 850069"/>
                <a:gd name="connsiteX14" fmla="*/ 8314345 w 8370734"/>
                <a:gd name="connsiteY14" fmla="*/ 826359 h 850069"/>
                <a:gd name="connsiteX15" fmla="*/ 7957672 w 8370734"/>
                <a:gd name="connsiteY15" fmla="*/ 831275 h 850069"/>
                <a:gd name="connsiteX16" fmla="*/ 35822 w 8370734"/>
                <a:gd name="connsiteY16" fmla="*/ 848974 h 850069"/>
                <a:gd name="connsiteX0" fmla="*/ 23040 w 8370734"/>
                <a:gd name="connsiteY0" fmla="*/ 846024 h 850069"/>
                <a:gd name="connsiteX1" fmla="*/ 13208 w 8370734"/>
                <a:gd name="connsiteY1" fmla="*/ 718204 h 850069"/>
                <a:gd name="connsiteX2" fmla="*/ 172105 w 8370734"/>
                <a:gd name="connsiteY2" fmla="*/ 489780 h 850069"/>
                <a:gd name="connsiteX3" fmla="*/ 1173414 w 8370734"/>
                <a:gd name="connsiteY3" fmla="*/ 442901 h 850069"/>
                <a:gd name="connsiteX4" fmla="*/ 2198602 w 8370734"/>
                <a:gd name="connsiteY4" fmla="*/ 431840 h 850069"/>
                <a:gd name="connsiteX5" fmla="*/ 3141973 w 8370734"/>
                <a:gd name="connsiteY5" fmla="*/ 386541 h 850069"/>
                <a:gd name="connsiteX6" fmla="*/ 4190161 w 8370734"/>
                <a:gd name="connsiteY6" fmla="*/ 396901 h 850069"/>
                <a:gd name="connsiteX7" fmla="*/ 5178830 w 8370734"/>
                <a:gd name="connsiteY7" fmla="*/ 239585 h 850069"/>
                <a:gd name="connsiteX8" fmla="*/ 6223683 w 8370734"/>
                <a:gd name="connsiteY8" fmla="*/ 3609 h 850069"/>
                <a:gd name="connsiteX9" fmla="*/ 7163366 w 8370734"/>
                <a:gd name="connsiteY9" fmla="*/ 107375 h 850069"/>
                <a:gd name="connsiteX10" fmla="*/ 8254331 w 8370734"/>
                <a:gd name="connsiteY10" fmla="*/ 80889 h 850069"/>
                <a:gd name="connsiteX11" fmla="*/ 8343372 w 8370734"/>
                <a:gd name="connsiteY11" fmla="*/ 460500 h 850069"/>
                <a:gd name="connsiteX12" fmla="*/ 8313620 w 8370734"/>
                <a:gd name="connsiteY12" fmla="*/ 569617 h 850069"/>
                <a:gd name="connsiteX13" fmla="*/ 8309769 w 8370734"/>
                <a:gd name="connsiteY13" fmla="*/ 717527 h 850069"/>
                <a:gd name="connsiteX14" fmla="*/ 8314345 w 8370734"/>
                <a:gd name="connsiteY14" fmla="*/ 826359 h 850069"/>
                <a:gd name="connsiteX15" fmla="*/ 7957672 w 8370734"/>
                <a:gd name="connsiteY15" fmla="*/ 831275 h 850069"/>
                <a:gd name="connsiteX16" fmla="*/ 35822 w 8370734"/>
                <a:gd name="connsiteY16" fmla="*/ 848974 h 850069"/>
                <a:gd name="connsiteX0" fmla="*/ 23040 w 8362092"/>
                <a:gd name="connsiteY0" fmla="*/ 846024 h 850069"/>
                <a:gd name="connsiteX1" fmla="*/ 13208 w 8362092"/>
                <a:gd name="connsiteY1" fmla="*/ 718204 h 850069"/>
                <a:gd name="connsiteX2" fmla="*/ 172105 w 8362092"/>
                <a:gd name="connsiteY2" fmla="*/ 489780 h 850069"/>
                <a:gd name="connsiteX3" fmla="*/ 1173414 w 8362092"/>
                <a:gd name="connsiteY3" fmla="*/ 442901 h 850069"/>
                <a:gd name="connsiteX4" fmla="*/ 2198602 w 8362092"/>
                <a:gd name="connsiteY4" fmla="*/ 431840 h 850069"/>
                <a:gd name="connsiteX5" fmla="*/ 3141973 w 8362092"/>
                <a:gd name="connsiteY5" fmla="*/ 386541 h 850069"/>
                <a:gd name="connsiteX6" fmla="*/ 4190161 w 8362092"/>
                <a:gd name="connsiteY6" fmla="*/ 396901 h 850069"/>
                <a:gd name="connsiteX7" fmla="*/ 5178830 w 8362092"/>
                <a:gd name="connsiteY7" fmla="*/ 239585 h 850069"/>
                <a:gd name="connsiteX8" fmla="*/ 6223683 w 8362092"/>
                <a:gd name="connsiteY8" fmla="*/ 3609 h 850069"/>
                <a:gd name="connsiteX9" fmla="*/ 7163366 w 8362092"/>
                <a:gd name="connsiteY9" fmla="*/ 107375 h 850069"/>
                <a:gd name="connsiteX10" fmla="*/ 8238002 w 8362092"/>
                <a:gd name="connsiteY10" fmla="*/ 64560 h 850069"/>
                <a:gd name="connsiteX11" fmla="*/ 8343372 w 8362092"/>
                <a:gd name="connsiteY11" fmla="*/ 460500 h 850069"/>
                <a:gd name="connsiteX12" fmla="*/ 8313620 w 8362092"/>
                <a:gd name="connsiteY12" fmla="*/ 569617 h 850069"/>
                <a:gd name="connsiteX13" fmla="*/ 8309769 w 8362092"/>
                <a:gd name="connsiteY13" fmla="*/ 717527 h 850069"/>
                <a:gd name="connsiteX14" fmla="*/ 8314345 w 8362092"/>
                <a:gd name="connsiteY14" fmla="*/ 826359 h 850069"/>
                <a:gd name="connsiteX15" fmla="*/ 7957672 w 8362092"/>
                <a:gd name="connsiteY15" fmla="*/ 831275 h 850069"/>
                <a:gd name="connsiteX16" fmla="*/ 35822 w 8362092"/>
                <a:gd name="connsiteY16" fmla="*/ 848974 h 850069"/>
                <a:gd name="connsiteX0" fmla="*/ 23040 w 8370734"/>
                <a:gd name="connsiteY0" fmla="*/ 846024 h 850069"/>
                <a:gd name="connsiteX1" fmla="*/ 13208 w 8370734"/>
                <a:gd name="connsiteY1" fmla="*/ 718204 h 850069"/>
                <a:gd name="connsiteX2" fmla="*/ 172105 w 8370734"/>
                <a:gd name="connsiteY2" fmla="*/ 489780 h 850069"/>
                <a:gd name="connsiteX3" fmla="*/ 1173414 w 8370734"/>
                <a:gd name="connsiteY3" fmla="*/ 442901 h 850069"/>
                <a:gd name="connsiteX4" fmla="*/ 2198602 w 8370734"/>
                <a:gd name="connsiteY4" fmla="*/ 431840 h 850069"/>
                <a:gd name="connsiteX5" fmla="*/ 3141973 w 8370734"/>
                <a:gd name="connsiteY5" fmla="*/ 386541 h 850069"/>
                <a:gd name="connsiteX6" fmla="*/ 4190161 w 8370734"/>
                <a:gd name="connsiteY6" fmla="*/ 396901 h 850069"/>
                <a:gd name="connsiteX7" fmla="*/ 5178830 w 8370734"/>
                <a:gd name="connsiteY7" fmla="*/ 239585 h 850069"/>
                <a:gd name="connsiteX8" fmla="*/ 6223683 w 8370734"/>
                <a:gd name="connsiteY8" fmla="*/ 3609 h 850069"/>
                <a:gd name="connsiteX9" fmla="*/ 7163366 w 8370734"/>
                <a:gd name="connsiteY9" fmla="*/ 107375 h 850069"/>
                <a:gd name="connsiteX10" fmla="*/ 8254330 w 8370734"/>
                <a:gd name="connsiteY10" fmla="*/ 97217 h 850069"/>
                <a:gd name="connsiteX11" fmla="*/ 8343372 w 8370734"/>
                <a:gd name="connsiteY11" fmla="*/ 460500 h 850069"/>
                <a:gd name="connsiteX12" fmla="*/ 8313620 w 8370734"/>
                <a:gd name="connsiteY12" fmla="*/ 569617 h 850069"/>
                <a:gd name="connsiteX13" fmla="*/ 8309769 w 8370734"/>
                <a:gd name="connsiteY13" fmla="*/ 717527 h 850069"/>
                <a:gd name="connsiteX14" fmla="*/ 8314345 w 8370734"/>
                <a:gd name="connsiteY14" fmla="*/ 826359 h 850069"/>
                <a:gd name="connsiteX15" fmla="*/ 7957672 w 8370734"/>
                <a:gd name="connsiteY15" fmla="*/ 831275 h 850069"/>
                <a:gd name="connsiteX16" fmla="*/ 35822 w 8370734"/>
                <a:gd name="connsiteY16" fmla="*/ 848974 h 850069"/>
                <a:gd name="connsiteX0" fmla="*/ 23040 w 8361828"/>
                <a:gd name="connsiteY0" fmla="*/ 846024 h 850069"/>
                <a:gd name="connsiteX1" fmla="*/ 13208 w 8361828"/>
                <a:gd name="connsiteY1" fmla="*/ 718204 h 850069"/>
                <a:gd name="connsiteX2" fmla="*/ 172105 w 8361828"/>
                <a:gd name="connsiteY2" fmla="*/ 489780 h 850069"/>
                <a:gd name="connsiteX3" fmla="*/ 1173414 w 8361828"/>
                <a:gd name="connsiteY3" fmla="*/ 442901 h 850069"/>
                <a:gd name="connsiteX4" fmla="*/ 2198602 w 8361828"/>
                <a:gd name="connsiteY4" fmla="*/ 431840 h 850069"/>
                <a:gd name="connsiteX5" fmla="*/ 3141973 w 8361828"/>
                <a:gd name="connsiteY5" fmla="*/ 386541 h 850069"/>
                <a:gd name="connsiteX6" fmla="*/ 4190161 w 8361828"/>
                <a:gd name="connsiteY6" fmla="*/ 396901 h 850069"/>
                <a:gd name="connsiteX7" fmla="*/ 5178830 w 8361828"/>
                <a:gd name="connsiteY7" fmla="*/ 239585 h 850069"/>
                <a:gd name="connsiteX8" fmla="*/ 6223683 w 8361828"/>
                <a:gd name="connsiteY8" fmla="*/ 3609 h 850069"/>
                <a:gd name="connsiteX9" fmla="*/ 7163366 w 8361828"/>
                <a:gd name="connsiteY9" fmla="*/ 107375 h 850069"/>
                <a:gd name="connsiteX10" fmla="*/ 8254330 w 8361828"/>
                <a:gd name="connsiteY10" fmla="*/ 97217 h 850069"/>
                <a:gd name="connsiteX11" fmla="*/ 8321601 w 8361828"/>
                <a:gd name="connsiteY11" fmla="*/ 460500 h 850069"/>
                <a:gd name="connsiteX12" fmla="*/ 8313620 w 8361828"/>
                <a:gd name="connsiteY12" fmla="*/ 569617 h 850069"/>
                <a:gd name="connsiteX13" fmla="*/ 8309769 w 8361828"/>
                <a:gd name="connsiteY13" fmla="*/ 717527 h 850069"/>
                <a:gd name="connsiteX14" fmla="*/ 8314345 w 8361828"/>
                <a:gd name="connsiteY14" fmla="*/ 826359 h 850069"/>
                <a:gd name="connsiteX15" fmla="*/ 7957672 w 8361828"/>
                <a:gd name="connsiteY15" fmla="*/ 831275 h 850069"/>
                <a:gd name="connsiteX16" fmla="*/ 35822 w 8361828"/>
                <a:gd name="connsiteY16" fmla="*/ 848974 h 850069"/>
                <a:gd name="connsiteX0" fmla="*/ 23040 w 8361828"/>
                <a:gd name="connsiteY0" fmla="*/ 846024 h 850069"/>
                <a:gd name="connsiteX1" fmla="*/ 13208 w 8361828"/>
                <a:gd name="connsiteY1" fmla="*/ 718204 h 850069"/>
                <a:gd name="connsiteX2" fmla="*/ 172105 w 8361828"/>
                <a:gd name="connsiteY2" fmla="*/ 489780 h 850069"/>
                <a:gd name="connsiteX3" fmla="*/ 1178857 w 8361828"/>
                <a:gd name="connsiteY3" fmla="*/ 459230 h 850069"/>
                <a:gd name="connsiteX4" fmla="*/ 2198602 w 8361828"/>
                <a:gd name="connsiteY4" fmla="*/ 431840 h 850069"/>
                <a:gd name="connsiteX5" fmla="*/ 3141973 w 8361828"/>
                <a:gd name="connsiteY5" fmla="*/ 386541 h 850069"/>
                <a:gd name="connsiteX6" fmla="*/ 4190161 w 8361828"/>
                <a:gd name="connsiteY6" fmla="*/ 396901 h 850069"/>
                <a:gd name="connsiteX7" fmla="*/ 5178830 w 8361828"/>
                <a:gd name="connsiteY7" fmla="*/ 239585 h 850069"/>
                <a:gd name="connsiteX8" fmla="*/ 6223683 w 8361828"/>
                <a:gd name="connsiteY8" fmla="*/ 3609 h 850069"/>
                <a:gd name="connsiteX9" fmla="*/ 7163366 w 8361828"/>
                <a:gd name="connsiteY9" fmla="*/ 107375 h 850069"/>
                <a:gd name="connsiteX10" fmla="*/ 8254330 w 8361828"/>
                <a:gd name="connsiteY10" fmla="*/ 97217 h 850069"/>
                <a:gd name="connsiteX11" fmla="*/ 8321601 w 8361828"/>
                <a:gd name="connsiteY11" fmla="*/ 460500 h 850069"/>
                <a:gd name="connsiteX12" fmla="*/ 8313620 w 8361828"/>
                <a:gd name="connsiteY12" fmla="*/ 569617 h 850069"/>
                <a:gd name="connsiteX13" fmla="*/ 8309769 w 8361828"/>
                <a:gd name="connsiteY13" fmla="*/ 717527 h 850069"/>
                <a:gd name="connsiteX14" fmla="*/ 8314345 w 8361828"/>
                <a:gd name="connsiteY14" fmla="*/ 826359 h 850069"/>
                <a:gd name="connsiteX15" fmla="*/ 7957672 w 8361828"/>
                <a:gd name="connsiteY15" fmla="*/ 831275 h 850069"/>
                <a:gd name="connsiteX16" fmla="*/ 35822 w 8361828"/>
                <a:gd name="connsiteY16" fmla="*/ 848974 h 850069"/>
                <a:gd name="connsiteX0" fmla="*/ 23040 w 8361828"/>
                <a:gd name="connsiteY0" fmla="*/ 846024 h 850069"/>
                <a:gd name="connsiteX1" fmla="*/ 13208 w 8361828"/>
                <a:gd name="connsiteY1" fmla="*/ 718204 h 850069"/>
                <a:gd name="connsiteX2" fmla="*/ 172105 w 8361828"/>
                <a:gd name="connsiteY2" fmla="*/ 489780 h 850069"/>
                <a:gd name="connsiteX3" fmla="*/ 1178857 w 8361828"/>
                <a:gd name="connsiteY3" fmla="*/ 459230 h 850069"/>
                <a:gd name="connsiteX4" fmla="*/ 2198602 w 8361828"/>
                <a:gd name="connsiteY4" fmla="*/ 431840 h 850069"/>
                <a:gd name="connsiteX5" fmla="*/ 3141973 w 8361828"/>
                <a:gd name="connsiteY5" fmla="*/ 386541 h 850069"/>
                <a:gd name="connsiteX6" fmla="*/ 4190161 w 8361828"/>
                <a:gd name="connsiteY6" fmla="*/ 396901 h 850069"/>
                <a:gd name="connsiteX7" fmla="*/ 5178830 w 8361828"/>
                <a:gd name="connsiteY7" fmla="*/ 239585 h 850069"/>
                <a:gd name="connsiteX8" fmla="*/ 6223683 w 8361828"/>
                <a:gd name="connsiteY8" fmla="*/ 3609 h 850069"/>
                <a:gd name="connsiteX9" fmla="*/ 7163366 w 8361828"/>
                <a:gd name="connsiteY9" fmla="*/ 107375 h 850069"/>
                <a:gd name="connsiteX10" fmla="*/ 8254330 w 8361828"/>
                <a:gd name="connsiteY10" fmla="*/ 97217 h 850069"/>
                <a:gd name="connsiteX11" fmla="*/ 8321601 w 8361828"/>
                <a:gd name="connsiteY11" fmla="*/ 460500 h 850069"/>
                <a:gd name="connsiteX12" fmla="*/ 8313620 w 8361828"/>
                <a:gd name="connsiteY12" fmla="*/ 569617 h 850069"/>
                <a:gd name="connsiteX13" fmla="*/ 8342427 w 8361828"/>
                <a:gd name="connsiteY13" fmla="*/ 717527 h 850069"/>
                <a:gd name="connsiteX14" fmla="*/ 8314345 w 8361828"/>
                <a:gd name="connsiteY14" fmla="*/ 826359 h 850069"/>
                <a:gd name="connsiteX15" fmla="*/ 7957672 w 8361828"/>
                <a:gd name="connsiteY15" fmla="*/ 831275 h 850069"/>
                <a:gd name="connsiteX16" fmla="*/ 35822 w 8361828"/>
                <a:gd name="connsiteY16" fmla="*/ 848974 h 850069"/>
                <a:gd name="connsiteX0" fmla="*/ 23040 w 8361828"/>
                <a:gd name="connsiteY0" fmla="*/ 846024 h 850069"/>
                <a:gd name="connsiteX1" fmla="*/ 13208 w 8361828"/>
                <a:gd name="connsiteY1" fmla="*/ 718204 h 850069"/>
                <a:gd name="connsiteX2" fmla="*/ 172105 w 8361828"/>
                <a:gd name="connsiteY2" fmla="*/ 489780 h 850069"/>
                <a:gd name="connsiteX3" fmla="*/ 1178857 w 8361828"/>
                <a:gd name="connsiteY3" fmla="*/ 459230 h 850069"/>
                <a:gd name="connsiteX4" fmla="*/ 2198602 w 8361828"/>
                <a:gd name="connsiteY4" fmla="*/ 431840 h 850069"/>
                <a:gd name="connsiteX5" fmla="*/ 3141973 w 8361828"/>
                <a:gd name="connsiteY5" fmla="*/ 386541 h 850069"/>
                <a:gd name="connsiteX6" fmla="*/ 4190161 w 8361828"/>
                <a:gd name="connsiteY6" fmla="*/ 396901 h 850069"/>
                <a:gd name="connsiteX7" fmla="*/ 5178830 w 8361828"/>
                <a:gd name="connsiteY7" fmla="*/ 239585 h 850069"/>
                <a:gd name="connsiteX8" fmla="*/ 6223683 w 8361828"/>
                <a:gd name="connsiteY8" fmla="*/ 3609 h 850069"/>
                <a:gd name="connsiteX9" fmla="*/ 7163366 w 8361828"/>
                <a:gd name="connsiteY9" fmla="*/ 107375 h 850069"/>
                <a:gd name="connsiteX10" fmla="*/ 8254330 w 8361828"/>
                <a:gd name="connsiteY10" fmla="*/ 97217 h 850069"/>
                <a:gd name="connsiteX11" fmla="*/ 8321601 w 8361828"/>
                <a:gd name="connsiteY11" fmla="*/ 460500 h 850069"/>
                <a:gd name="connsiteX12" fmla="*/ 8346277 w 8361828"/>
                <a:gd name="connsiteY12" fmla="*/ 569617 h 850069"/>
                <a:gd name="connsiteX13" fmla="*/ 8342427 w 8361828"/>
                <a:gd name="connsiteY13" fmla="*/ 717527 h 850069"/>
                <a:gd name="connsiteX14" fmla="*/ 8314345 w 8361828"/>
                <a:gd name="connsiteY14" fmla="*/ 826359 h 850069"/>
                <a:gd name="connsiteX15" fmla="*/ 7957672 w 8361828"/>
                <a:gd name="connsiteY15" fmla="*/ 831275 h 850069"/>
                <a:gd name="connsiteX16" fmla="*/ 35822 w 8361828"/>
                <a:gd name="connsiteY16" fmla="*/ 848974 h 850069"/>
                <a:gd name="connsiteX0" fmla="*/ 23040 w 8368374"/>
                <a:gd name="connsiteY0" fmla="*/ 846024 h 850069"/>
                <a:gd name="connsiteX1" fmla="*/ 13208 w 8368374"/>
                <a:gd name="connsiteY1" fmla="*/ 718204 h 850069"/>
                <a:gd name="connsiteX2" fmla="*/ 172105 w 8368374"/>
                <a:gd name="connsiteY2" fmla="*/ 489780 h 850069"/>
                <a:gd name="connsiteX3" fmla="*/ 1178857 w 8368374"/>
                <a:gd name="connsiteY3" fmla="*/ 459230 h 850069"/>
                <a:gd name="connsiteX4" fmla="*/ 2198602 w 8368374"/>
                <a:gd name="connsiteY4" fmla="*/ 431840 h 850069"/>
                <a:gd name="connsiteX5" fmla="*/ 3141973 w 8368374"/>
                <a:gd name="connsiteY5" fmla="*/ 386541 h 850069"/>
                <a:gd name="connsiteX6" fmla="*/ 4190161 w 8368374"/>
                <a:gd name="connsiteY6" fmla="*/ 396901 h 850069"/>
                <a:gd name="connsiteX7" fmla="*/ 5178830 w 8368374"/>
                <a:gd name="connsiteY7" fmla="*/ 239585 h 850069"/>
                <a:gd name="connsiteX8" fmla="*/ 6223683 w 8368374"/>
                <a:gd name="connsiteY8" fmla="*/ 3609 h 850069"/>
                <a:gd name="connsiteX9" fmla="*/ 7163366 w 8368374"/>
                <a:gd name="connsiteY9" fmla="*/ 107375 h 850069"/>
                <a:gd name="connsiteX10" fmla="*/ 8254330 w 8368374"/>
                <a:gd name="connsiteY10" fmla="*/ 97217 h 850069"/>
                <a:gd name="connsiteX11" fmla="*/ 8337929 w 8368374"/>
                <a:gd name="connsiteY11" fmla="*/ 460500 h 850069"/>
                <a:gd name="connsiteX12" fmla="*/ 8346277 w 8368374"/>
                <a:gd name="connsiteY12" fmla="*/ 569617 h 850069"/>
                <a:gd name="connsiteX13" fmla="*/ 8342427 w 8368374"/>
                <a:gd name="connsiteY13" fmla="*/ 717527 h 850069"/>
                <a:gd name="connsiteX14" fmla="*/ 8314345 w 8368374"/>
                <a:gd name="connsiteY14" fmla="*/ 826359 h 850069"/>
                <a:gd name="connsiteX15" fmla="*/ 7957672 w 8368374"/>
                <a:gd name="connsiteY15" fmla="*/ 831275 h 850069"/>
                <a:gd name="connsiteX16" fmla="*/ 35822 w 8368374"/>
                <a:gd name="connsiteY16" fmla="*/ 848974 h 850069"/>
                <a:gd name="connsiteX0" fmla="*/ 23040 w 8374387"/>
                <a:gd name="connsiteY0" fmla="*/ 846024 h 850069"/>
                <a:gd name="connsiteX1" fmla="*/ 13208 w 8374387"/>
                <a:gd name="connsiteY1" fmla="*/ 718204 h 850069"/>
                <a:gd name="connsiteX2" fmla="*/ 172105 w 8374387"/>
                <a:gd name="connsiteY2" fmla="*/ 489780 h 850069"/>
                <a:gd name="connsiteX3" fmla="*/ 1178857 w 8374387"/>
                <a:gd name="connsiteY3" fmla="*/ 459230 h 850069"/>
                <a:gd name="connsiteX4" fmla="*/ 2198602 w 8374387"/>
                <a:gd name="connsiteY4" fmla="*/ 431840 h 850069"/>
                <a:gd name="connsiteX5" fmla="*/ 3141973 w 8374387"/>
                <a:gd name="connsiteY5" fmla="*/ 386541 h 850069"/>
                <a:gd name="connsiteX6" fmla="*/ 4190161 w 8374387"/>
                <a:gd name="connsiteY6" fmla="*/ 396901 h 850069"/>
                <a:gd name="connsiteX7" fmla="*/ 5178830 w 8374387"/>
                <a:gd name="connsiteY7" fmla="*/ 239585 h 850069"/>
                <a:gd name="connsiteX8" fmla="*/ 6223683 w 8374387"/>
                <a:gd name="connsiteY8" fmla="*/ 3609 h 850069"/>
                <a:gd name="connsiteX9" fmla="*/ 7163366 w 8374387"/>
                <a:gd name="connsiteY9" fmla="*/ 107375 h 850069"/>
                <a:gd name="connsiteX10" fmla="*/ 8254330 w 8374387"/>
                <a:gd name="connsiteY10" fmla="*/ 97217 h 850069"/>
                <a:gd name="connsiteX11" fmla="*/ 8337929 w 8374387"/>
                <a:gd name="connsiteY11" fmla="*/ 460500 h 850069"/>
                <a:gd name="connsiteX12" fmla="*/ 8346277 w 8374387"/>
                <a:gd name="connsiteY12" fmla="*/ 569617 h 850069"/>
                <a:gd name="connsiteX13" fmla="*/ 8342427 w 8374387"/>
                <a:gd name="connsiteY13" fmla="*/ 717527 h 850069"/>
                <a:gd name="connsiteX14" fmla="*/ 8347002 w 8374387"/>
                <a:gd name="connsiteY14" fmla="*/ 831802 h 850069"/>
                <a:gd name="connsiteX15" fmla="*/ 7957672 w 8374387"/>
                <a:gd name="connsiteY15" fmla="*/ 831275 h 850069"/>
                <a:gd name="connsiteX16" fmla="*/ 35822 w 8374387"/>
                <a:gd name="connsiteY16" fmla="*/ 848974 h 850069"/>
                <a:gd name="connsiteX0" fmla="*/ 23040 w 8384777"/>
                <a:gd name="connsiteY0" fmla="*/ 846024 h 850069"/>
                <a:gd name="connsiteX1" fmla="*/ 13208 w 8384777"/>
                <a:gd name="connsiteY1" fmla="*/ 718204 h 850069"/>
                <a:gd name="connsiteX2" fmla="*/ 172105 w 8384777"/>
                <a:gd name="connsiteY2" fmla="*/ 489780 h 850069"/>
                <a:gd name="connsiteX3" fmla="*/ 1178857 w 8384777"/>
                <a:gd name="connsiteY3" fmla="*/ 459230 h 850069"/>
                <a:gd name="connsiteX4" fmla="*/ 2198602 w 8384777"/>
                <a:gd name="connsiteY4" fmla="*/ 431840 h 850069"/>
                <a:gd name="connsiteX5" fmla="*/ 3141973 w 8384777"/>
                <a:gd name="connsiteY5" fmla="*/ 386541 h 850069"/>
                <a:gd name="connsiteX6" fmla="*/ 4190161 w 8384777"/>
                <a:gd name="connsiteY6" fmla="*/ 396901 h 850069"/>
                <a:gd name="connsiteX7" fmla="*/ 5178830 w 8384777"/>
                <a:gd name="connsiteY7" fmla="*/ 239585 h 850069"/>
                <a:gd name="connsiteX8" fmla="*/ 6223683 w 8384777"/>
                <a:gd name="connsiteY8" fmla="*/ 3609 h 850069"/>
                <a:gd name="connsiteX9" fmla="*/ 7163366 w 8384777"/>
                <a:gd name="connsiteY9" fmla="*/ 107375 h 850069"/>
                <a:gd name="connsiteX10" fmla="*/ 8254330 w 8384777"/>
                <a:gd name="connsiteY10" fmla="*/ 97217 h 850069"/>
                <a:gd name="connsiteX11" fmla="*/ 8337929 w 8384777"/>
                <a:gd name="connsiteY11" fmla="*/ 460500 h 850069"/>
                <a:gd name="connsiteX12" fmla="*/ 8346277 w 8384777"/>
                <a:gd name="connsiteY12" fmla="*/ 569617 h 850069"/>
                <a:gd name="connsiteX13" fmla="*/ 8369642 w 8384777"/>
                <a:gd name="connsiteY13" fmla="*/ 722970 h 850069"/>
                <a:gd name="connsiteX14" fmla="*/ 8347002 w 8384777"/>
                <a:gd name="connsiteY14" fmla="*/ 831802 h 850069"/>
                <a:gd name="connsiteX15" fmla="*/ 7957672 w 8384777"/>
                <a:gd name="connsiteY15" fmla="*/ 831275 h 850069"/>
                <a:gd name="connsiteX16" fmla="*/ 35822 w 8384777"/>
                <a:gd name="connsiteY16" fmla="*/ 848974 h 850069"/>
                <a:gd name="connsiteX0" fmla="*/ 23040 w 8384777"/>
                <a:gd name="connsiteY0" fmla="*/ 846024 h 850069"/>
                <a:gd name="connsiteX1" fmla="*/ 13208 w 8384777"/>
                <a:gd name="connsiteY1" fmla="*/ 718204 h 850069"/>
                <a:gd name="connsiteX2" fmla="*/ 172105 w 8384777"/>
                <a:gd name="connsiteY2" fmla="*/ 489780 h 850069"/>
                <a:gd name="connsiteX3" fmla="*/ 1178857 w 8384777"/>
                <a:gd name="connsiteY3" fmla="*/ 459230 h 850069"/>
                <a:gd name="connsiteX4" fmla="*/ 2198602 w 8384777"/>
                <a:gd name="connsiteY4" fmla="*/ 431840 h 850069"/>
                <a:gd name="connsiteX5" fmla="*/ 3141973 w 8384777"/>
                <a:gd name="connsiteY5" fmla="*/ 386541 h 850069"/>
                <a:gd name="connsiteX6" fmla="*/ 4190161 w 8384777"/>
                <a:gd name="connsiteY6" fmla="*/ 396901 h 850069"/>
                <a:gd name="connsiteX7" fmla="*/ 5178830 w 8384777"/>
                <a:gd name="connsiteY7" fmla="*/ 239585 h 850069"/>
                <a:gd name="connsiteX8" fmla="*/ 6223683 w 8384777"/>
                <a:gd name="connsiteY8" fmla="*/ 3609 h 850069"/>
                <a:gd name="connsiteX9" fmla="*/ 7163366 w 8384777"/>
                <a:gd name="connsiteY9" fmla="*/ 107375 h 850069"/>
                <a:gd name="connsiteX10" fmla="*/ 8254330 w 8384777"/>
                <a:gd name="connsiteY10" fmla="*/ 97217 h 850069"/>
                <a:gd name="connsiteX11" fmla="*/ 8365143 w 8384777"/>
                <a:gd name="connsiteY11" fmla="*/ 460500 h 850069"/>
                <a:gd name="connsiteX12" fmla="*/ 8346277 w 8384777"/>
                <a:gd name="connsiteY12" fmla="*/ 569617 h 850069"/>
                <a:gd name="connsiteX13" fmla="*/ 8369642 w 8384777"/>
                <a:gd name="connsiteY13" fmla="*/ 722970 h 850069"/>
                <a:gd name="connsiteX14" fmla="*/ 8347002 w 8384777"/>
                <a:gd name="connsiteY14" fmla="*/ 831802 h 850069"/>
                <a:gd name="connsiteX15" fmla="*/ 7957672 w 8384777"/>
                <a:gd name="connsiteY15" fmla="*/ 831275 h 850069"/>
                <a:gd name="connsiteX16" fmla="*/ 35822 w 8384777"/>
                <a:gd name="connsiteY16" fmla="*/ 848974 h 850069"/>
                <a:gd name="connsiteX0" fmla="*/ 23040 w 8384777"/>
                <a:gd name="connsiteY0" fmla="*/ 846024 h 850069"/>
                <a:gd name="connsiteX1" fmla="*/ 13208 w 8384777"/>
                <a:gd name="connsiteY1" fmla="*/ 718204 h 850069"/>
                <a:gd name="connsiteX2" fmla="*/ 172105 w 8384777"/>
                <a:gd name="connsiteY2" fmla="*/ 489780 h 850069"/>
                <a:gd name="connsiteX3" fmla="*/ 1178857 w 8384777"/>
                <a:gd name="connsiteY3" fmla="*/ 459230 h 850069"/>
                <a:gd name="connsiteX4" fmla="*/ 2198602 w 8384777"/>
                <a:gd name="connsiteY4" fmla="*/ 431840 h 850069"/>
                <a:gd name="connsiteX5" fmla="*/ 3141973 w 8384777"/>
                <a:gd name="connsiteY5" fmla="*/ 386541 h 850069"/>
                <a:gd name="connsiteX6" fmla="*/ 4190161 w 8384777"/>
                <a:gd name="connsiteY6" fmla="*/ 396901 h 850069"/>
                <a:gd name="connsiteX7" fmla="*/ 5178830 w 8384777"/>
                <a:gd name="connsiteY7" fmla="*/ 239585 h 850069"/>
                <a:gd name="connsiteX8" fmla="*/ 6223683 w 8384777"/>
                <a:gd name="connsiteY8" fmla="*/ 3609 h 850069"/>
                <a:gd name="connsiteX9" fmla="*/ 7163366 w 8384777"/>
                <a:gd name="connsiteY9" fmla="*/ 107375 h 850069"/>
                <a:gd name="connsiteX10" fmla="*/ 8254330 w 8384777"/>
                <a:gd name="connsiteY10" fmla="*/ 97217 h 850069"/>
                <a:gd name="connsiteX11" fmla="*/ 8365143 w 8384777"/>
                <a:gd name="connsiteY11" fmla="*/ 460500 h 850069"/>
                <a:gd name="connsiteX12" fmla="*/ 8346277 w 8384777"/>
                <a:gd name="connsiteY12" fmla="*/ 569617 h 850069"/>
                <a:gd name="connsiteX13" fmla="*/ 8369642 w 8384777"/>
                <a:gd name="connsiteY13" fmla="*/ 722970 h 850069"/>
                <a:gd name="connsiteX14" fmla="*/ 8347002 w 8384777"/>
                <a:gd name="connsiteY14" fmla="*/ 831802 h 850069"/>
                <a:gd name="connsiteX15" fmla="*/ 7957672 w 8384777"/>
                <a:gd name="connsiteY15" fmla="*/ 831275 h 850069"/>
                <a:gd name="connsiteX16" fmla="*/ 35822 w 8384777"/>
                <a:gd name="connsiteY16" fmla="*/ 848974 h 850069"/>
                <a:gd name="connsiteX0" fmla="*/ 23040 w 8384777"/>
                <a:gd name="connsiteY0" fmla="*/ 846024 h 850069"/>
                <a:gd name="connsiteX1" fmla="*/ 13208 w 8384777"/>
                <a:gd name="connsiteY1" fmla="*/ 718204 h 850069"/>
                <a:gd name="connsiteX2" fmla="*/ 172105 w 8384777"/>
                <a:gd name="connsiteY2" fmla="*/ 489780 h 850069"/>
                <a:gd name="connsiteX3" fmla="*/ 1178857 w 8384777"/>
                <a:gd name="connsiteY3" fmla="*/ 459230 h 850069"/>
                <a:gd name="connsiteX4" fmla="*/ 2198602 w 8384777"/>
                <a:gd name="connsiteY4" fmla="*/ 431840 h 850069"/>
                <a:gd name="connsiteX5" fmla="*/ 3141973 w 8384777"/>
                <a:gd name="connsiteY5" fmla="*/ 386541 h 850069"/>
                <a:gd name="connsiteX6" fmla="*/ 4190161 w 8384777"/>
                <a:gd name="connsiteY6" fmla="*/ 396901 h 850069"/>
                <a:gd name="connsiteX7" fmla="*/ 5178830 w 8384777"/>
                <a:gd name="connsiteY7" fmla="*/ 239585 h 850069"/>
                <a:gd name="connsiteX8" fmla="*/ 6223683 w 8384777"/>
                <a:gd name="connsiteY8" fmla="*/ 3609 h 850069"/>
                <a:gd name="connsiteX9" fmla="*/ 7163366 w 8384777"/>
                <a:gd name="connsiteY9" fmla="*/ 107375 h 850069"/>
                <a:gd name="connsiteX10" fmla="*/ 8254330 w 8384777"/>
                <a:gd name="connsiteY10" fmla="*/ 97217 h 850069"/>
                <a:gd name="connsiteX11" fmla="*/ 8337929 w 8384777"/>
                <a:gd name="connsiteY11" fmla="*/ 460500 h 850069"/>
                <a:gd name="connsiteX12" fmla="*/ 8346277 w 8384777"/>
                <a:gd name="connsiteY12" fmla="*/ 569617 h 850069"/>
                <a:gd name="connsiteX13" fmla="*/ 8369642 w 8384777"/>
                <a:gd name="connsiteY13" fmla="*/ 722970 h 850069"/>
                <a:gd name="connsiteX14" fmla="*/ 8347002 w 8384777"/>
                <a:gd name="connsiteY14" fmla="*/ 831802 h 850069"/>
                <a:gd name="connsiteX15" fmla="*/ 7957672 w 8384777"/>
                <a:gd name="connsiteY15" fmla="*/ 831275 h 850069"/>
                <a:gd name="connsiteX16" fmla="*/ 35822 w 8384777"/>
                <a:gd name="connsiteY16" fmla="*/ 848974 h 850069"/>
                <a:gd name="connsiteX0" fmla="*/ 23040 w 8384212"/>
                <a:gd name="connsiteY0" fmla="*/ 846024 h 850069"/>
                <a:gd name="connsiteX1" fmla="*/ 13208 w 8384212"/>
                <a:gd name="connsiteY1" fmla="*/ 718204 h 850069"/>
                <a:gd name="connsiteX2" fmla="*/ 172105 w 8384212"/>
                <a:gd name="connsiteY2" fmla="*/ 489780 h 850069"/>
                <a:gd name="connsiteX3" fmla="*/ 1178857 w 8384212"/>
                <a:gd name="connsiteY3" fmla="*/ 459230 h 850069"/>
                <a:gd name="connsiteX4" fmla="*/ 2198602 w 8384212"/>
                <a:gd name="connsiteY4" fmla="*/ 431840 h 850069"/>
                <a:gd name="connsiteX5" fmla="*/ 3141973 w 8384212"/>
                <a:gd name="connsiteY5" fmla="*/ 386541 h 850069"/>
                <a:gd name="connsiteX6" fmla="*/ 4190161 w 8384212"/>
                <a:gd name="connsiteY6" fmla="*/ 396901 h 850069"/>
                <a:gd name="connsiteX7" fmla="*/ 5178830 w 8384212"/>
                <a:gd name="connsiteY7" fmla="*/ 239585 h 850069"/>
                <a:gd name="connsiteX8" fmla="*/ 6223683 w 8384212"/>
                <a:gd name="connsiteY8" fmla="*/ 3609 h 850069"/>
                <a:gd name="connsiteX9" fmla="*/ 7163366 w 8384212"/>
                <a:gd name="connsiteY9" fmla="*/ 107375 h 850069"/>
                <a:gd name="connsiteX10" fmla="*/ 8254330 w 8384212"/>
                <a:gd name="connsiteY10" fmla="*/ 97217 h 850069"/>
                <a:gd name="connsiteX11" fmla="*/ 8337929 w 8384212"/>
                <a:gd name="connsiteY11" fmla="*/ 460500 h 850069"/>
                <a:gd name="connsiteX12" fmla="*/ 8357163 w 8384212"/>
                <a:gd name="connsiteY12" fmla="*/ 580503 h 850069"/>
                <a:gd name="connsiteX13" fmla="*/ 8369642 w 8384212"/>
                <a:gd name="connsiteY13" fmla="*/ 722970 h 850069"/>
                <a:gd name="connsiteX14" fmla="*/ 8347002 w 8384212"/>
                <a:gd name="connsiteY14" fmla="*/ 831802 h 850069"/>
                <a:gd name="connsiteX15" fmla="*/ 7957672 w 8384212"/>
                <a:gd name="connsiteY15" fmla="*/ 831275 h 850069"/>
                <a:gd name="connsiteX16" fmla="*/ 35822 w 8384212"/>
                <a:gd name="connsiteY16" fmla="*/ 848974 h 850069"/>
                <a:gd name="connsiteX0" fmla="*/ 23040 w 8384212"/>
                <a:gd name="connsiteY0" fmla="*/ 846024 h 850069"/>
                <a:gd name="connsiteX1" fmla="*/ 13208 w 8384212"/>
                <a:gd name="connsiteY1" fmla="*/ 718204 h 850069"/>
                <a:gd name="connsiteX2" fmla="*/ 172105 w 8384212"/>
                <a:gd name="connsiteY2" fmla="*/ 489780 h 850069"/>
                <a:gd name="connsiteX3" fmla="*/ 1178857 w 8384212"/>
                <a:gd name="connsiteY3" fmla="*/ 459230 h 850069"/>
                <a:gd name="connsiteX4" fmla="*/ 2198602 w 8384212"/>
                <a:gd name="connsiteY4" fmla="*/ 431840 h 850069"/>
                <a:gd name="connsiteX5" fmla="*/ 3141973 w 8384212"/>
                <a:gd name="connsiteY5" fmla="*/ 386541 h 850069"/>
                <a:gd name="connsiteX6" fmla="*/ 4190161 w 8384212"/>
                <a:gd name="connsiteY6" fmla="*/ 396901 h 850069"/>
                <a:gd name="connsiteX7" fmla="*/ 5178830 w 8384212"/>
                <a:gd name="connsiteY7" fmla="*/ 239585 h 850069"/>
                <a:gd name="connsiteX8" fmla="*/ 6223683 w 8384212"/>
                <a:gd name="connsiteY8" fmla="*/ 3609 h 850069"/>
                <a:gd name="connsiteX9" fmla="*/ 7163366 w 8384212"/>
                <a:gd name="connsiteY9" fmla="*/ 107375 h 850069"/>
                <a:gd name="connsiteX10" fmla="*/ 8238002 w 8384212"/>
                <a:gd name="connsiteY10" fmla="*/ 91774 h 850069"/>
                <a:gd name="connsiteX11" fmla="*/ 8337929 w 8384212"/>
                <a:gd name="connsiteY11" fmla="*/ 460500 h 850069"/>
                <a:gd name="connsiteX12" fmla="*/ 8357163 w 8384212"/>
                <a:gd name="connsiteY12" fmla="*/ 580503 h 850069"/>
                <a:gd name="connsiteX13" fmla="*/ 8369642 w 8384212"/>
                <a:gd name="connsiteY13" fmla="*/ 722970 h 850069"/>
                <a:gd name="connsiteX14" fmla="*/ 8347002 w 8384212"/>
                <a:gd name="connsiteY14" fmla="*/ 831802 h 850069"/>
                <a:gd name="connsiteX15" fmla="*/ 7957672 w 8384212"/>
                <a:gd name="connsiteY15" fmla="*/ 831275 h 850069"/>
                <a:gd name="connsiteX16" fmla="*/ 35822 w 8384212"/>
                <a:gd name="connsiteY16" fmla="*/ 848974 h 850069"/>
                <a:gd name="connsiteX0" fmla="*/ 23040 w 8384212"/>
                <a:gd name="connsiteY0" fmla="*/ 846024 h 850069"/>
                <a:gd name="connsiteX1" fmla="*/ 13208 w 8384212"/>
                <a:gd name="connsiteY1" fmla="*/ 718204 h 850069"/>
                <a:gd name="connsiteX2" fmla="*/ 172105 w 8384212"/>
                <a:gd name="connsiteY2" fmla="*/ 489780 h 850069"/>
                <a:gd name="connsiteX3" fmla="*/ 1178857 w 8384212"/>
                <a:gd name="connsiteY3" fmla="*/ 459230 h 850069"/>
                <a:gd name="connsiteX4" fmla="*/ 2198602 w 8384212"/>
                <a:gd name="connsiteY4" fmla="*/ 431840 h 850069"/>
                <a:gd name="connsiteX5" fmla="*/ 3141973 w 8384212"/>
                <a:gd name="connsiteY5" fmla="*/ 386541 h 850069"/>
                <a:gd name="connsiteX6" fmla="*/ 4190161 w 8384212"/>
                <a:gd name="connsiteY6" fmla="*/ 396901 h 850069"/>
                <a:gd name="connsiteX7" fmla="*/ 5178830 w 8384212"/>
                <a:gd name="connsiteY7" fmla="*/ 239585 h 850069"/>
                <a:gd name="connsiteX8" fmla="*/ 6223683 w 8384212"/>
                <a:gd name="connsiteY8" fmla="*/ 3609 h 850069"/>
                <a:gd name="connsiteX9" fmla="*/ 7163366 w 8384212"/>
                <a:gd name="connsiteY9" fmla="*/ 107375 h 850069"/>
                <a:gd name="connsiteX10" fmla="*/ 8238002 w 8384212"/>
                <a:gd name="connsiteY10" fmla="*/ 91774 h 850069"/>
                <a:gd name="connsiteX11" fmla="*/ 8253374 w 8384212"/>
                <a:gd name="connsiteY11" fmla="*/ 102284 h 850069"/>
                <a:gd name="connsiteX12" fmla="*/ 8337929 w 8384212"/>
                <a:gd name="connsiteY12" fmla="*/ 460500 h 850069"/>
                <a:gd name="connsiteX13" fmla="*/ 8357163 w 8384212"/>
                <a:gd name="connsiteY13" fmla="*/ 580503 h 850069"/>
                <a:gd name="connsiteX14" fmla="*/ 8369642 w 8384212"/>
                <a:gd name="connsiteY14" fmla="*/ 722970 h 850069"/>
                <a:gd name="connsiteX15" fmla="*/ 8347002 w 8384212"/>
                <a:gd name="connsiteY15" fmla="*/ 831802 h 850069"/>
                <a:gd name="connsiteX16" fmla="*/ 7957672 w 8384212"/>
                <a:gd name="connsiteY16" fmla="*/ 831275 h 850069"/>
                <a:gd name="connsiteX17" fmla="*/ 35822 w 8384212"/>
                <a:gd name="connsiteY17" fmla="*/ 848974 h 850069"/>
                <a:gd name="connsiteX0" fmla="*/ 23040 w 8384212"/>
                <a:gd name="connsiteY0" fmla="*/ 846024 h 850069"/>
                <a:gd name="connsiteX1" fmla="*/ 13208 w 8384212"/>
                <a:gd name="connsiteY1" fmla="*/ 718204 h 850069"/>
                <a:gd name="connsiteX2" fmla="*/ 172105 w 8384212"/>
                <a:gd name="connsiteY2" fmla="*/ 489780 h 850069"/>
                <a:gd name="connsiteX3" fmla="*/ 1178857 w 8384212"/>
                <a:gd name="connsiteY3" fmla="*/ 459230 h 850069"/>
                <a:gd name="connsiteX4" fmla="*/ 2198602 w 8384212"/>
                <a:gd name="connsiteY4" fmla="*/ 431840 h 850069"/>
                <a:gd name="connsiteX5" fmla="*/ 3141973 w 8384212"/>
                <a:gd name="connsiteY5" fmla="*/ 386541 h 850069"/>
                <a:gd name="connsiteX6" fmla="*/ 4190161 w 8384212"/>
                <a:gd name="connsiteY6" fmla="*/ 396901 h 850069"/>
                <a:gd name="connsiteX7" fmla="*/ 5178830 w 8384212"/>
                <a:gd name="connsiteY7" fmla="*/ 239585 h 850069"/>
                <a:gd name="connsiteX8" fmla="*/ 6223683 w 8384212"/>
                <a:gd name="connsiteY8" fmla="*/ 3609 h 850069"/>
                <a:gd name="connsiteX9" fmla="*/ 7163366 w 8384212"/>
                <a:gd name="connsiteY9" fmla="*/ 107375 h 850069"/>
                <a:gd name="connsiteX10" fmla="*/ 8238002 w 8384212"/>
                <a:gd name="connsiteY10" fmla="*/ 91774 h 850069"/>
                <a:gd name="connsiteX11" fmla="*/ 8362232 w 8384212"/>
                <a:gd name="connsiteY11" fmla="*/ 80512 h 850069"/>
                <a:gd name="connsiteX12" fmla="*/ 8337929 w 8384212"/>
                <a:gd name="connsiteY12" fmla="*/ 460500 h 850069"/>
                <a:gd name="connsiteX13" fmla="*/ 8357163 w 8384212"/>
                <a:gd name="connsiteY13" fmla="*/ 580503 h 850069"/>
                <a:gd name="connsiteX14" fmla="*/ 8369642 w 8384212"/>
                <a:gd name="connsiteY14" fmla="*/ 722970 h 850069"/>
                <a:gd name="connsiteX15" fmla="*/ 8347002 w 8384212"/>
                <a:gd name="connsiteY15" fmla="*/ 831802 h 850069"/>
                <a:gd name="connsiteX16" fmla="*/ 7957672 w 8384212"/>
                <a:gd name="connsiteY16" fmla="*/ 831275 h 850069"/>
                <a:gd name="connsiteX17" fmla="*/ 35822 w 8384212"/>
                <a:gd name="connsiteY17" fmla="*/ 848974 h 850069"/>
                <a:gd name="connsiteX0" fmla="*/ 23040 w 8384212"/>
                <a:gd name="connsiteY0" fmla="*/ 846024 h 850069"/>
                <a:gd name="connsiteX1" fmla="*/ 13208 w 8384212"/>
                <a:gd name="connsiteY1" fmla="*/ 718204 h 850069"/>
                <a:gd name="connsiteX2" fmla="*/ 172105 w 8384212"/>
                <a:gd name="connsiteY2" fmla="*/ 489780 h 850069"/>
                <a:gd name="connsiteX3" fmla="*/ 1178857 w 8384212"/>
                <a:gd name="connsiteY3" fmla="*/ 459230 h 850069"/>
                <a:gd name="connsiteX4" fmla="*/ 2198602 w 8384212"/>
                <a:gd name="connsiteY4" fmla="*/ 431840 h 850069"/>
                <a:gd name="connsiteX5" fmla="*/ 3141973 w 8384212"/>
                <a:gd name="connsiteY5" fmla="*/ 386541 h 850069"/>
                <a:gd name="connsiteX6" fmla="*/ 4190161 w 8384212"/>
                <a:gd name="connsiteY6" fmla="*/ 396901 h 850069"/>
                <a:gd name="connsiteX7" fmla="*/ 5178830 w 8384212"/>
                <a:gd name="connsiteY7" fmla="*/ 239585 h 850069"/>
                <a:gd name="connsiteX8" fmla="*/ 6223683 w 8384212"/>
                <a:gd name="connsiteY8" fmla="*/ 3609 h 850069"/>
                <a:gd name="connsiteX9" fmla="*/ 7163366 w 8384212"/>
                <a:gd name="connsiteY9" fmla="*/ 107375 h 850069"/>
                <a:gd name="connsiteX10" fmla="*/ 8238002 w 8384212"/>
                <a:gd name="connsiteY10" fmla="*/ 91774 h 850069"/>
                <a:gd name="connsiteX11" fmla="*/ 8362232 w 8384212"/>
                <a:gd name="connsiteY11" fmla="*/ 80512 h 850069"/>
                <a:gd name="connsiteX12" fmla="*/ 8359700 w 8384212"/>
                <a:gd name="connsiteY12" fmla="*/ 460500 h 850069"/>
                <a:gd name="connsiteX13" fmla="*/ 8357163 w 8384212"/>
                <a:gd name="connsiteY13" fmla="*/ 580503 h 850069"/>
                <a:gd name="connsiteX14" fmla="*/ 8369642 w 8384212"/>
                <a:gd name="connsiteY14" fmla="*/ 722970 h 850069"/>
                <a:gd name="connsiteX15" fmla="*/ 8347002 w 8384212"/>
                <a:gd name="connsiteY15" fmla="*/ 831802 h 850069"/>
                <a:gd name="connsiteX16" fmla="*/ 7957672 w 8384212"/>
                <a:gd name="connsiteY16" fmla="*/ 831275 h 850069"/>
                <a:gd name="connsiteX17" fmla="*/ 35822 w 8384212"/>
                <a:gd name="connsiteY17" fmla="*/ 848974 h 850069"/>
                <a:gd name="connsiteX0" fmla="*/ 23040 w 8384212"/>
                <a:gd name="connsiteY0" fmla="*/ 861897 h 865942"/>
                <a:gd name="connsiteX1" fmla="*/ 13208 w 8384212"/>
                <a:gd name="connsiteY1" fmla="*/ 734077 h 865942"/>
                <a:gd name="connsiteX2" fmla="*/ 172105 w 8384212"/>
                <a:gd name="connsiteY2" fmla="*/ 505653 h 865942"/>
                <a:gd name="connsiteX3" fmla="*/ 1178857 w 8384212"/>
                <a:gd name="connsiteY3" fmla="*/ 475103 h 865942"/>
                <a:gd name="connsiteX4" fmla="*/ 2198602 w 8384212"/>
                <a:gd name="connsiteY4" fmla="*/ 447713 h 865942"/>
                <a:gd name="connsiteX5" fmla="*/ 3141973 w 8384212"/>
                <a:gd name="connsiteY5" fmla="*/ 402414 h 865942"/>
                <a:gd name="connsiteX6" fmla="*/ 4190161 w 8384212"/>
                <a:gd name="connsiteY6" fmla="*/ 412774 h 865942"/>
                <a:gd name="connsiteX7" fmla="*/ 5178830 w 8384212"/>
                <a:gd name="connsiteY7" fmla="*/ 255458 h 865942"/>
                <a:gd name="connsiteX8" fmla="*/ 6223683 w 8384212"/>
                <a:gd name="connsiteY8" fmla="*/ 3112 h 865942"/>
                <a:gd name="connsiteX9" fmla="*/ 7163366 w 8384212"/>
                <a:gd name="connsiteY9" fmla="*/ 123248 h 865942"/>
                <a:gd name="connsiteX10" fmla="*/ 8238002 w 8384212"/>
                <a:gd name="connsiteY10" fmla="*/ 107647 h 865942"/>
                <a:gd name="connsiteX11" fmla="*/ 8362232 w 8384212"/>
                <a:gd name="connsiteY11" fmla="*/ 96385 h 865942"/>
                <a:gd name="connsiteX12" fmla="*/ 8359700 w 8384212"/>
                <a:gd name="connsiteY12" fmla="*/ 476373 h 865942"/>
                <a:gd name="connsiteX13" fmla="*/ 8357163 w 8384212"/>
                <a:gd name="connsiteY13" fmla="*/ 596376 h 865942"/>
                <a:gd name="connsiteX14" fmla="*/ 8369642 w 8384212"/>
                <a:gd name="connsiteY14" fmla="*/ 738843 h 865942"/>
                <a:gd name="connsiteX15" fmla="*/ 8347002 w 8384212"/>
                <a:gd name="connsiteY15" fmla="*/ 847675 h 865942"/>
                <a:gd name="connsiteX16" fmla="*/ 7957672 w 8384212"/>
                <a:gd name="connsiteY16" fmla="*/ 847148 h 865942"/>
                <a:gd name="connsiteX17" fmla="*/ 35822 w 8384212"/>
                <a:gd name="connsiteY17" fmla="*/ 864847 h 865942"/>
                <a:gd name="connsiteX0" fmla="*/ 23040 w 8384212"/>
                <a:gd name="connsiteY0" fmla="*/ 835535 h 839580"/>
                <a:gd name="connsiteX1" fmla="*/ 13208 w 8384212"/>
                <a:gd name="connsiteY1" fmla="*/ 707715 h 839580"/>
                <a:gd name="connsiteX2" fmla="*/ 172105 w 8384212"/>
                <a:gd name="connsiteY2" fmla="*/ 479291 h 839580"/>
                <a:gd name="connsiteX3" fmla="*/ 1178857 w 8384212"/>
                <a:gd name="connsiteY3" fmla="*/ 448741 h 839580"/>
                <a:gd name="connsiteX4" fmla="*/ 2198602 w 8384212"/>
                <a:gd name="connsiteY4" fmla="*/ 421351 h 839580"/>
                <a:gd name="connsiteX5" fmla="*/ 3141973 w 8384212"/>
                <a:gd name="connsiteY5" fmla="*/ 376052 h 839580"/>
                <a:gd name="connsiteX6" fmla="*/ 4190161 w 8384212"/>
                <a:gd name="connsiteY6" fmla="*/ 386412 h 839580"/>
                <a:gd name="connsiteX7" fmla="*/ 5178830 w 8384212"/>
                <a:gd name="connsiteY7" fmla="*/ 229096 h 839580"/>
                <a:gd name="connsiteX8" fmla="*/ 6223683 w 8384212"/>
                <a:gd name="connsiteY8" fmla="*/ 4036 h 839580"/>
                <a:gd name="connsiteX9" fmla="*/ 7163366 w 8384212"/>
                <a:gd name="connsiteY9" fmla="*/ 96886 h 839580"/>
                <a:gd name="connsiteX10" fmla="*/ 8238002 w 8384212"/>
                <a:gd name="connsiteY10" fmla="*/ 81285 h 839580"/>
                <a:gd name="connsiteX11" fmla="*/ 8362232 w 8384212"/>
                <a:gd name="connsiteY11" fmla="*/ 70023 h 839580"/>
                <a:gd name="connsiteX12" fmla="*/ 8359700 w 8384212"/>
                <a:gd name="connsiteY12" fmla="*/ 450011 h 839580"/>
                <a:gd name="connsiteX13" fmla="*/ 8357163 w 8384212"/>
                <a:gd name="connsiteY13" fmla="*/ 570014 h 839580"/>
                <a:gd name="connsiteX14" fmla="*/ 8369642 w 8384212"/>
                <a:gd name="connsiteY14" fmla="*/ 712481 h 839580"/>
                <a:gd name="connsiteX15" fmla="*/ 8347002 w 8384212"/>
                <a:gd name="connsiteY15" fmla="*/ 821313 h 839580"/>
                <a:gd name="connsiteX16" fmla="*/ 7957672 w 8384212"/>
                <a:gd name="connsiteY16" fmla="*/ 820786 h 839580"/>
                <a:gd name="connsiteX17" fmla="*/ 35822 w 8384212"/>
                <a:gd name="connsiteY17" fmla="*/ 838485 h 839580"/>
                <a:gd name="connsiteX0" fmla="*/ 23040 w 8384212"/>
                <a:gd name="connsiteY0" fmla="*/ 851297 h 855342"/>
                <a:gd name="connsiteX1" fmla="*/ 13208 w 8384212"/>
                <a:gd name="connsiteY1" fmla="*/ 723477 h 855342"/>
                <a:gd name="connsiteX2" fmla="*/ 172105 w 8384212"/>
                <a:gd name="connsiteY2" fmla="*/ 495053 h 855342"/>
                <a:gd name="connsiteX3" fmla="*/ 1178857 w 8384212"/>
                <a:gd name="connsiteY3" fmla="*/ 464503 h 855342"/>
                <a:gd name="connsiteX4" fmla="*/ 2198602 w 8384212"/>
                <a:gd name="connsiteY4" fmla="*/ 437113 h 855342"/>
                <a:gd name="connsiteX5" fmla="*/ 3141973 w 8384212"/>
                <a:gd name="connsiteY5" fmla="*/ 391814 h 855342"/>
                <a:gd name="connsiteX6" fmla="*/ 4190161 w 8384212"/>
                <a:gd name="connsiteY6" fmla="*/ 402174 h 855342"/>
                <a:gd name="connsiteX7" fmla="*/ 5178830 w 8384212"/>
                <a:gd name="connsiteY7" fmla="*/ 244858 h 855342"/>
                <a:gd name="connsiteX8" fmla="*/ 6230242 w 8384212"/>
                <a:gd name="connsiteY8" fmla="*/ 3427 h 855342"/>
                <a:gd name="connsiteX9" fmla="*/ 7163366 w 8384212"/>
                <a:gd name="connsiteY9" fmla="*/ 112648 h 855342"/>
                <a:gd name="connsiteX10" fmla="*/ 8238002 w 8384212"/>
                <a:gd name="connsiteY10" fmla="*/ 97047 h 855342"/>
                <a:gd name="connsiteX11" fmla="*/ 8362232 w 8384212"/>
                <a:gd name="connsiteY11" fmla="*/ 85785 h 855342"/>
                <a:gd name="connsiteX12" fmla="*/ 8359700 w 8384212"/>
                <a:gd name="connsiteY12" fmla="*/ 465773 h 855342"/>
                <a:gd name="connsiteX13" fmla="*/ 8357163 w 8384212"/>
                <a:gd name="connsiteY13" fmla="*/ 585776 h 855342"/>
                <a:gd name="connsiteX14" fmla="*/ 8369642 w 8384212"/>
                <a:gd name="connsiteY14" fmla="*/ 728243 h 855342"/>
                <a:gd name="connsiteX15" fmla="*/ 8347002 w 8384212"/>
                <a:gd name="connsiteY15" fmla="*/ 837075 h 855342"/>
                <a:gd name="connsiteX16" fmla="*/ 7957672 w 8384212"/>
                <a:gd name="connsiteY16" fmla="*/ 836548 h 855342"/>
                <a:gd name="connsiteX17" fmla="*/ 35822 w 8384212"/>
                <a:gd name="connsiteY17" fmla="*/ 854247 h 855342"/>
                <a:gd name="connsiteX0" fmla="*/ 23040 w 8384212"/>
                <a:gd name="connsiteY0" fmla="*/ 848180 h 852225"/>
                <a:gd name="connsiteX1" fmla="*/ 13208 w 8384212"/>
                <a:gd name="connsiteY1" fmla="*/ 720360 h 852225"/>
                <a:gd name="connsiteX2" fmla="*/ 172105 w 8384212"/>
                <a:gd name="connsiteY2" fmla="*/ 491936 h 852225"/>
                <a:gd name="connsiteX3" fmla="*/ 1178857 w 8384212"/>
                <a:gd name="connsiteY3" fmla="*/ 461386 h 852225"/>
                <a:gd name="connsiteX4" fmla="*/ 2198602 w 8384212"/>
                <a:gd name="connsiteY4" fmla="*/ 433996 h 852225"/>
                <a:gd name="connsiteX5" fmla="*/ 3141973 w 8384212"/>
                <a:gd name="connsiteY5" fmla="*/ 388697 h 852225"/>
                <a:gd name="connsiteX6" fmla="*/ 4190161 w 8384212"/>
                <a:gd name="connsiteY6" fmla="*/ 399057 h 852225"/>
                <a:gd name="connsiteX7" fmla="*/ 5178830 w 8384212"/>
                <a:gd name="connsiteY7" fmla="*/ 241741 h 852225"/>
                <a:gd name="connsiteX8" fmla="*/ 6230242 w 8384212"/>
                <a:gd name="connsiteY8" fmla="*/ 310 h 852225"/>
                <a:gd name="connsiteX9" fmla="*/ 7163366 w 8384212"/>
                <a:gd name="connsiteY9" fmla="*/ 109531 h 852225"/>
                <a:gd name="connsiteX10" fmla="*/ 8238002 w 8384212"/>
                <a:gd name="connsiteY10" fmla="*/ 93930 h 852225"/>
                <a:gd name="connsiteX11" fmla="*/ 8362232 w 8384212"/>
                <a:gd name="connsiteY11" fmla="*/ 82668 h 852225"/>
                <a:gd name="connsiteX12" fmla="*/ 8359700 w 8384212"/>
                <a:gd name="connsiteY12" fmla="*/ 462656 h 852225"/>
                <a:gd name="connsiteX13" fmla="*/ 8357163 w 8384212"/>
                <a:gd name="connsiteY13" fmla="*/ 582659 h 852225"/>
                <a:gd name="connsiteX14" fmla="*/ 8369642 w 8384212"/>
                <a:gd name="connsiteY14" fmla="*/ 725126 h 852225"/>
                <a:gd name="connsiteX15" fmla="*/ 8347002 w 8384212"/>
                <a:gd name="connsiteY15" fmla="*/ 833958 h 852225"/>
                <a:gd name="connsiteX16" fmla="*/ 7957672 w 8384212"/>
                <a:gd name="connsiteY16" fmla="*/ 833431 h 852225"/>
                <a:gd name="connsiteX17" fmla="*/ 35822 w 8384212"/>
                <a:gd name="connsiteY17" fmla="*/ 851130 h 852225"/>
                <a:gd name="connsiteX0" fmla="*/ 23040 w 8384212"/>
                <a:gd name="connsiteY0" fmla="*/ 848076 h 852121"/>
                <a:gd name="connsiteX1" fmla="*/ 13208 w 8384212"/>
                <a:gd name="connsiteY1" fmla="*/ 720256 h 852121"/>
                <a:gd name="connsiteX2" fmla="*/ 172105 w 8384212"/>
                <a:gd name="connsiteY2" fmla="*/ 491832 h 852121"/>
                <a:gd name="connsiteX3" fmla="*/ 1178857 w 8384212"/>
                <a:gd name="connsiteY3" fmla="*/ 461282 h 852121"/>
                <a:gd name="connsiteX4" fmla="*/ 2198602 w 8384212"/>
                <a:gd name="connsiteY4" fmla="*/ 433892 h 852121"/>
                <a:gd name="connsiteX5" fmla="*/ 3141973 w 8384212"/>
                <a:gd name="connsiteY5" fmla="*/ 388593 h 852121"/>
                <a:gd name="connsiteX6" fmla="*/ 4190161 w 8384212"/>
                <a:gd name="connsiteY6" fmla="*/ 398953 h 852121"/>
                <a:gd name="connsiteX7" fmla="*/ 5178830 w 8384212"/>
                <a:gd name="connsiteY7" fmla="*/ 241637 h 852121"/>
                <a:gd name="connsiteX8" fmla="*/ 5800308 w 8384212"/>
                <a:gd name="connsiteY8" fmla="*/ 86557 h 852121"/>
                <a:gd name="connsiteX9" fmla="*/ 6230242 w 8384212"/>
                <a:gd name="connsiteY9" fmla="*/ 206 h 852121"/>
                <a:gd name="connsiteX10" fmla="*/ 7163366 w 8384212"/>
                <a:gd name="connsiteY10" fmla="*/ 109427 h 852121"/>
                <a:gd name="connsiteX11" fmla="*/ 8238002 w 8384212"/>
                <a:gd name="connsiteY11" fmla="*/ 93826 h 852121"/>
                <a:gd name="connsiteX12" fmla="*/ 8362232 w 8384212"/>
                <a:gd name="connsiteY12" fmla="*/ 82564 h 852121"/>
                <a:gd name="connsiteX13" fmla="*/ 8359700 w 8384212"/>
                <a:gd name="connsiteY13" fmla="*/ 462552 h 852121"/>
                <a:gd name="connsiteX14" fmla="*/ 8357163 w 8384212"/>
                <a:gd name="connsiteY14" fmla="*/ 582555 h 852121"/>
                <a:gd name="connsiteX15" fmla="*/ 8369642 w 8384212"/>
                <a:gd name="connsiteY15" fmla="*/ 725022 h 852121"/>
                <a:gd name="connsiteX16" fmla="*/ 8347002 w 8384212"/>
                <a:gd name="connsiteY16" fmla="*/ 833854 h 852121"/>
                <a:gd name="connsiteX17" fmla="*/ 7957672 w 8384212"/>
                <a:gd name="connsiteY17" fmla="*/ 833327 h 852121"/>
                <a:gd name="connsiteX18" fmla="*/ 35822 w 8384212"/>
                <a:gd name="connsiteY18" fmla="*/ 851026 h 852121"/>
                <a:gd name="connsiteX0" fmla="*/ 26579 w 8387751"/>
                <a:gd name="connsiteY0" fmla="*/ 848076 h 851560"/>
                <a:gd name="connsiteX1" fmla="*/ 16747 w 8387751"/>
                <a:gd name="connsiteY1" fmla="*/ 720256 h 851560"/>
                <a:gd name="connsiteX2" fmla="*/ 223913 w 8387751"/>
                <a:gd name="connsiteY2" fmla="*/ 606495 h 851560"/>
                <a:gd name="connsiteX3" fmla="*/ 1182396 w 8387751"/>
                <a:gd name="connsiteY3" fmla="*/ 461282 h 851560"/>
                <a:gd name="connsiteX4" fmla="*/ 2202141 w 8387751"/>
                <a:gd name="connsiteY4" fmla="*/ 433892 h 851560"/>
                <a:gd name="connsiteX5" fmla="*/ 3145512 w 8387751"/>
                <a:gd name="connsiteY5" fmla="*/ 388593 h 851560"/>
                <a:gd name="connsiteX6" fmla="*/ 4193700 w 8387751"/>
                <a:gd name="connsiteY6" fmla="*/ 398953 h 851560"/>
                <a:gd name="connsiteX7" fmla="*/ 5182369 w 8387751"/>
                <a:gd name="connsiteY7" fmla="*/ 241637 h 851560"/>
                <a:gd name="connsiteX8" fmla="*/ 5803847 w 8387751"/>
                <a:gd name="connsiteY8" fmla="*/ 86557 h 851560"/>
                <a:gd name="connsiteX9" fmla="*/ 6233781 w 8387751"/>
                <a:gd name="connsiteY9" fmla="*/ 206 h 851560"/>
                <a:gd name="connsiteX10" fmla="*/ 7166905 w 8387751"/>
                <a:gd name="connsiteY10" fmla="*/ 109427 h 851560"/>
                <a:gd name="connsiteX11" fmla="*/ 8241541 w 8387751"/>
                <a:gd name="connsiteY11" fmla="*/ 93826 h 851560"/>
                <a:gd name="connsiteX12" fmla="*/ 8365771 w 8387751"/>
                <a:gd name="connsiteY12" fmla="*/ 82564 h 851560"/>
                <a:gd name="connsiteX13" fmla="*/ 8363239 w 8387751"/>
                <a:gd name="connsiteY13" fmla="*/ 462552 h 851560"/>
                <a:gd name="connsiteX14" fmla="*/ 8360702 w 8387751"/>
                <a:gd name="connsiteY14" fmla="*/ 582555 h 851560"/>
                <a:gd name="connsiteX15" fmla="*/ 8373181 w 8387751"/>
                <a:gd name="connsiteY15" fmla="*/ 725022 h 851560"/>
                <a:gd name="connsiteX16" fmla="*/ 8350541 w 8387751"/>
                <a:gd name="connsiteY16" fmla="*/ 833854 h 851560"/>
                <a:gd name="connsiteX17" fmla="*/ 7961211 w 8387751"/>
                <a:gd name="connsiteY17" fmla="*/ 833327 h 851560"/>
                <a:gd name="connsiteX18" fmla="*/ 39361 w 8387751"/>
                <a:gd name="connsiteY18" fmla="*/ 851026 h 851560"/>
                <a:gd name="connsiteX0" fmla="*/ 26579 w 8387751"/>
                <a:gd name="connsiteY0" fmla="*/ 848076 h 851560"/>
                <a:gd name="connsiteX1" fmla="*/ 16747 w 8387751"/>
                <a:gd name="connsiteY1" fmla="*/ 720256 h 851560"/>
                <a:gd name="connsiteX2" fmla="*/ 223913 w 8387751"/>
                <a:gd name="connsiteY2" fmla="*/ 606495 h 851560"/>
                <a:gd name="connsiteX3" fmla="*/ 1238710 w 8387751"/>
                <a:gd name="connsiteY3" fmla="*/ 591235 h 851560"/>
                <a:gd name="connsiteX4" fmla="*/ 2202141 w 8387751"/>
                <a:gd name="connsiteY4" fmla="*/ 433892 h 851560"/>
                <a:gd name="connsiteX5" fmla="*/ 3145512 w 8387751"/>
                <a:gd name="connsiteY5" fmla="*/ 388593 h 851560"/>
                <a:gd name="connsiteX6" fmla="*/ 4193700 w 8387751"/>
                <a:gd name="connsiteY6" fmla="*/ 398953 h 851560"/>
                <a:gd name="connsiteX7" fmla="*/ 5182369 w 8387751"/>
                <a:gd name="connsiteY7" fmla="*/ 241637 h 851560"/>
                <a:gd name="connsiteX8" fmla="*/ 5803847 w 8387751"/>
                <a:gd name="connsiteY8" fmla="*/ 86557 h 851560"/>
                <a:gd name="connsiteX9" fmla="*/ 6233781 w 8387751"/>
                <a:gd name="connsiteY9" fmla="*/ 206 h 851560"/>
                <a:gd name="connsiteX10" fmla="*/ 7166905 w 8387751"/>
                <a:gd name="connsiteY10" fmla="*/ 109427 h 851560"/>
                <a:gd name="connsiteX11" fmla="*/ 8241541 w 8387751"/>
                <a:gd name="connsiteY11" fmla="*/ 93826 h 851560"/>
                <a:gd name="connsiteX12" fmla="*/ 8365771 w 8387751"/>
                <a:gd name="connsiteY12" fmla="*/ 82564 h 851560"/>
                <a:gd name="connsiteX13" fmla="*/ 8363239 w 8387751"/>
                <a:gd name="connsiteY13" fmla="*/ 462552 h 851560"/>
                <a:gd name="connsiteX14" fmla="*/ 8360702 w 8387751"/>
                <a:gd name="connsiteY14" fmla="*/ 582555 h 851560"/>
                <a:gd name="connsiteX15" fmla="*/ 8373181 w 8387751"/>
                <a:gd name="connsiteY15" fmla="*/ 725022 h 851560"/>
                <a:gd name="connsiteX16" fmla="*/ 8350541 w 8387751"/>
                <a:gd name="connsiteY16" fmla="*/ 833854 h 851560"/>
                <a:gd name="connsiteX17" fmla="*/ 7961211 w 8387751"/>
                <a:gd name="connsiteY17" fmla="*/ 833327 h 851560"/>
                <a:gd name="connsiteX18" fmla="*/ 39361 w 8387751"/>
                <a:gd name="connsiteY18" fmla="*/ 851026 h 851560"/>
                <a:gd name="connsiteX0" fmla="*/ 26579 w 8387751"/>
                <a:gd name="connsiteY0" fmla="*/ 848076 h 851560"/>
                <a:gd name="connsiteX1" fmla="*/ 16747 w 8387751"/>
                <a:gd name="connsiteY1" fmla="*/ 720256 h 851560"/>
                <a:gd name="connsiteX2" fmla="*/ 223913 w 8387751"/>
                <a:gd name="connsiteY2" fmla="*/ 606495 h 851560"/>
                <a:gd name="connsiteX3" fmla="*/ 1238710 w 8387751"/>
                <a:gd name="connsiteY3" fmla="*/ 591235 h 851560"/>
                <a:gd name="connsiteX4" fmla="*/ 2266501 w 8387751"/>
                <a:gd name="connsiteY4" fmla="*/ 540911 h 851560"/>
                <a:gd name="connsiteX5" fmla="*/ 3145512 w 8387751"/>
                <a:gd name="connsiteY5" fmla="*/ 388593 h 851560"/>
                <a:gd name="connsiteX6" fmla="*/ 4193700 w 8387751"/>
                <a:gd name="connsiteY6" fmla="*/ 398953 h 851560"/>
                <a:gd name="connsiteX7" fmla="*/ 5182369 w 8387751"/>
                <a:gd name="connsiteY7" fmla="*/ 241637 h 851560"/>
                <a:gd name="connsiteX8" fmla="*/ 5803847 w 8387751"/>
                <a:gd name="connsiteY8" fmla="*/ 86557 h 851560"/>
                <a:gd name="connsiteX9" fmla="*/ 6233781 w 8387751"/>
                <a:gd name="connsiteY9" fmla="*/ 206 h 851560"/>
                <a:gd name="connsiteX10" fmla="*/ 7166905 w 8387751"/>
                <a:gd name="connsiteY10" fmla="*/ 109427 h 851560"/>
                <a:gd name="connsiteX11" fmla="*/ 8241541 w 8387751"/>
                <a:gd name="connsiteY11" fmla="*/ 93826 h 851560"/>
                <a:gd name="connsiteX12" fmla="*/ 8365771 w 8387751"/>
                <a:gd name="connsiteY12" fmla="*/ 82564 h 851560"/>
                <a:gd name="connsiteX13" fmla="*/ 8363239 w 8387751"/>
                <a:gd name="connsiteY13" fmla="*/ 462552 h 851560"/>
                <a:gd name="connsiteX14" fmla="*/ 8360702 w 8387751"/>
                <a:gd name="connsiteY14" fmla="*/ 582555 h 851560"/>
                <a:gd name="connsiteX15" fmla="*/ 8373181 w 8387751"/>
                <a:gd name="connsiteY15" fmla="*/ 725022 h 851560"/>
                <a:gd name="connsiteX16" fmla="*/ 8350541 w 8387751"/>
                <a:gd name="connsiteY16" fmla="*/ 833854 h 851560"/>
                <a:gd name="connsiteX17" fmla="*/ 7961211 w 8387751"/>
                <a:gd name="connsiteY17" fmla="*/ 833327 h 851560"/>
                <a:gd name="connsiteX18" fmla="*/ 39361 w 8387751"/>
                <a:gd name="connsiteY18" fmla="*/ 851026 h 851560"/>
                <a:gd name="connsiteX0" fmla="*/ 26579 w 8387751"/>
                <a:gd name="connsiteY0" fmla="*/ 848076 h 851560"/>
                <a:gd name="connsiteX1" fmla="*/ 16747 w 8387751"/>
                <a:gd name="connsiteY1" fmla="*/ 720256 h 851560"/>
                <a:gd name="connsiteX2" fmla="*/ 223913 w 8387751"/>
                <a:gd name="connsiteY2" fmla="*/ 606495 h 851560"/>
                <a:gd name="connsiteX3" fmla="*/ 1238710 w 8387751"/>
                <a:gd name="connsiteY3" fmla="*/ 591235 h 851560"/>
                <a:gd name="connsiteX4" fmla="*/ 2266501 w 8387751"/>
                <a:gd name="connsiteY4" fmla="*/ 540911 h 851560"/>
                <a:gd name="connsiteX5" fmla="*/ 3209871 w 8387751"/>
                <a:gd name="connsiteY5" fmla="*/ 495612 h 851560"/>
                <a:gd name="connsiteX6" fmla="*/ 4193700 w 8387751"/>
                <a:gd name="connsiteY6" fmla="*/ 398953 h 851560"/>
                <a:gd name="connsiteX7" fmla="*/ 5182369 w 8387751"/>
                <a:gd name="connsiteY7" fmla="*/ 241637 h 851560"/>
                <a:gd name="connsiteX8" fmla="*/ 5803847 w 8387751"/>
                <a:gd name="connsiteY8" fmla="*/ 86557 h 851560"/>
                <a:gd name="connsiteX9" fmla="*/ 6233781 w 8387751"/>
                <a:gd name="connsiteY9" fmla="*/ 206 h 851560"/>
                <a:gd name="connsiteX10" fmla="*/ 7166905 w 8387751"/>
                <a:gd name="connsiteY10" fmla="*/ 109427 h 851560"/>
                <a:gd name="connsiteX11" fmla="*/ 8241541 w 8387751"/>
                <a:gd name="connsiteY11" fmla="*/ 93826 h 851560"/>
                <a:gd name="connsiteX12" fmla="*/ 8365771 w 8387751"/>
                <a:gd name="connsiteY12" fmla="*/ 82564 h 851560"/>
                <a:gd name="connsiteX13" fmla="*/ 8363239 w 8387751"/>
                <a:gd name="connsiteY13" fmla="*/ 462552 h 851560"/>
                <a:gd name="connsiteX14" fmla="*/ 8360702 w 8387751"/>
                <a:gd name="connsiteY14" fmla="*/ 582555 h 851560"/>
                <a:gd name="connsiteX15" fmla="*/ 8373181 w 8387751"/>
                <a:gd name="connsiteY15" fmla="*/ 725022 h 851560"/>
                <a:gd name="connsiteX16" fmla="*/ 8350541 w 8387751"/>
                <a:gd name="connsiteY16" fmla="*/ 833854 h 851560"/>
                <a:gd name="connsiteX17" fmla="*/ 7961211 w 8387751"/>
                <a:gd name="connsiteY17" fmla="*/ 833327 h 851560"/>
                <a:gd name="connsiteX18" fmla="*/ 39361 w 8387751"/>
                <a:gd name="connsiteY18" fmla="*/ 851026 h 851560"/>
                <a:gd name="connsiteX0" fmla="*/ 26579 w 8387751"/>
                <a:gd name="connsiteY0" fmla="*/ 848076 h 851560"/>
                <a:gd name="connsiteX1" fmla="*/ 16747 w 8387751"/>
                <a:gd name="connsiteY1" fmla="*/ 720256 h 851560"/>
                <a:gd name="connsiteX2" fmla="*/ 223913 w 8387751"/>
                <a:gd name="connsiteY2" fmla="*/ 606495 h 851560"/>
                <a:gd name="connsiteX3" fmla="*/ 1238710 w 8387751"/>
                <a:gd name="connsiteY3" fmla="*/ 591235 h 851560"/>
                <a:gd name="connsiteX4" fmla="*/ 2266501 w 8387751"/>
                <a:gd name="connsiteY4" fmla="*/ 540911 h 851560"/>
                <a:gd name="connsiteX5" fmla="*/ 3209871 w 8387751"/>
                <a:gd name="connsiteY5" fmla="*/ 495612 h 851560"/>
                <a:gd name="connsiteX6" fmla="*/ 4201746 w 8387751"/>
                <a:gd name="connsiteY6" fmla="*/ 490684 h 851560"/>
                <a:gd name="connsiteX7" fmla="*/ 5182369 w 8387751"/>
                <a:gd name="connsiteY7" fmla="*/ 241637 h 851560"/>
                <a:gd name="connsiteX8" fmla="*/ 5803847 w 8387751"/>
                <a:gd name="connsiteY8" fmla="*/ 86557 h 851560"/>
                <a:gd name="connsiteX9" fmla="*/ 6233781 w 8387751"/>
                <a:gd name="connsiteY9" fmla="*/ 206 h 851560"/>
                <a:gd name="connsiteX10" fmla="*/ 7166905 w 8387751"/>
                <a:gd name="connsiteY10" fmla="*/ 109427 h 851560"/>
                <a:gd name="connsiteX11" fmla="*/ 8241541 w 8387751"/>
                <a:gd name="connsiteY11" fmla="*/ 93826 h 851560"/>
                <a:gd name="connsiteX12" fmla="*/ 8365771 w 8387751"/>
                <a:gd name="connsiteY12" fmla="*/ 82564 h 851560"/>
                <a:gd name="connsiteX13" fmla="*/ 8363239 w 8387751"/>
                <a:gd name="connsiteY13" fmla="*/ 462552 h 851560"/>
                <a:gd name="connsiteX14" fmla="*/ 8360702 w 8387751"/>
                <a:gd name="connsiteY14" fmla="*/ 582555 h 851560"/>
                <a:gd name="connsiteX15" fmla="*/ 8373181 w 8387751"/>
                <a:gd name="connsiteY15" fmla="*/ 725022 h 851560"/>
                <a:gd name="connsiteX16" fmla="*/ 8350541 w 8387751"/>
                <a:gd name="connsiteY16" fmla="*/ 833854 h 851560"/>
                <a:gd name="connsiteX17" fmla="*/ 7961211 w 8387751"/>
                <a:gd name="connsiteY17" fmla="*/ 833327 h 851560"/>
                <a:gd name="connsiteX18" fmla="*/ 39361 w 8387751"/>
                <a:gd name="connsiteY18" fmla="*/ 851026 h 851560"/>
                <a:gd name="connsiteX0" fmla="*/ 26579 w 8387751"/>
                <a:gd name="connsiteY0" fmla="*/ 848116 h 851600"/>
                <a:gd name="connsiteX1" fmla="*/ 16747 w 8387751"/>
                <a:gd name="connsiteY1" fmla="*/ 720296 h 851600"/>
                <a:gd name="connsiteX2" fmla="*/ 223913 w 8387751"/>
                <a:gd name="connsiteY2" fmla="*/ 606535 h 851600"/>
                <a:gd name="connsiteX3" fmla="*/ 1238710 w 8387751"/>
                <a:gd name="connsiteY3" fmla="*/ 591275 h 851600"/>
                <a:gd name="connsiteX4" fmla="*/ 2266501 w 8387751"/>
                <a:gd name="connsiteY4" fmla="*/ 540951 h 851600"/>
                <a:gd name="connsiteX5" fmla="*/ 3209871 w 8387751"/>
                <a:gd name="connsiteY5" fmla="*/ 495652 h 851600"/>
                <a:gd name="connsiteX6" fmla="*/ 4201746 w 8387751"/>
                <a:gd name="connsiteY6" fmla="*/ 490724 h 851600"/>
                <a:gd name="connsiteX7" fmla="*/ 5238684 w 8387751"/>
                <a:gd name="connsiteY7" fmla="*/ 295187 h 851600"/>
                <a:gd name="connsiteX8" fmla="*/ 5803847 w 8387751"/>
                <a:gd name="connsiteY8" fmla="*/ 86597 h 851600"/>
                <a:gd name="connsiteX9" fmla="*/ 6233781 w 8387751"/>
                <a:gd name="connsiteY9" fmla="*/ 246 h 851600"/>
                <a:gd name="connsiteX10" fmla="*/ 7166905 w 8387751"/>
                <a:gd name="connsiteY10" fmla="*/ 109467 h 851600"/>
                <a:gd name="connsiteX11" fmla="*/ 8241541 w 8387751"/>
                <a:gd name="connsiteY11" fmla="*/ 93866 h 851600"/>
                <a:gd name="connsiteX12" fmla="*/ 8365771 w 8387751"/>
                <a:gd name="connsiteY12" fmla="*/ 82604 h 851600"/>
                <a:gd name="connsiteX13" fmla="*/ 8363239 w 8387751"/>
                <a:gd name="connsiteY13" fmla="*/ 462592 h 851600"/>
                <a:gd name="connsiteX14" fmla="*/ 8360702 w 8387751"/>
                <a:gd name="connsiteY14" fmla="*/ 582595 h 851600"/>
                <a:gd name="connsiteX15" fmla="*/ 8373181 w 8387751"/>
                <a:gd name="connsiteY15" fmla="*/ 725062 h 851600"/>
                <a:gd name="connsiteX16" fmla="*/ 8350541 w 8387751"/>
                <a:gd name="connsiteY16" fmla="*/ 833894 h 851600"/>
                <a:gd name="connsiteX17" fmla="*/ 7961211 w 8387751"/>
                <a:gd name="connsiteY17" fmla="*/ 833367 h 851600"/>
                <a:gd name="connsiteX18" fmla="*/ 39361 w 8387751"/>
                <a:gd name="connsiteY18" fmla="*/ 851066 h 851600"/>
                <a:gd name="connsiteX0" fmla="*/ 26579 w 8387751"/>
                <a:gd name="connsiteY0" fmla="*/ 847887 h 851371"/>
                <a:gd name="connsiteX1" fmla="*/ 16747 w 8387751"/>
                <a:gd name="connsiteY1" fmla="*/ 720067 h 851371"/>
                <a:gd name="connsiteX2" fmla="*/ 223913 w 8387751"/>
                <a:gd name="connsiteY2" fmla="*/ 606306 h 851371"/>
                <a:gd name="connsiteX3" fmla="*/ 1238710 w 8387751"/>
                <a:gd name="connsiteY3" fmla="*/ 591046 h 851371"/>
                <a:gd name="connsiteX4" fmla="*/ 2266501 w 8387751"/>
                <a:gd name="connsiteY4" fmla="*/ 540722 h 851371"/>
                <a:gd name="connsiteX5" fmla="*/ 3209871 w 8387751"/>
                <a:gd name="connsiteY5" fmla="*/ 495423 h 851371"/>
                <a:gd name="connsiteX6" fmla="*/ 4201746 w 8387751"/>
                <a:gd name="connsiteY6" fmla="*/ 490495 h 851371"/>
                <a:gd name="connsiteX7" fmla="*/ 5238684 w 8387751"/>
                <a:gd name="connsiteY7" fmla="*/ 294958 h 851371"/>
                <a:gd name="connsiteX8" fmla="*/ 5844073 w 8387751"/>
                <a:gd name="connsiteY8" fmla="*/ 116945 h 851371"/>
                <a:gd name="connsiteX9" fmla="*/ 6233781 w 8387751"/>
                <a:gd name="connsiteY9" fmla="*/ 17 h 851371"/>
                <a:gd name="connsiteX10" fmla="*/ 7166905 w 8387751"/>
                <a:gd name="connsiteY10" fmla="*/ 109238 h 851371"/>
                <a:gd name="connsiteX11" fmla="*/ 8241541 w 8387751"/>
                <a:gd name="connsiteY11" fmla="*/ 93637 h 851371"/>
                <a:gd name="connsiteX12" fmla="*/ 8365771 w 8387751"/>
                <a:gd name="connsiteY12" fmla="*/ 82375 h 851371"/>
                <a:gd name="connsiteX13" fmla="*/ 8363239 w 8387751"/>
                <a:gd name="connsiteY13" fmla="*/ 462363 h 851371"/>
                <a:gd name="connsiteX14" fmla="*/ 8360702 w 8387751"/>
                <a:gd name="connsiteY14" fmla="*/ 582366 h 851371"/>
                <a:gd name="connsiteX15" fmla="*/ 8373181 w 8387751"/>
                <a:gd name="connsiteY15" fmla="*/ 724833 h 851371"/>
                <a:gd name="connsiteX16" fmla="*/ 8350541 w 8387751"/>
                <a:gd name="connsiteY16" fmla="*/ 833665 h 851371"/>
                <a:gd name="connsiteX17" fmla="*/ 7961211 w 8387751"/>
                <a:gd name="connsiteY17" fmla="*/ 833138 h 851371"/>
                <a:gd name="connsiteX18" fmla="*/ 39361 w 8387751"/>
                <a:gd name="connsiteY18" fmla="*/ 850837 h 851371"/>
                <a:gd name="connsiteX0" fmla="*/ 26579 w 8387751"/>
                <a:gd name="connsiteY0" fmla="*/ 832604 h 836088"/>
                <a:gd name="connsiteX1" fmla="*/ 16747 w 8387751"/>
                <a:gd name="connsiteY1" fmla="*/ 704784 h 836088"/>
                <a:gd name="connsiteX2" fmla="*/ 223913 w 8387751"/>
                <a:gd name="connsiteY2" fmla="*/ 591023 h 836088"/>
                <a:gd name="connsiteX3" fmla="*/ 1238710 w 8387751"/>
                <a:gd name="connsiteY3" fmla="*/ 575763 h 836088"/>
                <a:gd name="connsiteX4" fmla="*/ 2266501 w 8387751"/>
                <a:gd name="connsiteY4" fmla="*/ 525439 h 836088"/>
                <a:gd name="connsiteX5" fmla="*/ 3209871 w 8387751"/>
                <a:gd name="connsiteY5" fmla="*/ 480140 h 836088"/>
                <a:gd name="connsiteX6" fmla="*/ 4201746 w 8387751"/>
                <a:gd name="connsiteY6" fmla="*/ 475212 h 836088"/>
                <a:gd name="connsiteX7" fmla="*/ 5238684 w 8387751"/>
                <a:gd name="connsiteY7" fmla="*/ 279675 h 836088"/>
                <a:gd name="connsiteX8" fmla="*/ 5844073 w 8387751"/>
                <a:gd name="connsiteY8" fmla="*/ 101662 h 836088"/>
                <a:gd name="connsiteX9" fmla="*/ 6282051 w 8387751"/>
                <a:gd name="connsiteY9" fmla="*/ 23 h 836088"/>
                <a:gd name="connsiteX10" fmla="*/ 7166905 w 8387751"/>
                <a:gd name="connsiteY10" fmla="*/ 93955 h 836088"/>
                <a:gd name="connsiteX11" fmla="*/ 8241541 w 8387751"/>
                <a:gd name="connsiteY11" fmla="*/ 78354 h 836088"/>
                <a:gd name="connsiteX12" fmla="*/ 8365771 w 8387751"/>
                <a:gd name="connsiteY12" fmla="*/ 67092 h 836088"/>
                <a:gd name="connsiteX13" fmla="*/ 8363239 w 8387751"/>
                <a:gd name="connsiteY13" fmla="*/ 447080 h 836088"/>
                <a:gd name="connsiteX14" fmla="*/ 8360702 w 8387751"/>
                <a:gd name="connsiteY14" fmla="*/ 567083 h 836088"/>
                <a:gd name="connsiteX15" fmla="*/ 8373181 w 8387751"/>
                <a:gd name="connsiteY15" fmla="*/ 709550 h 836088"/>
                <a:gd name="connsiteX16" fmla="*/ 8350541 w 8387751"/>
                <a:gd name="connsiteY16" fmla="*/ 818382 h 836088"/>
                <a:gd name="connsiteX17" fmla="*/ 7961211 w 8387751"/>
                <a:gd name="connsiteY17" fmla="*/ 817855 h 836088"/>
                <a:gd name="connsiteX18" fmla="*/ 39361 w 8387751"/>
                <a:gd name="connsiteY18" fmla="*/ 835554 h 836088"/>
                <a:gd name="connsiteX0" fmla="*/ 26579 w 8387751"/>
                <a:gd name="connsiteY0" fmla="*/ 833037 h 836521"/>
                <a:gd name="connsiteX1" fmla="*/ 16747 w 8387751"/>
                <a:gd name="connsiteY1" fmla="*/ 705217 h 836521"/>
                <a:gd name="connsiteX2" fmla="*/ 223913 w 8387751"/>
                <a:gd name="connsiteY2" fmla="*/ 591456 h 836521"/>
                <a:gd name="connsiteX3" fmla="*/ 1238710 w 8387751"/>
                <a:gd name="connsiteY3" fmla="*/ 576196 h 836521"/>
                <a:gd name="connsiteX4" fmla="*/ 2266501 w 8387751"/>
                <a:gd name="connsiteY4" fmla="*/ 525872 h 836521"/>
                <a:gd name="connsiteX5" fmla="*/ 3209871 w 8387751"/>
                <a:gd name="connsiteY5" fmla="*/ 480573 h 836521"/>
                <a:gd name="connsiteX6" fmla="*/ 4201746 w 8387751"/>
                <a:gd name="connsiteY6" fmla="*/ 475645 h 836521"/>
                <a:gd name="connsiteX7" fmla="*/ 5238684 w 8387751"/>
                <a:gd name="connsiteY7" fmla="*/ 280108 h 836521"/>
                <a:gd name="connsiteX8" fmla="*/ 5844073 w 8387751"/>
                <a:gd name="connsiteY8" fmla="*/ 102095 h 836521"/>
                <a:gd name="connsiteX9" fmla="*/ 6282051 w 8387751"/>
                <a:gd name="connsiteY9" fmla="*/ 456 h 836521"/>
                <a:gd name="connsiteX10" fmla="*/ 7215175 w 8387751"/>
                <a:gd name="connsiteY10" fmla="*/ 140254 h 836521"/>
                <a:gd name="connsiteX11" fmla="*/ 8241541 w 8387751"/>
                <a:gd name="connsiteY11" fmla="*/ 78787 h 836521"/>
                <a:gd name="connsiteX12" fmla="*/ 8365771 w 8387751"/>
                <a:gd name="connsiteY12" fmla="*/ 67525 h 836521"/>
                <a:gd name="connsiteX13" fmla="*/ 8363239 w 8387751"/>
                <a:gd name="connsiteY13" fmla="*/ 447513 h 836521"/>
                <a:gd name="connsiteX14" fmla="*/ 8360702 w 8387751"/>
                <a:gd name="connsiteY14" fmla="*/ 567516 h 836521"/>
                <a:gd name="connsiteX15" fmla="*/ 8373181 w 8387751"/>
                <a:gd name="connsiteY15" fmla="*/ 709983 h 836521"/>
                <a:gd name="connsiteX16" fmla="*/ 8350541 w 8387751"/>
                <a:gd name="connsiteY16" fmla="*/ 818815 h 836521"/>
                <a:gd name="connsiteX17" fmla="*/ 7961211 w 8387751"/>
                <a:gd name="connsiteY17" fmla="*/ 818288 h 836521"/>
                <a:gd name="connsiteX18" fmla="*/ 39361 w 8387751"/>
                <a:gd name="connsiteY18" fmla="*/ 835987 h 836521"/>
                <a:gd name="connsiteX0" fmla="*/ 26579 w 8397424"/>
                <a:gd name="connsiteY0" fmla="*/ 833037 h 836521"/>
                <a:gd name="connsiteX1" fmla="*/ 16747 w 8397424"/>
                <a:gd name="connsiteY1" fmla="*/ 705217 h 836521"/>
                <a:gd name="connsiteX2" fmla="*/ 223913 w 8397424"/>
                <a:gd name="connsiteY2" fmla="*/ 591456 h 836521"/>
                <a:gd name="connsiteX3" fmla="*/ 1238710 w 8397424"/>
                <a:gd name="connsiteY3" fmla="*/ 576196 h 836521"/>
                <a:gd name="connsiteX4" fmla="*/ 2266501 w 8397424"/>
                <a:gd name="connsiteY4" fmla="*/ 525872 h 836521"/>
                <a:gd name="connsiteX5" fmla="*/ 3209871 w 8397424"/>
                <a:gd name="connsiteY5" fmla="*/ 480573 h 836521"/>
                <a:gd name="connsiteX6" fmla="*/ 4201746 w 8397424"/>
                <a:gd name="connsiteY6" fmla="*/ 475645 h 836521"/>
                <a:gd name="connsiteX7" fmla="*/ 5238684 w 8397424"/>
                <a:gd name="connsiteY7" fmla="*/ 280108 h 836521"/>
                <a:gd name="connsiteX8" fmla="*/ 5844073 w 8397424"/>
                <a:gd name="connsiteY8" fmla="*/ 102095 h 836521"/>
                <a:gd name="connsiteX9" fmla="*/ 6282051 w 8397424"/>
                <a:gd name="connsiteY9" fmla="*/ 456 h 836521"/>
                <a:gd name="connsiteX10" fmla="*/ 7215175 w 8397424"/>
                <a:gd name="connsiteY10" fmla="*/ 140254 h 836521"/>
                <a:gd name="connsiteX11" fmla="*/ 8297856 w 8397424"/>
                <a:gd name="connsiteY11" fmla="*/ 109364 h 836521"/>
                <a:gd name="connsiteX12" fmla="*/ 8365771 w 8397424"/>
                <a:gd name="connsiteY12" fmla="*/ 67525 h 836521"/>
                <a:gd name="connsiteX13" fmla="*/ 8363239 w 8397424"/>
                <a:gd name="connsiteY13" fmla="*/ 447513 h 836521"/>
                <a:gd name="connsiteX14" fmla="*/ 8360702 w 8397424"/>
                <a:gd name="connsiteY14" fmla="*/ 567516 h 836521"/>
                <a:gd name="connsiteX15" fmla="*/ 8373181 w 8397424"/>
                <a:gd name="connsiteY15" fmla="*/ 709983 h 836521"/>
                <a:gd name="connsiteX16" fmla="*/ 8350541 w 8397424"/>
                <a:gd name="connsiteY16" fmla="*/ 818815 h 836521"/>
                <a:gd name="connsiteX17" fmla="*/ 7961211 w 8397424"/>
                <a:gd name="connsiteY17" fmla="*/ 818288 h 836521"/>
                <a:gd name="connsiteX18" fmla="*/ 39361 w 8397424"/>
                <a:gd name="connsiteY18" fmla="*/ 835987 h 836521"/>
                <a:gd name="connsiteX0" fmla="*/ 26579 w 8397424"/>
                <a:gd name="connsiteY0" fmla="*/ 833037 h 836521"/>
                <a:gd name="connsiteX1" fmla="*/ 16747 w 8397424"/>
                <a:gd name="connsiteY1" fmla="*/ 705217 h 836521"/>
                <a:gd name="connsiteX2" fmla="*/ 223913 w 8397424"/>
                <a:gd name="connsiteY2" fmla="*/ 591456 h 836521"/>
                <a:gd name="connsiteX3" fmla="*/ 1238710 w 8397424"/>
                <a:gd name="connsiteY3" fmla="*/ 576196 h 836521"/>
                <a:gd name="connsiteX4" fmla="*/ 2266501 w 8397424"/>
                <a:gd name="connsiteY4" fmla="*/ 525872 h 836521"/>
                <a:gd name="connsiteX5" fmla="*/ 3209871 w 8397424"/>
                <a:gd name="connsiteY5" fmla="*/ 480573 h 836521"/>
                <a:gd name="connsiteX6" fmla="*/ 4201746 w 8397424"/>
                <a:gd name="connsiteY6" fmla="*/ 475645 h 836521"/>
                <a:gd name="connsiteX7" fmla="*/ 5278909 w 8397424"/>
                <a:gd name="connsiteY7" fmla="*/ 280108 h 836521"/>
                <a:gd name="connsiteX8" fmla="*/ 5844073 w 8397424"/>
                <a:gd name="connsiteY8" fmla="*/ 102095 h 836521"/>
                <a:gd name="connsiteX9" fmla="*/ 6282051 w 8397424"/>
                <a:gd name="connsiteY9" fmla="*/ 456 h 836521"/>
                <a:gd name="connsiteX10" fmla="*/ 7215175 w 8397424"/>
                <a:gd name="connsiteY10" fmla="*/ 140254 h 836521"/>
                <a:gd name="connsiteX11" fmla="*/ 8297856 w 8397424"/>
                <a:gd name="connsiteY11" fmla="*/ 109364 h 836521"/>
                <a:gd name="connsiteX12" fmla="*/ 8365771 w 8397424"/>
                <a:gd name="connsiteY12" fmla="*/ 67525 h 836521"/>
                <a:gd name="connsiteX13" fmla="*/ 8363239 w 8397424"/>
                <a:gd name="connsiteY13" fmla="*/ 447513 h 836521"/>
                <a:gd name="connsiteX14" fmla="*/ 8360702 w 8397424"/>
                <a:gd name="connsiteY14" fmla="*/ 567516 h 836521"/>
                <a:gd name="connsiteX15" fmla="*/ 8373181 w 8397424"/>
                <a:gd name="connsiteY15" fmla="*/ 709983 h 836521"/>
                <a:gd name="connsiteX16" fmla="*/ 8350541 w 8397424"/>
                <a:gd name="connsiteY16" fmla="*/ 818815 h 836521"/>
                <a:gd name="connsiteX17" fmla="*/ 7961211 w 8397424"/>
                <a:gd name="connsiteY17" fmla="*/ 818288 h 836521"/>
                <a:gd name="connsiteX18" fmla="*/ 39361 w 8397424"/>
                <a:gd name="connsiteY18" fmla="*/ 835987 h 83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97424" h="836521">
                  <a:moveTo>
                    <a:pt x="26579" y="833037"/>
                  </a:moveTo>
                  <a:cubicBezTo>
                    <a:pt x="6095" y="857617"/>
                    <a:pt x="-16142" y="745481"/>
                    <a:pt x="16747" y="705217"/>
                  </a:cubicBezTo>
                  <a:cubicBezTo>
                    <a:pt x="49636" y="664954"/>
                    <a:pt x="20253" y="612959"/>
                    <a:pt x="223913" y="591456"/>
                  </a:cubicBezTo>
                  <a:cubicBezTo>
                    <a:pt x="427573" y="569953"/>
                    <a:pt x="900961" y="585853"/>
                    <a:pt x="1238710" y="576196"/>
                  </a:cubicBezTo>
                  <a:lnTo>
                    <a:pt x="2266501" y="525872"/>
                  </a:lnTo>
                  <a:cubicBezTo>
                    <a:pt x="2593687" y="513757"/>
                    <a:pt x="2887330" y="488944"/>
                    <a:pt x="3209871" y="480573"/>
                  </a:cubicBezTo>
                  <a:cubicBezTo>
                    <a:pt x="3532412" y="472202"/>
                    <a:pt x="3856906" y="509056"/>
                    <a:pt x="4201746" y="475645"/>
                  </a:cubicBezTo>
                  <a:cubicBezTo>
                    <a:pt x="4546586" y="442234"/>
                    <a:pt x="5005188" y="342366"/>
                    <a:pt x="5278909" y="280108"/>
                  </a:cubicBezTo>
                  <a:cubicBezTo>
                    <a:pt x="5552630" y="217850"/>
                    <a:pt x="5676883" y="148704"/>
                    <a:pt x="5844073" y="102095"/>
                  </a:cubicBezTo>
                  <a:cubicBezTo>
                    <a:pt x="6011263" y="55486"/>
                    <a:pt x="6053534" y="-5904"/>
                    <a:pt x="6282051" y="456"/>
                  </a:cubicBezTo>
                  <a:cubicBezTo>
                    <a:pt x="6510568" y="6816"/>
                    <a:pt x="6862973" y="98847"/>
                    <a:pt x="7215175" y="140254"/>
                  </a:cubicBezTo>
                  <a:cubicBezTo>
                    <a:pt x="7583706" y="154447"/>
                    <a:pt x="8097560" y="87703"/>
                    <a:pt x="8297856" y="109364"/>
                  </a:cubicBezTo>
                  <a:cubicBezTo>
                    <a:pt x="8479524" y="108516"/>
                    <a:pt x="8354874" y="11167"/>
                    <a:pt x="8365771" y="67525"/>
                  </a:cubicBezTo>
                  <a:cubicBezTo>
                    <a:pt x="8376668" y="123883"/>
                    <a:pt x="8345941" y="367810"/>
                    <a:pt x="8363239" y="447513"/>
                  </a:cubicBezTo>
                  <a:cubicBezTo>
                    <a:pt x="8380537" y="527216"/>
                    <a:pt x="8366302" y="481135"/>
                    <a:pt x="8360702" y="567516"/>
                  </a:cubicBezTo>
                  <a:cubicBezTo>
                    <a:pt x="8355102" y="653897"/>
                    <a:pt x="8374874" y="668100"/>
                    <a:pt x="8373181" y="709983"/>
                  </a:cubicBezTo>
                  <a:cubicBezTo>
                    <a:pt x="8371488" y="751866"/>
                    <a:pt x="8419203" y="800764"/>
                    <a:pt x="8350541" y="818815"/>
                  </a:cubicBezTo>
                  <a:cubicBezTo>
                    <a:pt x="8281879" y="836866"/>
                    <a:pt x="7961211" y="818288"/>
                    <a:pt x="7961211" y="818288"/>
                  </a:cubicBezTo>
                  <a:lnTo>
                    <a:pt x="39361" y="835987"/>
                  </a:lnTo>
                </a:path>
              </a:pathLst>
            </a:custGeom>
            <a:gradFill>
              <a:gsLst>
                <a:gs pos="0">
                  <a:srgbClr val="FFC000">
                    <a:alpha val="40000"/>
                  </a:srgbClr>
                </a:gs>
                <a:gs pos="50000">
                  <a:srgbClr val="FFC000">
                    <a:lumMod val="20000"/>
                    <a:lumOff val="80000"/>
                    <a:alpha val="36000"/>
                  </a:srgbClr>
                </a:gs>
                <a:gs pos="100000">
                  <a:srgbClr val="FFC000">
                    <a:alpha val="36000"/>
                  </a:srgbClr>
                </a:gs>
              </a:gsLst>
              <a:lin ang="5400000" scaled="1"/>
            </a:gradFill>
            <a:ln w="9525" cap="flat" cmpd="sng" algn="ctr">
              <a:noFill/>
              <a:prstDash val="solid"/>
              <a:miter lim="800000"/>
            </a:ln>
            <a:effectLst/>
          </p:spPr>
          <p:txBody>
            <a:bodyPr rtlCol="0" anchor="ctr"/>
            <a:lstStyle/>
            <a:p>
              <a:pPr algn="ctr" defTabSz="913470">
                <a:defRPr/>
              </a:pPr>
              <a:endParaRPr lang="zh-TW" altLang="en-US" sz="1867" kern="0">
                <a:solidFill>
                  <a:prstClr val="white"/>
                </a:solidFill>
              </a:endParaRPr>
            </a:p>
          </p:txBody>
        </p:sp>
        <p:sp>
          <p:nvSpPr>
            <p:cNvPr id="11" name="文字方塊 10">
              <a:extLst>
                <a:ext uri="{FF2B5EF4-FFF2-40B4-BE49-F238E27FC236}">
                  <a16:creationId xmlns:a16="http://schemas.microsoft.com/office/drawing/2014/main" id="{8DC70F69-F00B-4DE4-9D17-E2F420D0BBA0}"/>
                </a:ext>
              </a:extLst>
            </p:cNvPr>
            <p:cNvSpPr txBox="1"/>
            <p:nvPr/>
          </p:nvSpPr>
          <p:spPr>
            <a:xfrm>
              <a:off x="2975533" y="5775642"/>
              <a:ext cx="913182" cy="231768"/>
            </a:xfrm>
            <a:prstGeom prst="rect">
              <a:avLst/>
            </a:prstGeom>
            <a:noFill/>
          </p:spPr>
          <p:txBody>
            <a:bodyPr wrap="square" rtlCol="0">
              <a:spAutoFit/>
            </a:bodyPr>
            <a:lstStyle/>
            <a:p>
              <a:pPr defTabSz="913470">
                <a:defRPr/>
              </a:pPr>
              <a:r>
                <a:rPr kumimoji="1" lang="en-US" altLang="zh-TW" sz="1067" kern="0" dirty="0">
                  <a:solidFill>
                    <a:srgbClr val="ED7D31"/>
                  </a:solidFill>
                  <a:latin typeface="Arial" panose="020B0604020202020204" pitchFamily="34" charset="0"/>
                  <a:cs typeface="Arial" panose="020B0604020202020204" pitchFamily="34" charset="0"/>
                </a:rPr>
                <a:t>Impedance</a:t>
              </a:r>
              <a:endParaRPr kumimoji="1" lang="zh-TW" altLang="en-US" sz="1067" kern="0" dirty="0">
                <a:solidFill>
                  <a:srgbClr val="ED7D31"/>
                </a:solidFill>
                <a:latin typeface="Arial" panose="020B0604020202020204" pitchFamily="34" charset="0"/>
                <a:cs typeface="Arial" panose="020B0604020202020204" pitchFamily="34" charset="0"/>
              </a:endParaRPr>
            </a:p>
          </p:txBody>
        </p:sp>
        <p:sp>
          <p:nvSpPr>
            <p:cNvPr id="12" name="文字方塊 11">
              <a:extLst>
                <a:ext uri="{FF2B5EF4-FFF2-40B4-BE49-F238E27FC236}">
                  <a16:creationId xmlns:a16="http://schemas.microsoft.com/office/drawing/2014/main" id="{92991FC7-8681-4DAC-915C-C3D018D7EF50}"/>
                </a:ext>
              </a:extLst>
            </p:cNvPr>
            <p:cNvSpPr txBox="1"/>
            <p:nvPr/>
          </p:nvSpPr>
          <p:spPr>
            <a:xfrm>
              <a:off x="8661521" y="5803750"/>
              <a:ext cx="506908" cy="231768"/>
            </a:xfrm>
            <a:prstGeom prst="rect">
              <a:avLst/>
            </a:prstGeom>
            <a:noFill/>
          </p:spPr>
          <p:txBody>
            <a:bodyPr wrap="square" rtlCol="0">
              <a:spAutoFit/>
            </a:bodyPr>
            <a:lstStyle/>
            <a:p>
              <a:pPr defTabSz="913470">
                <a:defRPr/>
              </a:pPr>
              <a:r>
                <a:rPr kumimoji="1" lang="en-US" altLang="zh-TW" sz="1067" kern="0" dirty="0">
                  <a:solidFill>
                    <a:srgbClr val="4472C4"/>
                  </a:solidFill>
                  <a:latin typeface="Arial" panose="020B0604020202020204" pitchFamily="34" charset="0"/>
                  <a:cs typeface="Arial" panose="020B0604020202020204" pitchFamily="34" charset="0"/>
                </a:rPr>
                <a:t>CSC</a:t>
              </a:r>
              <a:endParaRPr kumimoji="1" lang="zh-TW" altLang="en-US" sz="1067" kern="0" dirty="0">
                <a:solidFill>
                  <a:srgbClr val="4472C4"/>
                </a:solidFill>
                <a:latin typeface="Arial" panose="020B0604020202020204" pitchFamily="34" charset="0"/>
                <a:cs typeface="Arial" panose="020B0604020202020204" pitchFamily="34" charset="0"/>
              </a:endParaRPr>
            </a:p>
          </p:txBody>
        </p:sp>
        <p:sp>
          <p:nvSpPr>
            <p:cNvPr id="13" name="手繪多邊形: 圖案 104">
              <a:extLst>
                <a:ext uri="{FF2B5EF4-FFF2-40B4-BE49-F238E27FC236}">
                  <a16:creationId xmlns:a16="http://schemas.microsoft.com/office/drawing/2014/main" id="{1AA87E3D-AC79-4AD1-BE2E-43A91A118376}"/>
                </a:ext>
              </a:extLst>
            </p:cNvPr>
            <p:cNvSpPr/>
            <p:nvPr/>
          </p:nvSpPr>
          <p:spPr>
            <a:xfrm>
              <a:off x="2973677" y="4161770"/>
              <a:ext cx="6115897" cy="1036287"/>
            </a:xfrm>
            <a:custGeom>
              <a:avLst/>
              <a:gdLst>
                <a:gd name="connsiteX0" fmla="*/ 14815 w 8339278"/>
                <a:gd name="connsiteY0" fmla="*/ 0 h 1243155"/>
                <a:gd name="connsiteX1" fmla="*/ 34479 w 8339278"/>
                <a:gd name="connsiteY1" fmla="*/ 978309 h 1243155"/>
                <a:gd name="connsiteX2" fmla="*/ 24647 w 8339278"/>
                <a:gd name="connsiteY2" fmla="*/ 1214283 h 1243155"/>
                <a:gd name="connsiteX3" fmla="*/ 290118 w 8339278"/>
                <a:gd name="connsiteY3" fmla="*/ 1199535 h 1243155"/>
                <a:gd name="connsiteX4" fmla="*/ 4109950 w 8339278"/>
                <a:gd name="connsiteY4" fmla="*/ 1224116 h 1243155"/>
                <a:gd name="connsiteX5" fmla="*/ 7064544 w 8339278"/>
                <a:gd name="connsiteY5" fmla="*/ 1224116 h 1243155"/>
                <a:gd name="connsiteX6" fmla="*/ 7890454 w 8339278"/>
                <a:gd name="connsiteY6" fmla="*/ 1233948 h 1243155"/>
                <a:gd name="connsiteX7" fmla="*/ 8308325 w 8339278"/>
                <a:gd name="connsiteY7" fmla="*/ 1224116 h 1243155"/>
                <a:gd name="connsiteX8" fmla="*/ 8308325 w 8339278"/>
                <a:gd name="connsiteY8" fmla="*/ 1017638 h 1243155"/>
                <a:gd name="connsiteX9" fmla="*/ 8308325 w 8339278"/>
                <a:gd name="connsiteY9" fmla="*/ 835742 h 1243155"/>
                <a:gd name="connsiteX10" fmla="*/ 8126428 w 8339278"/>
                <a:gd name="connsiteY10" fmla="*/ 816077 h 1243155"/>
                <a:gd name="connsiteX11" fmla="*/ 7870789 w 8339278"/>
                <a:gd name="connsiteY11" fmla="*/ 820993 h 1243155"/>
                <a:gd name="connsiteX12" fmla="*/ 7241525 w 8339278"/>
                <a:gd name="connsiteY12" fmla="*/ 796413 h 1243155"/>
                <a:gd name="connsiteX13" fmla="*/ 7030131 w 8339278"/>
                <a:gd name="connsiteY13" fmla="*/ 786580 h 1243155"/>
                <a:gd name="connsiteX14" fmla="*/ 6204221 w 8339278"/>
                <a:gd name="connsiteY14" fmla="*/ 766916 h 1243155"/>
                <a:gd name="connsiteX15" fmla="*/ 6100983 w 8339278"/>
                <a:gd name="connsiteY15" fmla="*/ 757083 h 1243155"/>
                <a:gd name="connsiteX16" fmla="*/ 5840428 w 8339278"/>
                <a:gd name="connsiteY16" fmla="*/ 752167 h 1243155"/>
                <a:gd name="connsiteX17" fmla="*/ 5230828 w 8339278"/>
                <a:gd name="connsiteY17" fmla="*/ 712838 h 1243155"/>
                <a:gd name="connsiteX18" fmla="*/ 5103008 w 8339278"/>
                <a:gd name="connsiteY18" fmla="*/ 707922 h 1243155"/>
                <a:gd name="connsiteX19" fmla="*/ 4808041 w 8339278"/>
                <a:gd name="connsiteY19" fmla="*/ 668593 h 1243155"/>
                <a:gd name="connsiteX20" fmla="*/ 4164028 w 8339278"/>
                <a:gd name="connsiteY20" fmla="*/ 570271 h 1243155"/>
                <a:gd name="connsiteX21" fmla="*/ 3952634 w 8339278"/>
                <a:gd name="connsiteY21" fmla="*/ 516193 h 1243155"/>
                <a:gd name="connsiteX22" fmla="*/ 3195550 w 8339278"/>
                <a:gd name="connsiteY22" fmla="*/ 383458 h 1243155"/>
                <a:gd name="connsiteX23" fmla="*/ 3136557 w 8339278"/>
                <a:gd name="connsiteY23" fmla="*/ 363793 h 1243155"/>
                <a:gd name="connsiteX24" fmla="*/ 2148415 w 8339278"/>
                <a:gd name="connsiteY24" fmla="*/ 176980 h 1243155"/>
                <a:gd name="connsiteX25" fmla="*/ 1179937 w 8339278"/>
                <a:gd name="connsiteY25" fmla="*/ 191729 h 1243155"/>
                <a:gd name="connsiteX26" fmla="*/ 983292 w 8339278"/>
                <a:gd name="connsiteY26" fmla="*/ 157316 h 1243155"/>
                <a:gd name="connsiteX27" fmla="*/ 167215 w 8339278"/>
                <a:gd name="connsiteY27" fmla="*/ 29496 h 1243155"/>
                <a:gd name="connsiteX28" fmla="*/ 9899 w 8339278"/>
                <a:gd name="connsiteY28" fmla="*/ 63909 h 1243155"/>
                <a:gd name="connsiteX29" fmla="*/ 29563 w 8339278"/>
                <a:gd name="connsiteY29" fmla="*/ 260554 h 1243155"/>
                <a:gd name="connsiteX0" fmla="*/ 14815 w 8340209"/>
                <a:gd name="connsiteY0" fmla="*/ 0 h 1243155"/>
                <a:gd name="connsiteX1" fmla="*/ 34479 w 8340209"/>
                <a:gd name="connsiteY1" fmla="*/ 978309 h 1243155"/>
                <a:gd name="connsiteX2" fmla="*/ 24647 w 8340209"/>
                <a:gd name="connsiteY2" fmla="*/ 1214283 h 1243155"/>
                <a:gd name="connsiteX3" fmla="*/ 290118 w 8340209"/>
                <a:gd name="connsiteY3" fmla="*/ 1199535 h 1243155"/>
                <a:gd name="connsiteX4" fmla="*/ 4109950 w 8340209"/>
                <a:gd name="connsiteY4" fmla="*/ 1224116 h 1243155"/>
                <a:gd name="connsiteX5" fmla="*/ 7064544 w 8340209"/>
                <a:gd name="connsiteY5" fmla="*/ 1224116 h 1243155"/>
                <a:gd name="connsiteX6" fmla="*/ 7890454 w 8340209"/>
                <a:gd name="connsiteY6" fmla="*/ 1233948 h 1243155"/>
                <a:gd name="connsiteX7" fmla="*/ 8308325 w 8340209"/>
                <a:gd name="connsiteY7" fmla="*/ 1224116 h 1243155"/>
                <a:gd name="connsiteX8" fmla="*/ 8308325 w 8340209"/>
                <a:gd name="connsiteY8" fmla="*/ 1017638 h 1243155"/>
                <a:gd name="connsiteX9" fmla="*/ 8283744 w 8340209"/>
                <a:gd name="connsiteY9" fmla="*/ 830826 h 1243155"/>
                <a:gd name="connsiteX10" fmla="*/ 8126428 w 8340209"/>
                <a:gd name="connsiteY10" fmla="*/ 816077 h 1243155"/>
                <a:gd name="connsiteX11" fmla="*/ 7870789 w 8340209"/>
                <a:gd name="connsiteY11" fmla="*/ 820993 h 1243155"/>
                <a:gd name="connsiteX12" fmla="*/ 7241525 w 8340209"/>
                <a:gd name="connsiteY12" fmla="*/ 796413 h 1243155"/>
                <a:gd name="connsiteX13" fmla="*/ 7030131 w 8340209"/>
                <a:gd name="connsiteY13" fmla="*/ 786580 h 1243155"/>
                <a:gd name="connsiteX14" fmla="*/ 6204221 w 8340209"/>
                <a:gd name="connsiteY14" fmla="*/ 766916 h 1243155"/>
                <a:gd name="connsiteX15" fmla="*/ 6100983 w 8340209"/>
                <a:gd name="connsiteY15" fmla="*/ 757083 h 1243155"/>
                <a:gd name="connsiteX16" fmla="*/ 5840428 w 8340209"/>
                <a:gd name="connsiteY16" fmla="*/ 752167 h 1243155"/>
                <a:gd name="connsiteX17" fmla="*/ 5230828 w 8340209"/>
                <a:gd name="connsiteY17" fmla="*/ 712838 h 1243155"/>
                <a:gd name="connsiteX18" fmla="*/ 5103008 w 8340209"/>
                <a:gd name="connsiteY18" fmla="*/ 707922 h 1243155"/>
                <a:gd name="connsiteX19" fmla="*/ 4808041 w 8340209"/>
                <a:gd name="connsiteY19" fmla="*/ 668593 h 1243155"/>
                <a:gd name="connsiteX20" fmla="*/ 4164028 w 8340209"/>
                <a:gd name="connsiteY20" fmla="*/ 570271 h 1243155"/>
                <a:gd name="connsiteX21" fmla="*/ 3952634 w 8340209"/>
                <a:gd name="connsiteY21" fmla="*/ 516193 h 1243155"/>
                <a:gd name="connsiteX22" fmla="*/ 3195550 w 8340209"/>
                <a:gd name="connsiteY22" fmla="*/ 383458 h 1243155"/>
                <a:gd name="connsiteX23" fmla="*/ 3136557 w 8340209"/>
                <a:gd name="connsiteY23" fmla="*/ 363793 h 1243155"/>
                <a:gd name="connsiteX24" fmla="*/ 2148415 w 8340209"/>
                <a:gd name="connsiteY24" fmla="*/ 176980 h 1243155"/>
                <a:gd name="connsiteX25" fmla="*/ 1179937 w 8340209"/>
                <a:gd name="connsiteY25" fmla="*/ 191729 h 1243155"/>
                <a:gd name="connsiteX26" fmla="*/ 983292 w 8340209"/>
                <a:gd name="connsiteY26" fmla="*/ 157316 h 1243155"/>
                <a:gd name="connsiteX27" fmla="*/ 167215 w 8340209"/>
                <a:gd name="connsiteY27" fmla="*/ 29496 h 1243155"/>
                <a:gd name="connsiteX28" fmla="*/ 9899 w 8340209"/>
                <a:gd name="connsiteY28" fmla="*/ 63909 h 1243155"/>
                <a:gd name="connsiteX29" fmla="*/ 29563 w 8340209"/>
                <a:gd name="connsiteY29" fmla="*/ 260554 h 1243155"/>
                <a:gd name="connsiteX0" fmla="*/ 14815 w 8319555"/>
                <a:gd name="connsiteY0" fmla="*/ 0 h 1243155"/>
                <a:gd name="connsiteX1" fmla="*/ 34479 w 8319555"/>
                <a:gd name="connsiteY1" fmla="*/ 978309 h 1243155"/>
                <a:gd name="connsiteX2" fmla="*/ 24647 w 8319555"/>
                <a:gd name="connsiteY2" fmla="*/ 1214283 h 1243155"/>
                <a:gd name="connsiteX3" fmla="*/ 290118 w 8319555"/>
                <a:gd name="connsiteY3" fmla="*/ 1199535 h 1243155"/>
                <a:gd name="connsiteX4" fmla="*/ 4109950 w 8319555"/>
                <a:gd name="connsiteY4" fmla="*/ 1224116 h 1243155"/>
                <a:gd name="connsiteX5" fmla="*/ 7064544 w 8319555"/>
                <a:gd name="connsiteY5" fmla="*/ 1224116 h 1243155"/>
                <a:gd name="connsiteX6" fmla="*/ 7890454 w 8319555"/>
                <a:gd name="connsiteY6" fmla="*/ 1233948 h 1243155"/>
                <a:gd name="connsiteX7" fmla="*/ 8278828 w 8319555"/>
                <a:gd name="connsiteY7" fmla="*/ 1224116 h 1243155"/>
                <a:gd name="connsiteX8" fmla="*/ 8308325 w 8319555"/>
                <a:gd name="connsiteY8" fmla="*/ 1017638 h 1243155"/>
                <a:gd name="connsiteX9" fmla="*/ 8283744 w 8319555"/>
                <a:gd name="connsiteY9" fmla="*/ 830826 h 1243155"/>
                <a:gd name="connsiteX10" fmla="*/ 8126428 w 8319555"/>
                <a:gd name="connsiteY10" fmla="*/ 816077 h 1243155"/>
                <a:gd name="connsiteX11" fmla="*/ 7870789 w 8319555"/>
                <a:gd name="connsiteY11" fmla="*/ 820993 h 1243155"/>
                <a:gd name="connsiteX12" fmla="*/ 7241525 w 8319555"/>
                <a:gd name="connsiteY12" fmla="*/ 796413 h 1243155"/>
                <a:gd name="connsiteX13" fmla="*/ 7030131 w 8319555"/>
                <a:gd name="connsiteY13" fmla="*/ 786580 h 1243155"/>
                <a:gd name="connsiteX14" fmla="*/ 6204221 w 8319555"/>
                <a:gd name="connsiteY14" fmla="*/ 766916 h 1243155"/>
                <a:gd name="connsiteX15" fmla="*/ 6100983 w 8319555"/>
                <a:gd name="connsiteY15" fmla="*/ 757083 h 1243155"/>
                <a:gd name="connsiteX16" fmla="*/ 5840428 w 8319555"/>
                <a:gd name="connsiteY16" fmla="*/ 752167 h 1243155"/>
                <a:gd name="connsiteX17" fmla="*/ 5230828 w 8319555"/>
                <a:gd name="connsiteY17" fmla="*/ 712838 h 1243155"/>
                <a:gd name="connsiteX18" fmla="*/ 5103008 w 8319555"/>
                <a:gd name="connsiteY18" fmla="*/ 707922 h 1243155"/>
                <a:gd name="connsiteX19" fmla="*/ 4808041 w 8319555"/>
                <a:gd name="connsiteY19" fmla="*/ 668593 h 1243155"/>
                <a:gd name="connsiteX20" fmla="*/ 4164028 w 8319555"/>
                <a:gd name="connsiteY20" fmla="*/ 570271 h 1243155"/>
                <a:gd name="connsiteX21" fmla="*/ 3952634 w 8319555"/>
                <a:gd name="connsiteY21" fmla="*/ 516193 h 1243155"/>
                <a:gd name="connsiteX22" fmla="*/ 3195550 w 8319555"/>
                <a:gd name="connsiteY22" fmla="*/ 383458 h 1243155"/>
                <a:gd name="connsiteX23" fmla="*/ 3136557 w 8319555"/>
                <a:gd name="connsiteY23" fmla="*/ 363793 h 1243155"/>
                <a:gd name="connsiteX24" fmla="*/ 2148415 w 8319555"/>
                <a:gd name="connsiteY24" fmla="*/ 176980 h 1243155"/>
                <a:gd name="connsiteX25" fmla="*/ 1179937 w 8319555"/>
                <a:gd name="connsiteY25" fmla="*/ 191729 h 1243155"/>
                <a:gd name="connsiteX26" fmla="*/ 983292 w 8319555"/>
                <a:gd name="connsiteY26" fmla="*/ 157316 h 1243155"/>
                <a:gd name="connsiteX27" fmla="*/ 167215 w 8319555"/>
                <a:gd name="connsiteY27" fmla="*/ 29496 h 1243155"/>
                <a:gd name="connsiteX28" fmla="*/ 9899 w 8319555"/>
                <a:gd name="connsiteY28" fmla="*/ 63909 h 1243155"/>
                <a:gd name="connsiteX29" fmla="*/ 29563 w 8319555"/>
                <a:gd name="connsiteY29" fmla="*/ 260554 h 1243155"/>
                <a:gd name="connsiteX0" fmla="*/ 14815 w 8319555"/>
                <a:gd name="connsiteY0" fmla="*/ 0 h 1234028"/>
                <a:gd name="connsiteX1" fmla="*/ 34479 w 8319555"/>
                <a:gd name="connsiteY1" fmla="*/ 978309 h 1234028"/>
                <a:gd name="connsiteX2" fmla="*/ 24647 w 8319555"/>
                <a:gd name="connsiteY2" fmla="*/ 1214283 h 1234028"/>
                <a:gd name="connsiteX3" fmla="*/ 290118 w 8319555"/>
                <a:gd name="connsiteY3" fmla="*/ 1199535 h 1234028"/>
                <a:gd name="connsiteX4" fmla="*/ 4109950 w 8319555"/>
                <a:gd name="connsiteY4" fmla="*/ 1224116 h 1234028"/>
                <a:gd name="connsiteX5" fmla="*/ 7064544 w 8319555"/>
                <a:gd name="connsiteY5" fmla="*/ 1224116 h 1234028"/>
                <a:gd name="connsiteX6" fmla="*/ 7890454 w 8319555"/>
                <a:gd name="connsiteY6" fmla="*/ 1233948 h 1234028"/>
                <a:gd name="connsiteX7" fmla="*/ 8278828 w 8319555"/>
                <a:gd name="connsiteY7" fmla="*/ 1224116 h 1234028"/>
                <a:gd name="connsiteX8" fmla="*/ 8308325 w 8319555"/>
                <a:gd name="connsiteY8" fmla="*/ 1017638 h 1234028"/>
                <a:gd name="connsiteX9" fmla="*/ 8283744 w 8319555"/>
                <a:gd name="connsiteY9" fmla="*/ 830826 h 1234028"/>
                <a:gd name="connsiteX10" fmla="*/ 8126428 w 8319555"/>
                <a:gd name="connsiteY10" fmla="*/ 816077 h 1234028"/>
                <a:gd name="connsiteX11" fmla="*/ 7870789 w 8319555"/>
                <a:gd name="connsiteY11" fmla="*/ 820993 h 1234028"/>
                <a:gd name="connsiteX12" fmla="*/ 7241525 w 8319555"/>
                <a:gd name="connsiteY12" fmla="*/ 796413 h 1234028"/>
                <a:gd name="connsiteX13" fmla="*/ 7030131 w 8319555"/>
                <a:gd name="connsiteY13" fmla="*/ 786580 h 1234028"/>
                <a:gd name="connsiteX14" fmla="*/ 6204221 w 8319555"/>
                <a:gd name="connsiteY14" fmla="*/ 766916 h 1234028"/>
                <a:gd name="connsiteX15" fmla="*/ 6100983 w 8319555"/>
                <a:gd name="connsiteY15" fmla="*/ 757083 h 1234028"/>
                <a:gd name="connsiteX16" fmla="*/ 5840428 w 8319555"/>
                <a:gd name="connsiteY16" fmla="*/ 752167 h 1234028"/>
                <a:gd name="connsiteX17" fmla="*/ 5230828 w 8319555"/>
                <a:gd name="connsiteY17" fmla="*/ 712838 h 1234028"/>
                <a:gd name="connsiteX18" fmla="*/ 5103008 w 8319555"/>
                <a:gd name="connsiteY18" fmla="*/ 707922 h 1234028"/>
                <a:gd name="connsiteX19" fmla="*/ 4808041 w 8319555"/>
                <a:gd name="connsiteY19" fmla="*/ 668593 h 1234028"/>
                <a:gd name="connsiteX20" fmla="*/ 4164028 w 8319555"/>
                <a:gd name="connsiteY20" fmla="*/ 570271 h 1234028"/>
                <a:gd name="connsiteX21" fmla="*/ 3952634 w 8319555"/>
                <a:gd name="connsiteY21" fmla="*/ 516193 h 1234028"/>
                <a:gd name="connsiteX22" fmla="*/ 3195550 w 8319555"/>
                <a:gd name="connsiteY22" fmla="*/ 383458 h 1234028"/>
                <a:gd name="connsiteX23" fmla="*/ 3136557 w 8319555"/>
                <a:gd name="connsiteY23" fmla="*/ 363793 h 1234028"/>
                <a:gd name="connsiteX24" fmla="*/ 2148415 w 8319555"/>
                <a:gd name="connsiteY24" fmla="*/ 176980 h 1234028"/>
                <a:gd name="connsiteX25" fmla="*/ 1179937 w 8319555"/>
                <a:gd name="connsiteY25" fmla="*/ 191729 h 1234028"/>
                <a:gd name="connsiteX26" fmla="*/ 983292 w 8319555"/>
                <a:gd name="connsiteY26" fmla="*/ 157316 h 1234028"/>
                <a:gd name="connsiteX27" fmla="*/ 167215 w 8319555"/>
                <a:gd name="connsiteY27" fmla="*/ 29496 h 1234028"/>
                <a:gd name="connsiteX28" fmla="*/ 9899 w 8319555"/>
                <a:gd name="connsiteY28" fmla="*/ 63909 h 1234028"/>
                <a:gd name="connsiteX29" fmla="*/ 29563 w 8319555"/>
                <a:gd name="connsiteY29" fmla="*/ 260554 h 1234028"/>
                <a:gd name="connsiteX0" fmla="*/ 14815 w 8311465"/>
                <a:gd name="connsiteY0" fmla="*/ 0 h 1234028"/>
                <a:gd name="connsiteX1" fmla="*/ 34479 w 8311465"/>
                <a:gd name="connsiteY1" fmla="*/ 978309 h 1234028"/>
                <a:gd name="connsiteX2" fmla="*/ 24647 w 8311465"/>
                <a:gd name="connsiteY2" fmla="*/ 1214283 h 1234028"/>
                <a:gd name="connsiteX3" fmla="*/ 290118 w 8311465"/>
                <a:gd name="connsiteY3" fmla="*/ 1199535 h 1234028"/>
                <a:gd name="connsiteX4" fmla="*/ 4109950 w 8311465"/>
                <a:gd name="connsiteY4" fmla="*/ 1224116 h 1234028"/>
                <a:gd name="connsiteX5" fmla="*/ 7064544 w 8311465"/>
                <a:gd name="connsiteY5" fmla="*/ 1224116 h 1234028"/>
                <a:gd name="connsiteX6" fmla="*/ 7890454 w 8311465"/>
                <a:gd name="connsiteY6" fmla="*/ 1233948 h 1234028"/>
                <a:gd name="connsiteX7" fmla="*/ 8264080 w 8311465"/>
                <a:gd name="connsiteY7" fmla="*/ 1224116 h 1234028"/>
                <a:gd name="connsiteX8" fmla="*/ 8308325 w 8311465"/>
                <a:gd name="connsiteY8" fmla="*/ 1017638 h 1234028"/>
                <a:gd name="connsiteX9" fmla="*/ 8283744 w 8311465"/>
                <a:gd name="connsiteY9" fmla="*/ 830826 h 1234028"/>
                <a:gd name="connsiteX10" fmla="*/ 8126428 w 8311465"/>
                <a:gd name="connsiteY10" fmla="*/ 816077 h 1234028"/>
                <a:gd name="connsiteX11" fmla="*/ 7870789 w 8311465"/>
                <a:gd name="connsiteY11" fmla="*/ 820993 h 1234028"/>
                <a:gd name="connsiteX12" fmla="*/ 7241525 w 8311465"/>
                <a:gd name="connsiteY12" fmla="*/ 796413 h 1234028"/>
                <a:gd name="connsiteX13" fmla="*/ 7030131 w 8311465"/>
                <a:gd name="connsiteY13" fmla="*/ 786580 h 1234028"/>
                <a:gd name="connsiteX14" fmla="*/ 6204221 w 8311465"/>
                <a:gd name="connsiteY14" fmla="*/ 766916 h 1234028"/>
                <a:gd name="connsiteX15" fmla="*/ 6100983 w 8311465"/>
                <a:gd name="connsiteY15" fmla="*/ 757083 h 1234028"/>
                <a:gd name="connsiteX16" fmla="*/ 5840428 w 8311465"/>
                <a:gd name="connsiteY16" fmla="*/ 752167 h 1234028"/>
                <a:gd name="connsiteX17" fmla="*/ 5230828 w 8311465"/>
                <a:gd name="connsiteY17" fmla="*/ 712838 h 1234028"/>
                <a:gd name="connsiteX18" fmla="*/ 5103008 w 8311465"/>
                <a:gd name="connsiteY18" fmla="*/ 707922 h 1234028"/>
                <a:gd name="connsiteX19" fmla="*/ 4808041 w 8311465"/>
                <a:gd name="connsiteY19" fmla="*/ 668593 h 1234028"/>
                <a:gd name="connsiteX20" fmla="*/ 4164028 w 8311465"/>
                <a:gd name="connsiteY20" fmla="*/ 570271 h 1234028"/>
                <a:gd name="connsiteX21" fmla="*/ 3952634 w 8311465"/>
                <a:gd name="connsiteY21" fmla="*/ 516193 h 1234028"/>
                <a:gd name="connsiteX22" fmla="*/ 3195550 w 8311465"/>
                <a:gd name="connsiteY22" fmla="*/ 383458 h 1234028"/>
                <a:gd name="connsiteX23" fmla="*/ 3136557 w 8311465"/>
                <a:gd name="connsiteY23" fmla="*/ 363793 h 1234028"/>
                <a:gd name="connsiteX24" fmla="*/ 2148415 w 8311465"/>
                <a:gd name="connsiteY24" fmla="*/ 176980 h 1234028"/>
                <a:gd name="connsiteX25" fmla="*/ 1179937 w 8311465"/>
                <a:gd name="connsiteY25" fmla="*/ 191729 h 1234028"/>
                <a:gd name="connsiteX26" fmla="*/ 983292 w 8311465"/>
                <a:gd name="connsiteY26" fmla="*/ 157316 h 1234028"/>
                <a:gd name="connsiteX27" fmla="*/ 167215 w 8311465"/>
                <a:gd name="connsiteY27" fmla="*/ 29496 h 1234028"/>
                <a:gd name="connsiteX28" fmla="*/ 9899 w 8311465"/>
                <a:gd name="connsiteY28" fmla="*/ 63909 h 1234028"/>
                <a:gd name="connsiteX29" fmla="*/ 29563 w 8311465"/>
                <a:gd name="connsiteY29" fmla="*/ 260554 h 1234028"/>
                <a:gd name="connsiteX0" fmla="*/ 6566 w 8303216"/>
                <a:gd name="connsiteY0" fmla="*/ 0 h 1234028"/>
                <a:gd name="connsiteX1" fmla="*/ 26230 w 8303216"/>
                <a:gd name="connsiteY1" fmla="*/ 978309 h 1234028"/>
                <a:gd name="connsiteX2" fmla="*/ 16398 w 8303216"/>
                <a:gd name="connsiteY2" fmla="*/ 1214283 h 1234028"/>
                <a:gd name="connsiteX3" fmla="*/ 281869 w 8303216"/>
                <a:gd name="connsiteY3" fmla="*/ 1199535 h 1234028"/>
                <a:gd name="connsiteX4" fmla="*/ 4101701 w 8303216"/>
                <a:gd name="connsiteY4" fmla="*/ 1224116 h 1234028"/>
                <a:gd name="connsiteX5" fmla="*/ 7056295 w 8303216"/>
                <a:gd name="connsiteY5" fmla="*/ 1224116 h 1234028"/>
                <a:gd name="connsiteX6" fmla="*/ 7882205 w 8303216"/>
                <a:gd name="connsiteY6" fmla="*/ 1233948 h 1234028"/>
                <a:gd name="connsiteX7" fmla="*/ 8255831 w 8303216"/>
                <a:gd name="connsiteY7" fmla="*/ 1224116 h 1234028"/>
                <a:gd name="connsiteX8" fmla="*/ 8300076 w 8303216"/>
                <a:gd name="connsiteY8" fmla="*/ 1017638 h 1234028"/>
                <a:gd name="connsiteX9" fmla="*/ 8275495 w 8303216"/>
                <a:gd name="connsiteY9" fmla="*/ 830826 h 1234028"/>
                <a:gd name="connsiteX10" fmla="*/ 8118179 w 8303216"/>
                <a:gd name="connsiteY10" fmla="*/ 816077 h 1234028"/>
                <a:gd name="connsiteX11" fmla="*/ 7862540 w 8303216"/>
                <a:gd name="connsiteY11" fmla="*/ 820993 h 1234028"/>
                <a:gd name="connsiteX12" fmla="*/ 7233276 w 8303216"/>
                <a:gd name="connsiteY12" fmla="*/ 796413 h 1234028"/>
                <a:gd name="connsiteX13" fmla="*/ 7021882 w 8303216"/>
                <a:gd name="connsiteY13" fmla="*/ 786580 h 1234028"/>
                <a:gd name="connsiteX14" fmla="*/ 6195972 w 8303216"/>
                <a:gd name="connsiteY14" fmla="*/ 766916 h 1234028"/>
                <a:gd name="connsiteX15" fmla="*/ 6092734 w 8303216"/>
                <a:gd name="connsiteY15" fmla="*/ 757083 h 1234028"/>
                <a:gd name="connsiteX16" fmla="*/ 5832179 w 8303216"/>
                <a:gd name="connsiteY16" fmla="*/ 752167 h 1234028"/>
                <a:gd name="connsiteX17" fmla="*/ 5222579 w 8303216"/>
                <a:gd name="connsiteY17" fmla="*/ 712838 h 1234028"/>
                <a:gd name="connsiteX18" fmla="*/ 5094759 w 8303216"/>
                <a:gd name="connsiteY18" fmla="*/ 707922 h 1234028"/>
                <a:gd name="connsiteX19" fmla="*/ 4799792 w 8303216"/>
                <a:gd name="connsiteY19" fmla="*/ 668593 h 1234028"/>
                <a:gd name="connsiteX20" fmla="*/ 4155779 w 8303216"/>
                <a:gd name="connsiteY20" fmla="*/ 570271 h 1234028"/>
                <a:gd name="connsiteX21" fmla="*/ 3944385 w 8303216"/>
                <a:gd name="connsiteY21" fmla="*/ 516193 h 1234028"/>
                <a:gd name="connsiteX22" fmla="*/ 3187301 w 8303216"/>
                <a:gd name="connsiteY22" fmla="*/ 383458 h 1234028"/>
                <a:gd name="connsiteX23" fmla="*/ 3128308 w 8303216"/>
                <a:gd name="connsiteY23" fmla="*/ 363793 h 1234028"/>
                <a:gd name="connsiteX24" fmla="*/ 2140166 w 8303216"/>
                <a:gd name="connsiteY24" fmla="*/ 176980 h 1234028"/>
                <a:gd name="connsiteX25" fmla="*/ 1171688 w 8303216"/>
                <a:gd name="connsiteY25" fmla="*/ 191729 h 1234028"/>
                <a:gd name="connsiteX26" fmla="*/ 975043 w 8303216"/>
                <a:gd name="connsiteY26" fmla="*/ 157316 h 1234028"/>
                <a:gd name="connsiteX27" fmla="*/ 158966 w 8303216"/>
                <a:gd name="connsiteY27" fmla="*/ 29496 h 1234028"/>
                <a:gd name="connsiteX28" fmla="*/ 21314 w 8303216"/>
                <a:gd name="connsiteY28" fmla="*/ 260554 h 1234028"/>
                <a:gd name="connsiteX0" fmla="*/ 26230 w 8303216"/>
                <a:gd name="connsiteY0" fmla="*/ 950519 h 1206238"/>
                <a:gd name="connsiteX1" fmla="*/ 16398 w 8303216"/>
                <a:gd name="connsiteY1" fmla="*/ 1186493 h 1206238"/>
                <a:gd name="connsiteX2" fmla="*/ 281869 w 8303216"/>
                <a:gd name="connsiteY2" fmla="*/ 1171745 h 1206238"/>
                <a:gd name="connsiteX3" fmla="*/ 4101701 w 8303216"/>
                <a:gd name="connsiteY3" fmla="*/ 1196326 h 1206238"/>
                <a:gd name="connsiteX4" fmla="*/ 7056295 w 8303216"/>
                <a:gd name="connsiteY4" fmla="*/ 1196326 h 1206238"/>
                <a:gd name="connsiteX5" fmla="*/ 7882205 w 8303216"/>
                <a:gd name="connsiteY5" fmla="*/ 1206158 h 1206238"/>
                <a:gd name="connsiteX6" fmla="*/ 8255831 w 8303216"/>
                <a:gd name="connsiteY6" fmla="*/ 1196326 h 1206238"/>
                <a:gd name="connsiteX7" fmla="*/ 8300076 w 8303216"/>
                <a:gd name="connsiteY7" fmla="*/ 989848 h 1206238"/>
                <a:gd name="connsiteX8" fmla="*/ 8275495 w 8303216"/>
                <a:gd name="connsiteY8" fmla="*/ 803036 h 1206238"/>
                <a:gd name="connsiteX9" fmla="*/ 8118179 w 8303216"/>
                <a:gd name="connsiteY9" fmla="*/ 788287 h 1206238"/>
                <a:gd name="connsiteX10" fmla="*/ 7862540 w 8303216"/>
                <a:gd name="connsiteY10" fmla="*/ 793203 h 1206238"/>
                <a:gd name="connsiteX11" fmla="*/ 7233276 w 8303216"/>
                <a:gd name="connsiteY11" fmla="*/ 768623 h 1206238"/>
                <a:gd name="connsiteX12" fmla="*/ 7021882 w 8303216"/>
                <a:gd name="connsiteY12" fmla="*/ 758790 h 1206238"/>
                <a:gd name="connsiteX13" fmla="*/ 6195972 w 8303216"/>
                <a:gd name="connsiteY13" fmla="*/ 739126 h 1206238"/>
                <a:gd name="connsiteX14" fmla="*/ 6092734 w 8303216"/>
                <a:gd name="connsiteY14" fmla="*/ 729293 h 1206238"/>
                <a:gd name="connsiteX15" fmla="*/ 5832179 w 8303216"/>
                <a:gd name="connsiteY15" fmla="*/ 724377 h 1206238"/>
                <a:gd name="connsiteX16" fmla="*/ 5222579 w 8303216"/>
                <a:gd name="connsiteY16" fmla="*/ 685048 h 1206238"/>
                <a:gd name="connsiteX17" fmla="*/ 5094759 w 8303216"/>
                <a:gd name="connsiteY17" fmla="*/ 680132 h 1206238"/>
                <a:gd name="connsiteX18" fmla="*/ 4799792 w 8303216"/>
                <a:gd name="connsiteY18" fmla="*/ 640803 h 1206238"/>
                <a:gd name="connsiteX19" fmla="*/ 4155779 w 8303216"/>
                <a:gd name="connsiteY19" fmla="*/ 542481 h 1206238"/>
                <a:gd name="connsiteX20" fmla="*/ 3944385 w 8303216"/>
                <a:gd name="connsiteY20" fmla="*/ 488403 h 1206238"/>
                <a:gd name="connsiteX21" fmla="*/ 3187301 w 8303216"/>
                <a:gd name="connsiteY21" fmla="*/ 355668 h 1206238"/>
                <a:gd name="connsiteX22" fmla="*/ 3128308 w 8303216"/>
                <a:gd name="connsiteY22" fmla="*/ 336003 h 1206238"/>
                <a:gd name="connsiteX23" fmla="*/ 2140166 w 8303216"/>
                <a:gd name="connsiteY23" fmla="*/ 149190 h 1206238"/>
                <a:gd name="connsiteX24" fmla="*/ 1171688 w 8303216"/>
                <a:gd name="connsiteY24" fmla="*/ 163939 h 1206238"/>
                <a:gd name="connsiteX25" fmla="*/ 975043 w 8303216"/>
                <a:gd name="connsiteY25" fmla="*/ 129526 h 1206238"/>
                <a:gd name="connsiteX26" fmla="*/ 158966 w 8303216"/>
                <a:gd name="connsiteY26" fmla="*/ 1706 h 1206238"/>
                <a:gd name="connsiteX27" fmla="*/ 21314 w 8303216"/>
                <a:gd name="connsiteY27" fmla="*/ 232764 h 1206238"/>
                <a:gd name="connsiteX0" fmla="*/ 22698 w 8304600"/>
                <a:gd name="connsiteY0" fmla="*/ 237680 h 1252055"/>
                <a:gd name="connsiteX1" fmla="*/ 17782 w 8304600"/>
                <a:gd name="connsiteY1" fmla="*/ 1186493 h 1252055"/>
                <a:gd name="connsiteX2" fmla="*/ 283253 w 8304600"/>
                <a:gd name="connsiteY2" fmla="*/ 1171745 h 1252055"/>
                <a:gd name="connsiteX3" fmla="*/ 4103085 w 8304600"/>
                <a:gd name="connsiteY3" fmla="*/ 1196326 h 1252055"/>
                <a:gd name="connsiteX4" fmla="*/ 7057679 w 8304600"/>
                <a:gd name="connsiteY4" fmla="*/ 1196326 h 1252055"/>
                <a:gd name="connsiteX5" fmla="*/ 7883589 w 8304600"/>
                <a:gd name="connsiteY5" fmla="*/ 1206158 h 1252055"/>
                <a:gd name="connsiteX6" fmla="*/ 8257215 w 8304600"/>
                <a:gd name="connsiteY6" fmla="*/ 1196326 h 1252055"/>
                <a:gd name="connsiteX7" fmla="*/ 8301460 w 8304600"/>
                <a:gd name="connsiteY7" fmla="*/ 989848 h 1252055"/>
                <a:gd name="connsiteX8" fmla="*/ 8276879 w 8304600"/>
                <a:gd name="connsiteY8" fmla="*/ 803036 h 1252055"/>
                <a:gd name="connsiteX9" fmla="*/ 8119563 w 8304600"/>
                <a:gd name="connsiteY9" fmla="*/ 788287 h 1252055"/>
                <a:gd name="connsiteX10" fmla="*/ 7863924 w 8304600"/>
                <a:gd name="connsiteY10" fmla="*/ 793203 h 1252055"/>
                <a:gd name="connsiteX11" fmla="*/ 7234660 w 8304600"/>
                <a:gd name="connsiteY11" fmla="*/ 768623 h 1252055"/>
                <a:gd name="connsiteX12" fmla="*/ 7023266 w 8304600"/>
                <a:gd name="connsiteY12" fmla="*/ 758790 h 1252055"/>
                <a:gd name="connsiteX13" fmla="*/ 6197356 w 8304600"/>
                <a:gd name="connsiteY13" fmla="*/ 739126 h 1252055"/>
                <a:gd name="connsiteX14" fmla="*/ 6094118 w 8304600"/>
                <a:gd name="connsiteY14" fmla="*/ 729293 h 1252055"/>
                <a:gd name="connsiteX15" fmla="*/ 5833563 w 8304600"/>
                <a:gd name="connsiteY15" fmla="*/ 724377 h 1252055"/>
                <a:gd name="connsiteX16" fmla="*/ 5223963 w 8304600"/>
                <a:gd name="connsiteY16" fmla="*/ 685048 h 1252055"/>
                <a:gd name="connsiteX17" fmla="*/ 5096143 w 8304600"/>
                <a:gd name="connsiteY17" fmla="*/ 680132 h 1252055"/>
                <a:gd name="connsiteX18" fmla="*/ 4801176 w 8304600"/>
                <a:gd name="connsiteY18" fmla="*/ 640803 h 1252055"/>
                <a:gd name="connsiteX19" fmla="*/ 4157163 w 8304600"/>
                <a:gd name="connsiteY19" fmla="*/ 542481 h 1252055"/>
                <a:gd name="connsiteX20" fmla="*/ 3945769 w 8304600"/>
                <a:gd name="connsiteY20" fmla="*/ 488403 h 1252055"/>
                <a:gd name="connsiteX21" fmla="*/ 3188685 w 8304600"/>
                <a:gd name="connsiteY21" fmla="*/ 355668 h 1252055"/>
                <a:gd name="connsiteX22" fmla="*/ 3129692 w 8304600"/>
                <a:gd name="connsiteY22" fmla="*/ 336003 h 1252055"/>
                <a:gd name="connsiteX23" fmla="*/ 2141550 w 8304600"/>
                <a:gd name="connsiteY23" fmla="*/ 149190 h 1252055"/>
                <a:gd name="connsiteX24" fmla="*/ 1173072 w 8304600"/>
                <a:gd name="connsiteY24" fmla="*/ 163939 h 1252055"/>
                <a:gd name="connsiteX25" fmla="*/ 976427 w 8304600"/>
                <a:gd name="connsiteY25" fmla="*/ 129526 h 1252055"/>
                <a:gd name="connsiteX26" fmla="*/ 160350 w 8304600"/>
                <a:gd name="connsiteY26" fmla="*/ 1706 h 1252055"/>
                <a:gd name="connsiteX27" fmla="*/ 22698 w 8304600"/>
                <a:gd name="connsiteY27" fmla="*/ 232764 h 1252055"/>
                <a:gd name="connsiteX0" fmla="*/ 33944 w 8315846"/>
                <a:gd name="connsiteY0" fmla="*/ 237680 h 1252056"/>
                <a:gd name="connsiteX1" fmla="*/ 29028 w 8315846"/>
                <a:gd name="connsiteY1" fmla="*/ 1186493 h 1252056"/>
                <a:gd name="connsiteX2" fmla="*/ 446899 w 8315846"/>
                <a:gd name="connsiteY2" fmla="*/ 1171745 h 1252056"/>
                <a:gd name="connsiteX3" fmla="*/ 4114331 w 8315846"/>
                <a:gd name="connsiteY3" fmla="*/ 1196326 h 1252056"/>
                <a:gd name="connsiteX4" fmla="*/ 7068925 w 8315846"/>
                <a:gd name="connsiteY4" fmla="*/ 1196326 h 1252056"/>
                <a:gd name="connsiteX5" fmla="*/ 7894835 w 8315846"/>
                <a:gd name="connsiteY5" fmla="*/ 1206158 h 1252056"/>
                <a:gd name="connsiteX6" fmla="*/ 8268461 w 8315846"/>
                <a:gd name="connsiteY6" fmla="*/ 1196326 h 1252056"/>
                <a:gd name="connsiteX7" fmla="*/ 8312706 w 8315846"/>
                <a:gd name="connsiteY7" fmla="*/ 989848 h 1252056"/>
                <a:gd name="connsiteX8" fmla="*/ 8288125 w 8315846"/>
                <a:gd name="connsiteY8" fmla="*/ 803036 h 1252056"/>
                <a:gd name="connsiteX9" fmla="*/ 8130809 w 8315846"/>
                <a:gd name="connsiteY9" fmla="*/ 788287 h 1252056"/>
                <a:gd name="connsiteX10" fmla="*/ 7875170 w 8315846"/>
                <a:gd name="connsiteY10" fmla="*/ 793203 h 1252056"/>
                <a:gd name="connsiteX11" fmla="*/ 7245906 w 8315846"/>
                <a:gd name="connsiteY11" fmla="*/ 768623 h 1252056"/>
                <a:gd name="connsiteX12" fmla="*/ 7034512 w 8315846"/>
                <a:gd name="connsiteY12" fmla="*/ 758790 h 1252056"/>
                <a:gd name="connsiteX13" fmla="*/ 6208602 w 8315846"/>
                <a:gd name="connsiteY13" fmla="*/ 739126 h 1252056"/>
                <a:gd name="connsiteX14" fmla="*/ 6105364 w 8315846"/>
                <a:gd name="connsiteY14" fmla="*/ 729293 h 1252056"/>
                <a:gd name="connsiteX15" fmla="*/ 5844809 w 8315846"/>
                <a:gd name="connsiteY15" fmla="*/ 724377 h 1252056"/>
                <a:gd name="connsiteX16" fmla="*/ 5235209 w 8315846"/>
                <a:gd name="connsiteY16" fmla="*/ 685048 h 1252056"/>
                <a:gd name="connsiteX17" fmla="*/ 5107389 w 8315846"/>
                <a:gd name="connsiteY17" fmla="*/ 680132 h 1252056"/>
                <a:gd name="connsiteX18" fmla="*/ 4812422 w 8315846"/>
                <a:gd name="connsiteY18" fmla="*/ 640803 h 1252056"/>
                <a:gd name="connsiteX19" fmla="*/ 4168409 w 8315846"/>
                <a:gd name="connsiteY19" fmla="*/ 542481 h 1252056"/>
                <a:gd name="connsiteX20" fmla="*/ 3957015 w 8315846"/>
                <a:gd name="connsiteY20" fmla="*/ 488403 h 1252056"/>
                <a:gd name="connsiteX21" fmla="*/ 3199931 w 8315846"/>
                <a:gd name="connsiteY21" fmla="*/ 355668 h 1252056"/>
                <a:gd name="connsiteX22" fmla="*/ 3140938 w 8315846"/>
                <a:gd name="connsiteY22" fmla="*/ 336003 h 1252056"/>
                <a:gd name="connsiteX23" fmla="*/ 2152796 w 8315846"/>
                <a:gd name="connsiteY23" fmla="*/ 149190 h 1252056"/>
                <a:gd name="connsiteX24" fmla="*/ 1184318 w 8315846"/>
                <a:gd name="connsiteY24" fmla="*/ 163939 h 1252056"/>
                <a:gd name="connsiteX25" fmla="*/ 987673 w 8315846"/>
                <a:gd name="connsiteY25" fmla="*/ 129526 h 1252056"/>
                <a:gd name="connsiteX26" fmla="*/ 171596 w 8315846"/>
                <a:gd name="connsiteY26" fmla="*/ 1706 h 1252056"/>
                <a:gd name="connsiteX27" fmla="*/ 33944 w 8315846"/>
                <a:gd name="connsiteY27" fmla="*/ 232764 h 1252056"/>
                <a:gd name="connsiteX0" fmla="*/ 16525 w 8298427"/>
                <a:gd name="connsiteY0" fmla="*/ 237680 h 1263533"/>
                <a:gd name="connsiteX1" fmla="*/ 36189 w 8298427"/>
                <a:gd name="connsiteY1" fmla="*/ 1201242 h 1263533"/>
                <a:gd name="connsiteX2" fmla="*/ 429480 w 8298427"/>
                <a:gd name="connsiteY2" fmla="*/ 1171745 h 1263533"/>
                <a:gd name="connsiteX3" fmla="*/ 4096912 w 8298427"/>
                <a:gd name="connsiteY3" fmla="*/ 1196326 h 1263533"/>
                <a:gd name="connsiteX4" fmla="*/ 7051506 w 8298427"/>
                <a:gd name="connsiteY4" fmla="*/ 1196326 h 1263533"/>
                <a:gd name="connsiteX5" fmla="*/ 7877416 w 8298427"/>
                <a:gd name="connsiteY5" fmla="*/ 1206158 h 1263533"/>
                <a:gd name="connsiteX6" fmla="*/ 8251042 w 8298427"/>
                <a:gd name="connsiteY6" fmla="*/ 1196326 h 1263533"/>
                <a:gd name="connsiteX7" fmla="*/ 8295287 w 8298427"/>
                <a:gd name="connsiteY7" fmla="*/ 989848 h 1263533"/>
                <a:gd name="connsiteX8" fmla="*/ 8270706 w 8298427"/>
                <a:gd name="connsiteY8" fmla="*/ 803036 h 1263533"/>
                <a:gd name="connsiteX9" fmla="*/ 8113390 w 8298427"/>
                <a:gd name="connsiteY9" fmla="*/ 788287 h 1263533"/>
                <a:gd name="connsiteX10" fmla="*/ 7857751 w 8298427"/>
                <a:gd name="connsiteY10" fmla="*/ 793203 h 1263533"/>
                <a:gd name="connsiteX11" fmla="*/ 7228487 w 8298427"/>
                <a:gd name="connsiteY11" fmla="*/ 768623 h 1263533"/>
                <a:gd name="connsiteX12" fmla="*/ 7017093 w 8298427"/>
                <a:gd name="connsiteY12" fmla="*/ 758790 h 1263533"/>
                <a:gd name="connsiteX13" fmla="*/ 6191183 w 8298427"/>
                <a:gd name="connsiteY13" fmla="*/ 739126 h 1263533"/>
                <a:gd name="connsiteX14" fmla="*/ 6087945 w 8298427"/>
                <a:gd name="connsiteY14" fmla="*/ 729293 h 1263533"/>
                <a:gd name="connsiteX15" fmla="*/ 5827390 w 8298427"/>
                <a:gd name="connsiteY15" fmla="*/ 724377 h 1263533"/>
                <a:gd name="connsiteX16" fmla="*/ 5217790 w 8298427"/>
                <a:gd name="connsiteY16" fmla="*/ 685048 h 1263533"/>
                <a:gd name="connsiteX17" fmla="*/ 5089970 w 8298427"/>
                <a:gd name="connsiteY17" fmla="*/ 680132 h 1263533"/>
                <a:gd name="connsiteX18" fmla="*/ 4795003 w 8298427"/>
                <a:gd name="connsiteY18" fmla="*/ 640803 h 1263533"/>
                <a:gd name="connsiteX19" fmla="*/ 4150990 w 8298427"/>
                <a:gd name="connsiteY19" fmla="*/ 542481 h 1263533"/>
                <a:gd name="connsiteX20" fmla="*/ 3939596 w 8298427"/>
                <a:gd name="connsiteY20" fmla="*/ 488403 h 1263533"/>
                <a:gd name="connsiteX21" fmla="*/ 3182512 w 8298427"/>
                <a:gd name="connsiteY21" fmla="*/ 355668 h 1263533"/>
                <a:gd name="connsiteX22" fmla="*/ 3123519 w 8298427"/>
                <a:gd name="connsiteY22" fmla="*/ 336003 h 1263533"/>
                <a:gd name="connsiteX23" fmla="*/ 2135377 w 8298427"/>
                <a:gd name="connsiteY23" fmla="*/ 149190 h 1263533"/>
                <a:gd name="connsiteX24" fmla="*/ 1166899 w 8298427"/>
                <a:gd name="connsiteY24" fmla="*/ 163939 h 1263533"/>
                <a:gd name="connsiteX25" fmla="*/ 970254 w 8298427"/>
                <a:gd name="connsiteY25" fmla="*/ 129526 h 1263533"/>
                <a:gd name="connsiteX26" fmla="*/ 154177 w 8298427"/>
                <a:gd name="connsiteY26" fmla="*/ 1706 h 1263533"/>
                <a:gd name="connsiteX27" fmla="*/ 16525 w 8298427"/>
                <a:gd name="connsiteY27" fmla="*/ 232764 h 1263533"/>
                <a:gd name="connsiteX0" fmla="*/ 19745 w 8301647"/>
                <a:gd name="connsiteY0" fmla="*/ 237680 h 1206238"/>
                <a:gd name="connsiteX1" fmla="*/ 34493 w 8301647"/>
                <a:gd name="connsiteY1" fmla="*/ 1029178 h 1206238"/>
                <a:gd name="connsiteX2" fmla="*/ 432700 w 8301647"/>
                <a:gd name="connsiteY2" fmla="*/ 1171745 h 1206238"/>
                <a:gd name="connsiteX3" fmla="*/ 4100132 w 8301647"/>
                <a:gd name="connsiteY3" fmla="*/ 1196326 h 1206238"/>
                <a:gd name="connsiteX4" fmla="*/ 7054726 w 8301647"/>
                <a:gd name="connsiteY4" fmla="*/ 1196326 h 1206238"/>
                <a:gd name="connsiteX5" fmla="*/ 7880636 w 8301647"/>
                <a:gd name="connsiteY5" fmla="*/ 1206158 h 1206238"/>
                <a:gd name="connsiteX6" fmla="*/ 8254262 w 8301647"/>
                <a:gd name="connsiteY6" fmla="*/ 1196326 h 1206238"/>
                <a:gd name="connsiteX7" fmla="*/ 8298507 w 8301647"/>
                <a:gd name="connsiteY7" fmla="*/ 989848 h 1206238"/>
                <a:gd name="connsiteX8" fmla="*/ 8273926 w 8301647"/>
                <a:gd name="connsiteY8" fmla="*/ 803036 h 1206238"/>
                <a:gd name="connsiteX9" fmla="*/ 8116610 w 8301647"/>
                <a:gd name="connsiteY9" fmla="*/ 788287 h 1206238"/>
                <a:gd name="connsiteX10" fmla="*/ 7860971 w 8301647"/>
                <a:gd name="connsiteY10" fmla="*/ 793203 h 1206238"/>
                <a:gd name="connsiteX11" fmla="*/ 7231707 w 8301647"/>
                <a:gd name="connsiteY11" fmla="*/ 768623 h 1206238"/>
                <a:gd name="connsiteX12" fmla="*/ 7020313 w 8301647"/>
                <a:gd name="connsiteY12" fmla="*/ 758790 h 1206238"/>
                <a:gd name="connsiteX13" fmla="*/ 6194403 w 8301647"/>
                <a:gd name="connsiteY13" fmla="*/ 739126 h 1206238"/>
                <a:gd name="connsiteX14" fmla="*/ 6091165 w 8301647"/>
                <a:gd name="connsiteY14" fmla="*/ 729293 h 1206238"/>
                <a:gd name="connsiteX15" fmla="*/ 5830610 w 8301647"/>
                <a:gd name="connsiteY15" fmla="*/ 724377 h 1206238"/>
                <a:gd name="connsiteX16" fmla="*/ 5221010 w 8301647"/>
                <a:gd name="connsiteY16" fmla="*/ 685048 h 1206238"/>
                <a:gd name="connsiteX17" fmla="*/ 5093190 w 8301647"/>
                <a:gd name="connsiteY17" fmla="*/ 680132 h 1206238"/>
                <a:gd name="connsiteX18" fmla="*/ 4798223 w 8301647"/>
                <a:gd name="connsiteY18" fmla="*/ 640803 h 1206238"/>
                <a:gd name="connsiteX19" fmla="*/ 4154210 w 8301647"/>
                <a:gd name="connsiteY19" fmla="*/ 542481 h 1206238"/>
                <a:gd name="connsiteX20" fmla="*/ 3942816 w 8301647"/>
                <a:gd name="connsiteY20" fmla="*/ 488403 h 1206238"/>
                <a:gd name="connsiteX21" fmla="*/ 3185732 w 8301647"/>
                <a:gd name="connsiteY21" fmla="*/ 355668 h 1206238"/>
                <a:gd name="connsiteX22" fmla="*/ 3126739 w 8301647"/>
                <a:gd name="connsiteY22" fmla="*/ 336003 h 1206238"/>
                <a:gd name="connsiteX23" fmla="*/ 2138597 w 8301647"/>
                <a:gd name="connsiteY23" fmla="*/ 149190 h 1206238"/>
                <a:gd name="connsiteX24" fmla="*/ 1170119 w 8301647"/>
                <a:gd name="connsiteY24" fmla="*/ 163939 h 1206238"/>
                <a:gd name="connsiteX25" fmla="*/ 973474 w 8301647"/>
                <a:gd name="connsiteY25" fmla="*/ 129526 h 1206238"/>
                <a:gd name="connsiteX26" fmla="*/ 157397 w 8301647"/>
                <a:gd name="connsiteY26" fmla="*/ 1706 h 1206238"/>
                <a:gd name="connsiteX27" fmla="*/ 19745 w 8301647"/>
                <a:gd name="connsiteY27" fmla="*/ 232764 h 1206238"/>
                <a:gd name="connsiteX0" fmla="*/ 19745 w 8301647"/>
                <a:gd name="connsiteY0" fmla="*/ 237680 h 1206238"/>
                <a:gd name="connsiteX1" fmla="*/ 34493 w 8301647"/>
                <a:gd name="connsiteY1" fmla="*/ 1029178 h 1206238"/>
                <a:gd name="connsiteX2" fmla="*/ 127899 w 8301647"/>
                <a:gd name="connsiteY2" fmla="*/ 1112751 h 1206238"/>
                <a:gd name="connsiteX3" fmla="*/ 432700 w 8301647"/>
                <a:gd name="connsiteY3" fmla="*/ 1171745 h 1206238"/>
                <a:gd name="connsiteX4" fmla="*/ 4100132 w 8301647"/>
                <a:gd name="connsiteY4" fmla="*/ 1196326 h 1206238"/>
                <a:gd name="connsiteX5" fmla="*/ 7054726 w 8301647"/>
                <a:gd name="connsiteY5" fmla="*/ 1196326 h 1206238"/>
                <a:gd name="connsiteX6" fmla="*/ 7880636 w 8301647"/>
                <a:gd name="connsiteY6" fmla="*/ 1206158 h 1206238"/>
                <a:gd name="connsiteX7" fmla="*/ 8254262 w 8301647"/>
                <a:gd name="connsiteY7" fmla="*/ 1196326 h 1206238"/>
                <a:gd name="connsiteX8" fmla="*/ 8298507 w 8301647"/>
                <a:gd name="connsiteY8" fmla="*/ 989848 h 1206238"/>
                <a:gd name="connsiteX9" fmla="*/ 8273926 w 8301647"/>
                <a:gd name="connsiteY9" fmla="*/ 803036 h 1206238"/>
                <a:gd name="connsiteX10" fmla="*/ 8116610 w 8301647"/>
                <a:gd name="connsiteY10" fmla="*/ 788287 h 1206238"/>
                <a:gd name="connsiteX11" fmla="*/ 7860971 w 8301647"/>
                <a:gd name="connsiteY11" fmla="*/ 793203 h 1206238"/>
                <a:gd name="connsiteX12" fmla="*/ 7231707 w 8301647"/>
                <a:gd name="connsiteY12" fmla="*/ 768623 h 1206238"/>
                <a:gd name="connsiteX13" fmla="*/ 7020313 w 8301647"/>
                <a:gd name="connsiteY13" fmla="*/ 758790 h 1206238"/>
                <a:gd name="connsiteX14" fmla="*/ 6194403 w 8301647"/>
                <a:gd name="connsiteY14" fmla="*/ 739126 h 1206238"/>
                <a:gd name="connsiteX15" fmla="*/ 6091165 w 8301647"/>
                <a:gd name="connsiteY15" fmla="*/ 729293 h 1206238"/>
                <a:gd name="connsiteX16" fmla="*/ 5830610 w 8301647"/>
                <a:gd name="connsiteY16" fmla="*/ 724377 h 1206238"/>
                <a:gd name="connsiteX17" fmla="*/ 5221010 w 8301647"/>
                <a:gd name="connsiteY17" fmla="*/ 685048 h 1206238"/>
                <a:gd name="connsiteX18" fmla="*/ 5093190 w 8301647"/>
                <a:gd name="connsiteY18" fmla="*/ 680132 h 1206238"/>
                <a:gd name="connsiteX19" fmla="*/ 4798223 w 8301647"/>
                <a:gd name="connsiteY19" fmla="*/ 640803 h 1206238"/>
                <a:gd name="connsiteX20" fmla="*/ 4154210 w 8301647"/>
                <a:gd name="connsiteY20" fmla="*/ 542481 h 1206238"/>
                <a:gd name="connsiteX21" fmla="*/ 3942816 w 8301647"/>
                <a:gd name="connsiteY21" fmla="*/ 488403 h 1206238"/>
                <a:gd name="connsiteX22" fmla="*/ 3185732 w 8301647"/>
                <a:gd name="connsiteY22" fmla="*/ 355668 h 1206238"/>
                <a:gd name="connsiteX23" fmla="*/ 3126739 w 8301647"/>
                <a:gd name="connsiteY23" fmla="*/ 336003 h 1206238"/>
                <a:gd name="connsiteX24" fmla="*/ 2138597 w 8301647"/>
                <a:gd name="connsiteY24" fmla="*/ 149190 h 1206238"/>
                <a:gd name="connsiteX25" fmla="*/ 1170119 w 8301647"/>
                <a:gd name="connsiteY25" fmla="*/ 163939 h 1206238"/>
                <a:gd name="connsiteX26" fmla="*/ 973474 w 8301647"/>
                <a:gd name="connsiteY26" fmla="*/ 129526 h 1206238"/>
                <a:gd name="connsiteX27" fmla="*/ 157397 w 8301647"/>
                <a:gd name="connsiteY27" fmla="*/ 1706 h 1206238"/>
                <a:gd name="connsiteX28" fmla="*/ 19745 w 8301647"/>
                <a:gd name="connsiteY28" fmla="*/ 232764 h 1206238"/>
                <a:gd name="connsiteX0" fmla="*/ 14211 w 8296113"/>
                <a:gd name="connsiteY0" fmla="*/ 237680 h 1206238"/>
                <a:gd name="connsiteX1" fmla="*/ 28959 w 8296113"/>
                <a:gd name="connsiteY1" fmla="*/ 1029178 h 1206238"/>
                <a:gd name="connsiteX2" fmla="*/ 28959 w 8296113"/>
                <a:gd name="connsiteY2" fmla="*/ 1191409 h 1206238"/>
                <a:gd name="connsiteX3" fmla="*/ 427166 w 8296113"/>
                <a:gd name="connsiteY3" fmla="*/ 1171745 h 1206238"/>
                <a:gd name="connsiteX4" fmla="*/ 4094598 w 8296113"/>
                <a:gd name="connsiteY4" fmla="*/ 1196326 h 1206238"/>
                <a:gd name="connsiteX5" fmla="*/ 7049192 w 8296113"/>
                <a:gd name="connsiteY5" fmla="*/ 1196326 h 1206238"/>
                <a:gd name="connsiteX6" fmla="*/ 7875102 w 8296113"/>
                <a:gd name="connsiteY6" fmla="*/ 1206158 h 1206238"/>
                <a:gd name="connsiteX7" fmla="*/ 8248728 w 8296113"/>
                <a:gd name="connsiteY7" fmla="*/ 1196326 h 1206238"/>
                <a:gd name="connsiteX8" fmla="*/ 8292973 w 8296113"/>
                <a:gd name="connsiteY8" fmla="*/ 989848 h 1206238"/>
                <a:gd name="connsiteX9" fmla="*/ 8268392 w 8296113"/>
                <a:gd name="connsiteY9" fmla="*/ 803036 h 1206238"/>
                <a:gd name="connsiteX10" fmla="*/ 8111076 w 8296113"/>
                <a:gd name="connsiteY10" fmla="*/ 788287 h 1206238"/>
                <a:gd name="connsiteX11" fmla="*/ 7855437 w 8296113"/>
                <a:gd name="connsiteY11" fmla="*/ 793203 h 1206238"/>
                <a:gd name="connsiteX12" fmla="*/ 7226173 w 8296113"/>
                <a:gd name="connsiteY12" fmla="*/ 768623 h 1206238"/>
                <a:gd name="connsiteX13" fmla="*/ 7014779 w 8296113"/>
                <a:gd name="connsiteY13" fmla="*/ 758790 h 1206238"/>
                <a:gd name="connsiteX14" fmla="*/ 6188869 w 8296113"/>
                <a:gd name="connsiteY14" fmla="*/ 739126 h 1206238"/>
                <a:gd name="connsiteX15" fmla="*/ 6085631 w 8296113"/>
                <a:gd name="connsiteY15" fmla="*/ 729293 h 1206238"/>
                <a:gd name="connsiteX16" fmla="*/ 5825076 w 8296113"/>
                <a:gd name="connsiteY16" fmla="*/ 724377 h 1206238"/>
                <a:gd name="connsiteX17" fmla="*/ 5215476 w 8296113"/>
                <a:gd name="connsiteY17" fmla="*/ 685048 h 1206238"/>
                <a:gd name="connsiteX18" fmla="*/ 5087656 w 8296113"/>
                <a:gd name="connsiteY18" fmla="*/ 680132 h 1206238"/>
                <a:gd name="connsiteX19" fmla="*/ 4792689 w 8296113"/>
                <a:gd name="connsiteY19" fmla="*/ 640803 h 1206238"/>
                <a:gd name="connsiteX20" fmla="*/ 4148676 w 8296113"/>
                <a:gd name="connsiteY20" fmla="*/ 542481 h 1206238"/>
                <a:gd name="connsiteX21" fmla="*/ 3937282 w 8296113"/>
                <a:gd name="connsiteY21" fmla="*/ 488403 h 1206238"/>
                <a:gd name="connsiteX22" fmla="*/ 3180198 w 8296113"/>
                <a:gd name="connsiteY22" fmla="*/ 355668 h 1206238"/>
                <a:gd name="connsiteX23" fmla="*/ 3121205 w 8296113"/>
                <a:gd name="connsiteY23" fmla="*/ 336003 h 1206238"/>
                <a:gd name="connsiteX24" fmla="*/ 2133063 w 8296113"/>
                <a:gd name="connsiteY24" fmla="*/ 149190 h 1206238"/>
                <a:gd name="connsiteX25" fmla="*/ 1164585 w 8296113"/>
                <a:gd name="connsiteY25" fmla="*/ 163939 h 1206238"/>
                <a:gd name="connsiteX26" fmla="*/ 967940 w 8296113"/>
                <a:gd name="connsiteY26" fmla="*/ 129526 h 1206238"/>
                <a:gd name="connsiteX27" fmla="*/ 151863 w 8296113"/>
                <a:gd name="connsiteY27" fmla="*/ 1706 h 1206238"/>
                <a:gd name="connsiteX28" fmla="*/ 14211 w 8296113"/>
                <a:gd name="connsiteY28" fmla="*/ 232764 h 1206238"/>
                <a:gd name="connsiteX0" fmla="*/ 20144 w 8302046"/>
                <a:gd name="connsiteY0" fmla="*/ 237680 h 1206238"/>
                <a:gd name="connsiteX1" fmla="*/ 15228 w 8302046"/>
                <a:gd name="connsiteY1" fmla="*/ 1029178 h 1206238"/>
                <a:gd name="connsiteX2" fmla="*/ 34892 w 8302046"/>
                <a:gd name="connsiteY2" fmla="*/ 1191409 h 1206238"/>
                <a:gd name="connsiteX3" fmla="*/ 433099 w 8302046"/>
                <a:gd name="connsiteY3" fmla="*/ 1171745 h 1206238"/>
                <a:gd name="connsiteX4" fmla="*/ 4100531 w 8302046"/>
                <a:gd name="connsiteY4" fmla="*/ 1196326 h 1206238"/>
                <a:gd name="connsiteX5" fmla="*/ 7055125 w 8302046"/>
                <a:gd name="connsiteY5" fmla="*/ 1196326 h 1206238"/>
                <a:gd name="connsiteX6" fmla="*/ 7881035 w 8302046"/>
                <a:gd name="connsiteY6" fmla="*/ 1206158 h 1206238"/>
                <a:gd name="connsiteX7" fmla="*/ 8254661 w 8302046"/>
                <a:gd name="connsiteY7" fmla="*/ 1196326 h 1206238"/>
                <a:gd name="connsiteX8" fmla="*/ 8298906 w 8302046"/>
                <a:gd name="connsiteY8" fmla="*/ 989848 h 1206238"/>
                <a:gd name="connsiteX9" fmla="*/ 8274325 w 8302046"/>
                <a:gd name="connsiteY9" fmla="*/ 803036 h 1206238"/>
                <a:gd name="connsiteX10" fmla="*/ 8117009 w 8302046"/>
                <a:gd name="connsiteY10" fmla="*/ 788287 h 1206238"/>
                <a:gd name="connsiteX11" fmla="*/ 7861370 w 8302046"/>
                <a:gd name="connsiteY11" fmla="*/ 793203 h 1206238"/>
                <a:gd name="connsiteX12" fmla="*/ 7232106 w 8302046"/>
                <a:gd name="connsiteY12" fmla="*/ 768623 h 1206238"/>
                <a:gd name="connsiteX13" fmla="*/ 7020712 w 8302046"/>
                <a:gd name="connsiteY13" fmla="*/ 758790 h 1206238"/>
                <a:gd name="connsiteX14" fmla="*/ 6194802 w 8302046"/>
                <a:gd name="connsiteY14" fmla="*/ 739126 h 1206238"/>
                <a:gd name="connsiteX15" fmla="*/ 6091564 w 8302046"/>
                <a:gd name="connsiteY15" fmla="*/ 729293 h 1206238"/>
                <a:gd name="connsiteX16" fmla="*/ 5831009 w 8302046"/>
                <a:gd name="connsiteY16" fmla="*/ 724377 h 1206238"/>
                <a:gd name="connsiteX17" fmla="*/ 5221409 w 8302046"/>
                <a:gd name="connsiteY17" fmla="*/ 685048 h 1206238"/>
                <a:gd name="connsiteX18" fmla="*/ 5093589 w 8302046"/>
                <a:gd name="connsiteY18" fmla="*/ 680132 h 1206238"/>
                <a:gd name="connsiteX19" fmla="*/ 4798622 w 8302046"/>
                <a:gd name="connsiteY19" fmla="*/ 640803 h 1206238"/>
                <a:gd name="connsiteX20" fmla="*/ 4154609 w 8302046"/>
                <a:gd name="connsiteY20" fmla="*/ 542481 h 1206238"/>
                <a:gd name="connsiteX21" fmla="*/ 3943215 w 8302046"/>
                <a:gd name="connsiteY21" fmla="*/ 488403 h 1206238"/>
                <a:gd name="connsiteX22" fmla="*/ 3186131 w 8302046"/>
                <a:gd name="connsiteY22" fmla="*/ 355668 h 1206238"/>
                <a:gd name="connsiteX23" fmla="*/ 3127138 w 8302046"/>
                <a:gd name="connsiteY23" fmla="*/ 336003 h 1206238"/>
                <a:gd name="connsiteX24" fmla="*/ 2138996 w 8302046"/>
                <a:gd name="connsiteY24" fmla="*/ 149190 h 1206238"/>
                <a:gd name="connsiteX25" fmla="*/ 1170518 w 8302046"/>
                <a:gd name="connsiteY25" fmla="*/ 163939 h 1206238"/>
                <a:gd name="connsiteX26" fmla="*/ 973873 w 8302046"/>
                <a:gd name="connsiteY26" fmla="*/ 129526 h 1206238"/>
                <a:gd name="connsiteX27" fmla="*/ 157796 w 8302046"/>
                <a:gd name="connsiteY27" fmla="*/ 1706 h 1206238"/>
                <a:gd name="connsiteX28" fmla="*/ 20144 w 8302046"/>
                <a:gd name="connsiteY28" fmla="*/ 232764 h 1206238"/>
                <a:gd name="connsiteX0" fmla="*/ 20144 w 8302046"/>
                <a:gd name="connsiteY0" fmla="*/ 237680 h 1206238"/>
                <a:gd name="connsiteX1" fmla="*/ 15228 w 8302046"/>
                <a:gd name="connsiteY1" fmla="*/ 1029178 h 1206238"/>
                <a:gd name="connsiteX2" fmla="*/ 34892 w 8302046"/>
                <a:gd name="connsiteY2" fmla="*/ 1191409 h 1206238"/>
                <a:gd name="connsiteX3" fmla="*/ 438015 w 8302046"/>
                <a:gd name="connsiteY3" fmla="*/ 1206158 h 1206238"/>
                <a:gd name="connsiteX4" fmla="*/ 4100531 w 8302046"/>
                <a:gd name="connsiteY4" fmla="*/ 1196326 h 1206238"/>
                <a:gd name="connsiteX5" fmla="*/ 7055125 w 8302046"/>
                <a:gd name="connsiteY5" fmla="*/ 1196326 h 1206238"/>
                <a:gd name="connsiteX6" fmla="*/ 7881035 w 8302046"/>
                <a:gd name="connsiteY6" fmla="*/ 1206158 h 1206238"/>
                <a:gd name="connsiteX7" fmla="*/ 8254661 w 8302046"/>
                <a:gd name="connsiteY7" fmla="*/ 1196326 h 1206238"/>
                <a:gd name="connsiteX8" fmla="*/ 8298906 w 8302046"/>
                <a:gd name="connsiteY8" fmla="*/ 989848 h 1206238"/>
                <a:gd name="connsiteX9" fmla="*/ 8274325 w 8302046"/>
                <a:gd name="connsiteY9" fmla="*/ 803036 h 1206238"/>
                <a:gd name="connsiteX10" fmla="*/ 8117009 w 8302046"/>
                <a:gd name="connsiteY10" fmla="*/ 788287 h 1206238"/>
                <a:gd name="connsiteX11" fmla="*/ 7861370 w 8302046"/>
                <a:gd name="connsiteY11" fmla="*/ 793203 h 1206238"/>
                <a:gd name="connsiteX12" fmla="*/ 7232106 w 8302046"/>
                <a:gd name="connsiteY12" fmla="*/ 768623 h 1206238"/>
                <a:gd name="connsiteX13" fmla="*/ 7020712 w 8302046"/>
                <a:gd name="connsiteY13" fmla="*/ 758790 h 1206238"/>
                <a:gd name="connsiteX14" fmla="*/ 6194802 w 8302046"/>
                <a:gd name="connsiteY14" fmla="*/ 739126 h 1206238"/>
                <a:gd name="connsiteX15" fmla="*/ 6091564 w 8302046"/>
                <a:gd name="connsiteY15" fmla="*/ 729293 h 1206238"/>
                <a:gd name="connsiteX16" fmla="*/ 5831009 w 8302046"/>
                <a:gd name="connsiteY16" fmla="*/ 724377 h 1206238"/>
                <a:gd name="connsiteX17" fmla="*/ 5221409 w 8302046"/>
                <a:gd name="connsiteY17" fmla="*/ 685048 h 1206238"/>
                <a:gd name="connsiteX18" fmla="*/ 5093589 w 8302046"/>
                <a:gd name="connsiteY18" fmla="*/ 680132 h 1206238"/>
                <a:gd name="connsiteX19" fmla="*/ 4798622 w 8302046"/>
                <a:gd name="connsiteY19" fmla="*/ 640803 h 1206238"/>
                <a:gd name="connsiteX20" fmla="*/ 4154609 w 8302046"/>
                <a:gd name="connsiteY20" fmla="*/ 542481 h 1206238"/>
                <a:gd name="connsiteX21" fmla="*/ 3943215 w 8302046"/>
                <a:gd name="connsiteY21" fmla="*/ 488403 h 1206238"/>
                <a:gd name="connsiteX22" fmla="*/ 3186131 w 8302046"/>
                <a:gd name="connsiteY22" fmla="*/ 355668 h 1206238"/>
                <a:gd name="connsiteX23" fmla="*/ 3127138 w 8302046"/>
                <a:gd name="connsiteY23" fmla="*/ 336003 h 1206238"/>
                <a:gd name="connsiteX24" fmla="*/ 2138996 w 8302046"/>
                <a:gd name="connsiteY24" fmla="*/ 149190 h 1206238"/>
                <a:gd name="connsiteX25" fmla="*/ 1170518 w 8302046"/>
                <a:gd name="connsiteY25" fmla="*/ 163939 h 1206238"/>
                <a:gd name="connsiteX26" fmla="*/ 973873 w 8302046"/>
                <a:gd name="connsiteY26" fmla="*/ 129526 h 1206238"/>
                <a:gd name="connsiteX27" fmla="*/ 157796 w 8302046"/>
                <a:gd name="connsiteY27" fmla="*/ 1706 h 1206238"/>
                <a:gd name="connsiteX28" fmla="*/ 20144 w 8302046"/>
                <a:gd name="connsiteY28" fmla="*/ 232764 h 1206238"/>
                <a:gd name="connsiteX0" fmla="*/ 20144 w 8302046"/>
                <a:gd name="connsiteY0" fmla="*/ 237680 h 1206238"/>
                <a:gd name="connsiteX1" fmla="*/ 15228 w 8302046"/>
                <a:gd name="connsiteY1" fmla="*/ 1029178 h 1206238"/>
                <a:gd name="connsiteX2" fmla="*/ 34892 w 8302046"/>
                <a:gd name="connsiteY2" fmla="*/ 1191409 h 1206238"/>
                <a:gd name="connsiteX3" fmla="*/ 438015 w 8302046"/>
                <a:gd name="connsiteY3" fmla="*/ 1206158 h 1206238"/>
                <a:gd name="connsiteX4" fmla="*/ 4100531 w 8302046"/>
                <a:gd name="connsiteY4" fmla="*/ 1196326 h 1206238"/>
                <a:gd name="connsiteX5" fmla="*/ 7055125 w 8302046"/>
                <a:gd name="connsiteY5" fmla="*/ 1196326 h 1206238"/>
                <a:gd name="connsiteX6" fmla="*/ 7881035 w 8302046"/>
                <a:gd name="connsiteY6" fmla="*/ 1206158 h 1206238"/>
                <a:gd name="connsiteX7" fmla="*/ 8254661 w 8302046"/>
                <a:gd name="connsiteY7" fmla="*/ 1196326 h 1206238"/>
                <a:gd name="connsiteX8" fmla="*/ 8298906 w 8302046"/>
                <a:gd name="connsiteY8" fmla="*/ 989848 h 1206238"/>
                <a:gd name="connsiteX9" fmla="*/ 8274325 w 8302046"/>
                <a:gd name="connsiteY9" fmla="*/ 803036 h 1206238"/>
                <a:gd name="connsiteX10" fmla="*/ 8117009 w 8302046"/>
                <a:gd name="connsiteY10" fmla="*/ 788287 h 1206238"/>
                <a:gd name="connsiteX11" fmla="*/ 7861370 w 8302046"/>
                <a:gd name="connsiteY11" fmla="*/ 793203 h 1206238"/>
                <a:gd name="connsiteX12" fmla="*/ 7232106 w 8302046"/>
                <a:gd name="connsiteY12" fmla="*/ 768623 h 1206238"/>
                <a:gd name="connsiteX13" fmla="*/ 7020712 w 8302046"/>
                <a:gd name="connsiteY13" fmla="*/ 758790 h 1206238"/>
                <a:gd name="connsiteX14" fmla="*/ 6194802 w 8302046"/>
                <a:gd name="connsiteY14" fmla="*/ 739126 h 1206238"/>
                <a:gd name="connsiteX15" fmla="*/ 6091564 w 8302046"/>
                <a:gd name="connsiteY15" fmla="*/ 729293 h 1206238"/>
                <a:gd name="connsiteX16" fmla="*/ 5831009 w 8302046"/>
                <a:gd name="connsiteY16" fmla="*/ 724377 h 1206238"/>
                <a:gd name="connsiteX17" fmla="*/ 5221409 w 8302046"/>
                <a:gd name="connsiteY17" fmla="*/ 685048 h 1206238"/>
                <a:gd name="connsiteX18" fmla="*/ 5093589 w 8302046"/>
                <a:gd name="connsiteY18" fmla="*/ 680132 h 1206238"/>
                <a:gd name="connsiteX19" fmla="*/ 4798622 w 8302046"/>
                <a:gd name="connsiteY19" fmla="*/ 640803 h 1206238"/>
                <a:gd name="connsiteX20" fmla="*/ 4154609 w 8302046"/>
                <a:gd name="connsiteY20" fmla="*/ 542481 h 1206238"/>
                <a:gd name="connsiteX21" fmla="*/ 3943215 w 8302046"/>
                <a:gd name="connsiteY21" fmla="*/ 488403 h 1206238"/>
                <a:gd name="connsiteX22" fmla="*/ 3186131 w 8302046"/>
                <a:gd name="connsiteY22" fmla="*/ 355668 h 1206238"/>
                <a:gd name="connsiteX23" fmla="*/ 3127138 w 8302046"/>
                <a:gd name="connsiteY23" fmla="*/ 336003 h 1206238"/>
                <a:gd name="connsiteX24" fmla="*/ 2138996 w 8302046"/>
                <a:gd name="connsiteY24" fmla="*/ 149190 h 1206238"/>
                <a:gd name="connsiteX25" fmla="*/ 1170518 w 8302046"/>
                <a:gd name="connsiteY25" fmla="*/ 163939 h 1206238"/>
                <a:gd name="connsiteX26" fmla="*/ 973873 w 8302046"/>
                <a:gd name="connsiteY26" fmla="*/ 129526 h 1206238"/>
                <a:gd name="connsiteX27" fmla="*/ 157796 w 8302046"/>
                <a:gd name="connsiteY27" fmla="*/ 1706 h 1206238"/>
                <a:gd name="connsiteX28" fmla="*/ 20144 w 8302046"/>
                <a:gd name="connsiteY28" fmla="*/ 232764 h 1206238"/>
                <a:gd name="connsiteX0" fmla="*/ 20144 w 8302046"/>
                <a:gd name="connsiteY0" fmla="*/ 236423 h 1204981"/>
                <a:gd name="connsiteX1" fmla="*/ 15228 w 8302046"/>
                <a:gd name="connsiteY1" fmla="*/ 1027921 h 1204981"/>
                <a:gd name="connsiteX2" fmla="*/ 34892 w 8302046"/>
                <a:gd name="connsiteY2" fmla="*/ 1190152 h 1204981"/>
                <a:gd name="connsiteX3" fmla="*/ 438015 w 8302046"/>
                <a:gd name="connsiteY3" fmla="*/ 1204901 h 1204981"/>
                <a:gd name="connsiteX4" fmla="*/ 4100531 w 8302046"/>
                <a:gd name="connsiteY4" fmla="*/ 1195069 h 1204981"/>
                <a:gd name="connsiteX5" fmla="*/ 7055125 w 8302046"/>
                <a:gd name="connsiteY5" fmla="*/ 1195069 h 1204981"/>
                <a:gd name="connsiteX6" fmla="*/ 7881035 w 8302046"/>
                <a:gd name="connsiteY6" fmla="*/ 1204901 h 1204981"/>
                <a:gd name="connsiteX7" fmla="*/ 8254661 w 8302046"/>
                <a:gd name="connsiteY7" fmla="*/ 1195069 h 1204981"/>
                <a:gd name="connsiteX8" fmla="*/ 8298906 w 8302046"/>
                <a:gd name="connsiteY8" fmla="*/ 988591 h 1204981"/>
                <a:gd name="connsiteX9" fmla="*/ 8274325 w 8302046"/>
                <a:gd name="connsiteY9" fmla="*/ 801779 h 1204981"/>
                <a:gd name="connsiteX10" fmla="*/ 8117009 w 8302046"/>
                <a:gd name="connsiteY10" fmla="*/ 787030 h 1204981"/>
                <a:gd name="connsiteX11" fmla="*/ 7861370 w 8302046"/>
                <a:gd name="connsiteY11" fmla="*/ 791946 h 1204981"/>
                <a:gd name="connsiteX12" fmla="*/ 7232106 w 8302046"/>
                <a:gd name="connsiteY12" fmla="*/ 767366 h 1204981"/>
                <a:gd name="connsiteX13" fmla="*/ 7020712 w 8302046"/>
                <a:gd name="connsiteY13" fmla="*/ 757533 h 1204981"/>
                <a:gd name="connsiteX14" fmla="*/ 6194802 w 8302046"/>
                <a:gd name="connsiteY14" fmla="*/ 737869 h 1204981"/>
                <a:gd name="connsiteX15" fmla="*/ 6091564 w 8302046"/>
                <a:gd name="connsiteY15" fmla="*/ 728036 h 1204981"/>
                <a:gd name="connsiteX16" fmla="*/ 5831009 w 8302046"/>
                <a:gd name="connsiteY16" fmla="*/ 723120 h 1204981"/>
                <a:gd name="connsiteX17" fmla="*/ 5221409 w 8302046"/>
                <a:gd name="connsiteY17" fmla="*/ 683791 h 1204981"/>
                <a:gd name="connsiteX18" fmla="*/ 5093589 w 8302046"/>
                <a:gd name="connsiteY18" fmla="*/ 678875 h 1204981"/>
                <a:gd name="connsiteX19" fmla="*/ 4798622 w 8302046"/>
                <a:gd name="connsiteY19" fmla="*/ 639546 h 1204981"/>
                <a:gd name="connsiteX20" fmla="*/ 4154609 w 8302046"/>
                <a:gd name="connsiteY20" fmla="*/ 541224 h 1204981"/>
                <a:gd name="connsiteX21" fmla="*/ 3943215 w 8302046"/>
                <a:gd name="connsiteY21" fmla="*/ 487146 h 1204981"/>
                <a:gd name="connsiteX22" fmla="*/ 3186131 w 8302046"/>
                <a:gd name="connsiteY22" fmla="*/ 354411 h 1204981"/>
                <a:gd name="connsiteX23" fmla="*/ 3127138 w 8302046"/>
                <a:gd name="connsiteY23" fmla="*/ 334746 h 1204981"/>
                <a:gd name="connsiteX24" fmla="*/ 2138996 w 8302046"/>
                <a:gd name="connsiteY24" fmla="*/ 147933 h 1204981"/>
                <a:gd name="connsiteX25" fmla="*/ 1170518 w 8302046"/>
                <a:gd name="connsiteY25" fmla="*/ 162682 h 1204981"/>
                <a:gd name="connsiteX26" fmla="*/ 1042699 w 8302046"/>
                <a:gd name="connsiteY26" fmla="*/ 172514 h 1204981"/>
                <a:gd name="connsiteX27" fmla="*/ 157796 w 8302046"/>
                <a:gd name="connsiteY27" fmla="*/ 449 h 1204981"/>
                <a:gd name="connsiteX28" fmla="*/ 20144 w 8302046"/>
                <a:gd name="connsiteY28" fmla="*/ 231507 h 1204981"/>
                <a:gd name="connsiteX0" fmla="*/ 20144 w 8302046"/>
                <a:gd name="connsiteY0" fmla="*/ 221712 h 1190270"/>
                <a:gd name="connsiteX1" fmla="*/ 15228 w 8302046"/>
                <a:gd name="connsiteY1" fmla="*/ 1013210 h 1190270"/>
                <a:gd name="connsiteX2" fmla="*/ 34892 w 8302046"/>
                <a:gd name="connsiteY2" fmla="*/ 1175441 h 1190270"/>
                <a:gd name="connsiteX3" fmla="*/ 438015 w 8302046"/>
                <a:gd name="connsiteY3" fmla="*/ 1190190 h 1190270"/>
                <a:gd name="connsiteX4" fmla="*/ 4100531 w 8302046"/>
                <a:gd name="connsiteY4" fmla="*/ 1180358 h 1190270"/>
                <a:gd name="connsiteX5" fmla="*/ 7055125 w 8302046"/>
                <a:gd name="connsiteY5" fmla="*/ 1180358 h 1190270"/>
                <a:gd name="connsiteX6" fmla="*/ 7881035 w 8302046"/>
                <a:gd name="connsiteY6" fmla="*/ 1190190 h 1190270"/>
                <a:gd name="connsiteX7" fmla="*/ 8254661 w 8302046"/>
                <a:gd name="connsiteY7" fmla="*/ 1180358 h 1190270"/>
                <a:gd name="connsiteX8" fmla="*/ 8298906 w 8302046"/>
                <a:gd name="connsiteY8" fmla="*/ 973880 h 1190270"/>
                <a:gd name="connsiteX9" fmla="*/ 8274325 w 8302046"/>
                <a:gd name="connsiteY9" fmla="*/ 787068 h 1190270"/>
                <a:gd name="connsiteX10" fmla="*/ 8117009 w 8302046"/>
                <a:gd name="connsiteY10" fmla="*/ 772319 h 1190270"/>
                <a:gd name="connsiteX11" fmla="*/ 7861370 w 8302046"/>
                <a:gd name="connsiteY11" fmla="*/ 777235 h 1190270"/>
                <a:gd name="connsiteX12" fmla="*/ 7232106 w 8302046"/>
                <a:gd name="connsiteY12" fmla="*/ 752655 h 1190270"/>
                <a:gd name="connsiteX13" fmla="*/ 7020712 w 8302046"/>
                <a:gd name="connsiteY13" fmla="*/ 742822 h 1190270"/>
                <a:gd name="connsiteX14" fmla="*/ 6194802 w 8302046"/>
                <a:gd name="connsiteY14" fmla="*/ 723158 h 1190270"/>
                <a:gd name="connsiteX15" fmla="*/ 6091564 w 8302046"/>
                <a:gd name="connsiteY15" fmla="*/ 713325 h 1190270"/>
                <a:gd name="connsiteX16" fmla="*/ 5831009 w 8302046"/>
                <a:gd name="connsiteY16" fmla="*/ 708409 h 1190270"/>
                <a:gd name="connsiteX17" fmla="*/ 5221409 w 8302046"/>
                <a:gd name="connsiteY17" fmla="*/ 669080 h 1190270"/>
                <a:gd name="connsiteX18" fmla="*/ 5093589 w 8302046"/>
                <a:gd name="connsiteY18" fmla="*/ 664164 h 1190270"/>
                <a:gd name="connsiteX19" fmla="*/ 4798622 w 8302046"/>
                <a:gd name="connsiteY19" fmla="*/ 624835 h 1190270"/>
                <a:gd name="connsiteX20" fmla="*/ 4154609 w 8302046"/>
                <a:gd name="connsiteY20" fmla="*/ 526513 h 1190270"/>
                <a:gd name="connsiteX21" fmla="*/ 3943215 w 8302046"/>
                <a:gd name="connsiteY21" fmla="*/ 472435 h 1190270"/>
                <a:gd name="connsiteX22" fmla="*/ 3186131 w 8302046"/>
                <a:gd name="connsiteY22" fmla="*/ 339700 h 1190270"/>
                <a:gd name="connsiteX23" fmla="*/ 3127138 w 8302046"/>
                <a:gd name="connsiteY23" fmla="*/ 320035 h 1190270"/>
                <a:gd name="connsiteX24" fmla="*/ 2138996 w 8302046"/>
                <a:gd name="connsiteY24" fmla="*/ 133222 h 1190270"/>
                <a:gd name="connsiteX25" fmla="*/ 1170518 w 8302046"/>
                <a:gd name="connsiteY25" fmla="*/ 147971 h 1190270"/>
                <a:gd name="connsiteX26" fmla="*/ 1042699 w 8302046"/>
                <a:gd name="connsiteY26" fmla="*/ 157803 h 1190270"/>
                <a:gd name="connsiteX27" fmla="*/ 157796 w 8302046"/>
                <a:gd name="connsiteY27" fmla="*/ 486 h 1190270"/>
                <a:gd name="connsiteX28" fmla="*/ 20144 w 8302046"/>
                <a:gd name="connsiteY28" fmla="*/ 216796 h 1190270"/>
                <a:gd name="connsiteX0" fmla="*/ 20144 w 8302046"/>
                <a:gd name="connsiteY0" fmla="*/ 222041 h 1190599"/>
                <a:gd name="connsiteX1" fmla="*/ 15228 w 8302046"/>
                <a:gd name="connsiteY1" fmla="*/ 1013539 h 1190599"/>
                <a:gd name="connsiteX2" fmla="*/ 34892 w 8302046"/>
                <a:gd name="connsiteY2" fmla="*/ 1175770 h 1190599"/>
                <a:gd name="connsiteX3" fmla="*/ 438015 w 8302046"/>
                <a:gd name="connsiteY3" fmla="*/ 1190519 h 1190599"/>
                <a:gd name="connsiteX4" fmla="*/ 4100531 w 8302046"/>
                <a:gd name="connsiteY4" fmla="*/ 1180687 h 1190599"/>
                <a:gd name="connsiteX5" fmla="*/ 7055125 w 8302046"/>
                <a:gd name="connsiteY5" fmla="*/ 1180687 h 1190599"/>
                <a:gd name="connsiteX6" fmla="*/ 7881035 w 8302046"/>
                <a:gd name="connsiteY6" fmla="*/ 1190519 h 1190599"/>
                <a:gd name="connsiteX7" fmla="*/ 8254661 w 8302046"/>
                <a:gd name="connsiteY7" fmla="*/ 1180687 h 1190599"/>
                <a:gd name="connsiteX8" fmla="*/ 8298906 w 8302046"/>
                <a:gd name="connsiteY8" fmla="*/ 974209 h 1190599"/>
                <a:gd name="connsiteX9" fmla="*/ 8274325 w 8302046"/>
                <a:gd name="connsiteY9" fmla="*/ 787397 h 1190599"/>
                <a:gd name="connsiteX10" fmla="*/ 8117009 w 8302046"/>
                <a:gd name="connsiteY10" fmla="*/ 772648 h 1190599"/>
                <a:gd name="connsiteX11" fmla="*/ 7861370 w 8302046"/>
                <a:gd name="connsiteY11" fmla="*/ 777564 h 1190599"/>
                <a:gd name="connsiteX12" fmla="*/ 7232106 w 8302046"/>
                <a:gd name="connsiteY12" fmla="*/ 752984 h 1190599"/>
                <a:gd name="connsiteX13" fmla="*/ 7020712 w 8302046"/>
                <a:gd name="connsiteY13" fmla="*/ 743151 h 1190599"/>
                <a:gd name="connsiteX14" fmla="*/ 6194802 w 8302046"/>
                <a:gd name="connsiteY14" fmla="*/ 723487 h 1190599"/>
                <a:gd name="connsiteX15" fmla="*/ 6091564 w 8302046"/>
                <a:gd name="connsiteY15" fmla="*/ 713654 h 1190599"/>
                <a:gd name="connsiteX16" fmla="*/ 5831009 w 8302046"/>
                <a:gd name="connsiteY16" fmla="*/ 708738 h 1190599"/>
                <a:gd name="connsiteX17" fmla="*/ 5221409 w 8302046"/>
                <a:gd name="connsiteY17" fmla="*/ 669409 h 1190599"/>
                <a:gd name="connsiteX18" fmla="*/ 5093589 w 8302046"/>
                <a:gd name="connsiteY18" fmla="*/ 664493 h 1190599"/>
                <a:gd name="connsiteX19" fmla="*/ 4798622 w 8302046"/>
                <a:gd name="connsiteY19" fmla="*/ 625164 h 1190599"/>
                <a:gd name="connsiteX20" fmla="*/ 4154609 w 8302046"/>
                <a:gd name="connsiteY20" fmla="*/ 526842 h 1190599"/>
                <a:gd name="connsiteX21" fmla="*/ 3943215 w 8302046"/>
                <a:gd name="connsiteY21" fmla="*/ 472764 h 1190599"/>
                <a:gd name="connsiteX22" fmla="*/ 3186131 w 8302046"/>
                <a:gd name="connsiteY22" fmla="*/ 340029 h 1190599"/>
                <a:gd name="connsiteX23" fmla="*/ 3127138 w 8302046"/>
                <a:gd name="connsiteY23" fmla="*/ 320364 h 1190599"/>
                <a:gd name="connsiteX24" fmla="*/ 2138996 w 8302046"/>
                <a:gd name="connsiteY24" fmla="*/ 133551 h 1190599"/>
                <a:gd name="connsiteX25" fmla="*/ 1170518 w 8302046"/>
                <a:gd name="connsiteY25" fmla="*/ 148300 h 1190599"/>
                <a:gd name="connsiteX26" fmla="*/ 1062363 w 8302046"/>
                <a:gd name="connsiteY26" fmla="*/ 143384 h 1190599"/>
                <a:gd name="connsiteX27" fmla="*/ 157796 w 8302046"/>
                <a:gd name="connsiteY27" fmla="*/ 815 h 1190599"/>
                <a:gd name="connsiteX28" fmla="*/ 20144 w 8302046"/>
                <a:gd name="connsiteY28" fmla="*/ 217125 h 1190599"/>
                <a:gd name="connsiteX0" fmla="*/ 20144 w 8302046"/>
                <a:gd name="connsiteY0" fmla="*/ 222041 h 1190599"/>
                <a:gd name="connsiteX1" fmla="*/ 15228 w 8302046"/>
                <a:gd name="connsiteY1" fmla="*/ 1013539 h 1190599"/>
                <a:gd name="connsiteX2" fmla="*/ 34892 w 8302046"/>
                <a:gd name="connsiteY2" fmla="*/ 1175770 h 1190599"/>
                <a:gd name="connsiteX3" fmla="*/ 438015 w 8302046"/>
                <a:gd name="connsiteY3" fmla="*/ 1190519 h 1190599"/>
                <a:gd name="connsiteX4" fmla="*/ 4100531 w 8302046"/>
                <a:gd name="connsiteY4" fmla="*/ 1180687 h 1190599"/>
                <a:gd name="connsiteX5" fmla="*/ 7055125 w 8302046"/>
                <a:gd name="connsiteY5" fmla="*/ 1180687 h 1190599"/>
                <a:gd name="connsiteX6" fmla="*/ 7881035 w 8302046"/>
                <a:gd name="connsiteY6" fmla="*/ 1190519 h 1190599"/>
                <a:gd name="connsiteX7" fmla="*/ 8254661 w 8302046"/>
                <a:gd name="connsiteY7" fmla="*/ 1180687 h 1190599"/>
                <a:gd name="connsiteX8" fmla="*/ 8298906 w 8302046"/>
                <a:gd name="connsiteY8" fmla="*/ 974209 h 1190599"/>
                <a:gd name="connsiteX9" fmla="*/ 8274325 w 8302046"/>
                <a:gd name="connsiteY9" fmla="*/ 787397 h 1190599"/>
                <a:gd name="connsiteX10" fmla="*/ 8117009 w 8302046"/>
                <a:gd name="connsiteY10" fmla="*/ 772648 h 1190599"/>
                <a:gd name="connsiteX11" fmla="*/ 7861370 w 8302046"/>
                <a:gd name="connsiteY11" fmla="*/ 777564 h 1190599"/>
                <a:gd name="connsiteX12" fmla="*/ 7232106 w 8302046"/>
                <a:gd name="connsiteY12" fmla="*/ 752984 h 1190599"/>
                <a:gd name="connsiteX13" fmla="*/ 7020712 w 8302046"/>
                <a:gd name="connsiteY13" fmla="*/ 743151 h 1190599"/>
                <a:gd name="connsiteX14" fmla="*/ 6194802 w 8302046"/>
                <a:gd name="connsiteY14" fmla="*/ 723487 h 1190599"/>
                <a:gd name="connsiteX15" fmla="*/ 6091564 w 8302046"/>
                <a:gd name="connsiteY15" fmla="*/ 713654 h 1190599"/>
                <a:gd name="connsiteX16" fmla="*/ 5831009 w 8302046"/>
                <a:gd name="connsiteY16" fmla="*/ 708738 h 1190599"/>
                <a:gd name="connsiteX17" fmla="*/ 5221409 w 8302046"/>
                <a:gd name="connsiteY17" fmla="*/ 669409 h 1190599"/>
                <a:gd name="connsiteX18" fmla="*/ 5093589 w 8302046"/>
                <a:gd name="connsiteY18" fmla="*/ 664493 h 1190599"/>
                <a:gd name="connsiteX19" fmla="*/ 4798622 w 8302046"/>
                <a:gd name="connsiteY19" fmla="*/ 625164 h 1190599"/>
                <a:gd name="connsiteX20" fmla="*/ 4154609 w 8302046"/>
                <a:gd name="connsiteY20" fmla="*/ 526842 h 1190599"/>
                <a:gd name="connsiteX21" fmla="*/ 3943215 w 8302046"/>
                <a:gd name="connsiteY21" fmla="*/ 472764 h 1190599"/>
                <a:gd name="connsiteX22" fmla="*/ 3186131 w 8302046"/>
                <a:gd name="connsiteY22" fmla="*/ 340029 h 1190599"/>
                <a:gd name="connsiteX23" fmla="*/ 3127138 w 8302046"/>
                <a:gd name="connsiteY23" fmla="*/ 320364 h 1190599"/>
                <a:gd name="connsiteX24" fmla="*/ 2138996 w 8302046"/>
                <a:gd name="connsiteY24" fmla="*/ 133551 h 1190599"/>
                <a:gd name="connsiteX25" fmla="*/ 1170518 w 8302046"/>
                <a:gd name="connsiteY25" fmla="*/ 148300 h 1190599"/>
                <a:gd name="connsiteX26" fmla="*/ 1062363 w 8302046"/>
                <a:gd name="connsiteY26" fmla="*/ 143384 h 1190599"/>
                <a:gd name="connsiteX27" fmla="*/ 157796 w 8302046"/>
                <a:gd name="connsiteY27" fmla="*/ 815 h 1190599"/>
                <a:gd name="connsiteX28" fmla="*/ 20144 w 8302046"/>
                <a:gd name="connsiteY28" fmla="*/ 217125 h 1190599"/>
                <a:gd name="connsiteX0" fmla="*/ 20144 w 8302046"/>
                <a:gd name="connsiteY0" fmla="*/ 231829 h 1200387"/>
                <a:gd name="connsiteX1" fmla="*/ 15228 w 8302046"/>
                <a:gd name="connsiteY1" fmla="*/ 1023327 h 1200387"/>
                <a:gd name="connsiteX2" fmla="*/ 34892 w 8302046"/>
                <a:gd name="connsiteY2" fmla="*/ 1185558 h 1200387"/>
                <a:gd name="connsiteX3" fmla="*/ 438015 w 8302046"/>
                <a:gd name="connsiteY3" fmla="*/ 1200307 h 1200387"/>
                <a:gd name="connsiteX4" fmla="*/ 4100531 w 8302046"/>
                <a:gd name="connsiteY4" fmla="*/ 1190475 h 1200387"/>
                <a:gd name="connsiteX5" fmla="*/ 7055125 w 8302046"/>
                <a:gd name="connsiteY5" fmla="*/ 1190475 h 1200387"/>
                <a:gd name="connsiteX6" fmla="*/ 7881035 w 8302046"/>
                <a:gd name="connsiteY6" fmla="*/ 1200307 h 1200387"/>
                <a:gd name="connsiteX7" fmla="*/ 8254661 w 8302046"/>
                <a:gd name="connsiteY7" fmla="*/ 1190475 h 1200387"/>
                <a:gd name="connsiteX8" fmla="*/ 8298906 w 8302046"/>
                <a:gd name="connsiteY8" fmla="*/ 983997 h 1200387"/>
                <a:gd name="connsiteX9" fmla="*/ 8274325 w 8302046"/>
                <a:gd name="connsiteY9" fmla="*/ 797185 h 1200387"/>
                <a:gd name="connsiteX10" fmla="*/ 8117009 w 8302046"/>
                <a:gd name="connsiteY10" fmla="*/ 782436 h 1200387"/>
                <a:gd name="connsiteX11" fmla="*/ 7861370 w 8302046"/>
                <a:gd name="connsiteY11" fmla="*/ 787352 h 1200387"/>
                <a:gd name="connsiteX12" fmla="*/ 7232106 w 8302046"/>
                <a:gd name="connsiteY12" fmla="*/ 762772 h 1200387"/>
                <a:gd name="connsiteX13" fmla="*/ 7020712 w 8302046"/>
                <a:gd name="connsiteY13" fmla="*/ 752939 h 1200387"/>
                <a:gd name="connsiteX14" fmla="*/ 6194802 w 8302046"/>
                <a:gd name="connsiteY14" fmla="*/ 733275 h 1200387"/>
                <a:gd name="connsiteX15" fmla="*/ 6091564 w 8302046"/>
                <a:gd name="connsiteY15" fmla="*/ 723442 h 1200387"/>
                <a:gd name="connsiteX16" fmla="*/ 5831009 w 8302046"/>
                <a:gd name="connsiteY16" fmla="*/ 718526 h 1200387"/>
                <a:gd name="connsiteX17" fmla="*/ 5221409 w 8302046"/>
                <a:gd name="connsiteY17" fmla="*/ 679197 h 1200387"/>
                <a:gd name="connsiteX18" fmla="*/ 5093589 w 8302046"/>
                <a:gd name="connsiteY18" fmla="*/ 674281 h 1200387"/>
                <a:gd name="connsiteX19" fmla="*/ 4798622 w 8302046"/>
                <a:gd name="connsiteY19" fmla="*/ 634952 h 1200387"/>
                <a:gd name="connsiteX20" fmla="*/ 4154609 w 8302046"/>
                <a:gd name="connsiteY20" fmla="*/ 536630 h 1200387"/>
                <a:gd name="connsiteX21" fmla="*/ 3943215 w 8302046"/>
                <a:gd name="connsiteY21" fmla="*/ 482552 h 1200387"/>
                <a:gd name="connsiteX22" fmla="*/ 3186131 w 8302046"/>
                <a:gd name="connsiteY22" fmla="*/ 349817 h 1200387"/>
                <a:gd name="connsiteX23" fmla="*/ 3127138 w 8302046"/>
                <a:gd name="connsiteY23" fmla="*/ 330152 h 1200387"/>
                <a:gd name="connsiteX24" fmla="*/ 2138996 w 8302046"/>
                <a:gd name="connsiteY24" fmla="*/ 143339 h 1200387"/>
                <a:gd name="connsiteX25" fmla="*/ 1170518 w 8302046"/>
                <a:gd name="connsiteY25" fmla="*/ 158088 h 1200387"/>
                <a:gd name="connsiteX26" fmla="*/ 1062363 w 8302046"/>
                <a:gd name="connsiteY26" fmla="*/ 153172 h 1200387"/>
                <a:gd name="connsiteX27" fmla="*/ 93886 w 8302046"/>
                <a:gd name="connsiteY27" fmla="*/ 770 h 1200387"/>
                <a:gd name="connsiteX28" fmla="*/ 20144 w 8302046"/>
                <a:gd name="connsiteY28" fmla="*/ 226913 h 1200387"/>
                <a:gd name="connsiteX0" fmla="*/ 20144 w 8302046"/>
                <a:gd name="connsiteY0" fmla="*/ 232366 h 1200924"/>
                <a:gd name="connsiteX1" fmla="*/ 15228 w 8302046"/>
                <a:gd name="connsiteY1" fmla="*/ 1023864 h 1200924"/>
                <a:gd name="connsiteX2" fmla="*/ 34892 w 8302046"/>
                <a:gd name="connsiteY2" fmla="*/ 1186095 h 1200924"/>
                <a:gd name="connsiteX3" fmla="*/ 438015 w 8302046"/>
                <a:gd name="connsiteY3" fmla="*/ 1200844 h 1200924"/>
                <a:gd name="connsiteX4" fmla="*/ 4100531 w 8302046"/>
                <a:gd name="connsiteY4" fmla="*/ 1191012 h 1200924"/>
                <a:gd name="connsiteX5" fmla="*/ 7055125 w 8302046"/>
                <a:gd name="connsiteY5" fmla="*/ 1191012 h 1200924"/>
                <a:gd name="connsiteX6" fmla="*/ 7881035 w 8302046"/>
                <a:gd name="connsiteY6" fmla="*/ 1200844 h 1200924"/>
                <a:gd name="connsiteX7" fmla="*/ 8254661 w 8302046"/>
                <a:gd name="connsiteY7" fmla="*/ 1191012 h 1200924"/>
                <a:gd name="connsiteX8" fmla="*/ 8298906 w 8302046"/>
                <a:gd name="connsiteY8" fmla="*/ 984534 h 1200924"/>
                <a:gd name="connsiteX9" fmla="*/ 8274325 w 8302046"/>
                <a:gd name="connsiteY9" fmla="*/ 797722 h 1200924"/>
                <a:gd name="connsiteX10" fmla="*/ 8117009 w 8302046"/>
                <a:gd name="connsiteY10" fmla="*/ 782973 h 1200924"/>
                <a:gd name="connsiteX11" fmla="*/ 7861370 w 8302046"/>
                <a:gd name="connsiteY11" fmla="*/ 787889 h 1200924"/>
                <a:gd name="connsiteX12" fmla="*/ 7232106 w 8302046"/>
                <a:gd name="connsiteY12" fmla="*/ 763309 h 1200924"/>
                <a:gd name="connsiteX13" fmla="*/ 7020712 w 8302046"/>
                <a:gd name="connsiteY13" fmla="*/ 753476 h 1200924"/>
                <a:gd name="connsiteX14" fmla="*/ 6194802 w 8302046"/>
                <a:gd name="connsiteY14" fmla="*/ 733812 h 1200924"/>
                <a:gd name="connsiteX15" fmla="*/ 6091564 w 8302046"/>
                <a:gd name="connsiteY15" fmla="*/ 723979 h 1200924"/>
                <a:gd name="connsiteX16" fmla="*/ 5831009 w 8302046"/>
                <a:gd name="connsiteY16" fmla="*/ 719063 h 1200924"/>
                <a:gd name="connsiteX17" fmla="*/ 5221409 w 8302046"/>
                <a:gd name="connsiteY17" fmla="*/ 679734 h 1200924"/>
                <a:gd name="connsiteX18" fmla="*/ 5093589 w 8302046"/>
                <a:gd name="connsiteY18" fmla="*/ 674818 h 1200924"/>
                <a:gd name="connsiteX19" fmla="*/ 4798622 w 8302046"/>
                <a:gd name="connsiteY19" fmla="*/ 635489 h 1200924"/>
                <a:gd name="connsiteX20" fmla="*/ 4154609 w 8302046"/>
                <a:gd name="connsiteY20" fmla="*/ 537167 h 1200924"/>
                <a:gd name="connsiteX21" fmla="*/ 3943215 w 8302046"/>
                <a:gd name="connsiteY21" fmla="*/ 483089 h 1200924"/>
                <a:gd name="connsiteX22" fmla="*/ 3186131 w 8302046"/>
                <a:gd name="connsiteY22" fmla="*/ 350354 h 1200924"/>
                <a:gd name="connsiteX23" fmla="*/ 3127138 w 8302046"/>
                <a:gd name="connsiteY23" fmla="*/ 330689 h 1200924"/>
                <a:gd name="connsiteX24" fmla="*/ 2138996 w 8302046"/>
                <a:gd name="connsiteY24" fmla="*/ 143876 h 1200924"/>
                <a:gd name="connsiteX25" fmla="*/ 1170518 w 8302046"/>
                <a:gd name="connsiteY25" fmla="*/ 158625 h 1200924"/>
                <a:gd name="connsiteX26" fmla="*/ 1062363 w 8302046"/>
                <a:gd name="connsiteY26" fmla="*/ 153709 h 1200924"/>
                <a:gd name="connsiteX27" fmla="*/ 93886 w 8302046"/>
                <a:gd name="connsiteY27" fmla="*/ 1307 h 1200924"/>
                <a:gd name="connsiteX28" fmla="*/ 20144 w 8302046"/>
                <a:gd name="connsiteY28" fmla="*/ 252030 h 1200924"/>
                <a:gd name="connsiteX0" fmla="*/ 20144 w 8302046"/>
                <a:gd name="connsiteY0" fmla="*/ 232366 h 1200924"/>
                <a:gd name="connsiteX1" fmla="*/ 15228 w 8302046"/>
                <a:gd name="connsiteY1" fmla="*/ 1023864 h 1200924"/>
                <a:gd name="connsiteX2" fmla="*/ 34892 w 8302046"/>
                <a:gd name="connsiteY2" fmla="*/ 1186095 h 1200924"/>
                <a:gd name="connsiteX3" fmla="*/ 438015 w 8302046"/>
                <a:gd name="connsiteY3" fmla="*/ 1200844 h 1200924"/>
                <a:gd name="connsiteX4" fmla="*/ 4100531 w 8302046"/>
                <a:gd name="connsiteY4" fmla="*/ 1191012 h 1200924"/>
                <a:gd name="connsiteX5" fmla="*/ 7055125 w 8302046"/>
                <a:gd name="connsiteY5" fmla="*/ 1191012 h 1200924"/>
                <a:gd name="connsiteX6" fmla="*/ 7881035 w 8302046"/>
                <a:gd name="connsiteY6" fmla="*/ 1200844 h 1200924"/>
                <a:gd name="connsiteX7" fmla="*/ 8254661 w 8302046"/>
                <a:gd name="connsiteY7" fmla="*/ 1191012 h 1200924"/>
                <a:gd name="connsiteX8" fmla="*/ 8298906 w 8302046"/>
                <a:gd name="connsiteY8" fmla="*/ 984534 h 1200924"/>
                <a:gd name="connsiteX9" fmla="*/ 8274325 w 8302046"/>
                <a:gd name="connsiteY9" fmla="*/ 797722 h 1200924"/>
                <a:gd name="connsiteX10" fmla="*/ 8117009 w 8302046"/>
                <a:gd name="connsiteY10" fmla="*/ 782973 h 1200924"/>
                <a:gd name="connsiteX11" fmla="*/ 7861370 w 8302046"/>
                <a:gd name="connsiteY11" fmla="*/ 787889 h 1200924"/>
                <a:gd name="connsiteX12" fmla="*/ 7232106 w 8302046"/>
                <a:gd name="connsiteY12" fmla="*/ 763309 h 1200924"/>
                <a:gd name="connsiteX13" fmla="*/ 7020712 w 8302046"/>
                <a:gd name="connsiteY13" fmla="*/ 753476 h 1200924"/>
                <a:gd name="connsiteX14" fmla="*/ 6194802 w 8302046"/>
                <a:gd name="connsiteY14" fmla="*/ 733812 h 1200924"/>
                <a:gd name="connsiteX15" fmla="*/ 6091564 w 8302046"/>
                <a:gd name="connsiteY15" fmla="*/ 723979 h 1200924"/>
                <a:gd name="connsiteX16" fmla="*/ 5831009 w 8302046"/>
                <a:gd name="connsiteY16" fmla="*/ 719063 h 1200924"/>
                <a:gd name="connsiteX17" fmla="*/ 5221409 w 8302046"/>
                <a:gd name="connsiteY17" fmla="*/ 679734 h 1200924"/>
                <a:gd name="connsiteX18" fmla="*/ 5093589 w 8302046"/>
                <a:gd name="connsiteY18" fmla="*/ 674818 h 1200924"/>
                <a:gd name="connsiteX19" fmla="*/ 4798622 w 8302046"/>
                <a:gd name="connsiteY19" fmla="*/ 635489 h 1200924"/>
                <a:gd name="connsiteX20" fmla="*/ 4154609 w 8302046"/>
                <a:gd name="connsiteY20" fmla="*/ 537167 h 1200924"/>
                <a:gd name="connsiteX21" fmla="*/ 3943215 w 8302046"/>
                <a:gd name="connsiteY21" fmla="*/ 483089 h 1200924"/>
                <a:gd name="connsiteX22" fmla="*/ 3186131 w 8302046"/>
                <a:gd name="connsiteY22" fmla="*/ 350354 h 1200924"/>
                <a:gd name="connsiteX23" fmla="*/ 3127138 w 8302046"/>
                <a:gd name="connsiteY23" fmla="*/ 330689 h 1200924"/>
                <a:gd name="connsiteX24" fmla="*/ 2138996 w 8302046"/>
                <a:gd name="connsiteY24" fmla="*/ 143876 h 1200924"/>
                <a:gd name="connsiteX25" fmla="*/ 1170518 w 8302046"/>
                <a:gd name="connsiteY25" fmla="*/ 158625 h 1200924"/>
                <a:gd name="connsiteX26" fmla="*/ 1062363 w 8302046"/>
                <a:gd name="connsiteY26" fmla="*/ 153709 h 1200924"/>
                <a:gd name="connsiteX27" fmla="*/ 108635 w 8302046"/>
                <a:gd name="connsiteY27" fmla="*/ 1307 h 1200924"/>
                <a:gd name="connsiteX28" fmla="*/ 20144 w 8302046"/>
                <a:gd name="connsiteY28" fmla="*/ 252030 h 1200924"/>
                <a:gd name="connsiteX0" fmla="*/ 20144 w 8302046"/>
                <a:gd name="connsiteY0" fmla="*/ 237248 h 1205806"/>
                <a:gd name="connsiteX1" fmla="*/ 15228 w 8302046"/>
                <a:gd name="connsiteY1" fmla="*/ 1028746 h 1205806"/>
                <a:gd name="connsiteX2" fmla="*/ 34892 w 8302046"/>
                <a:gd name="connsiteY2" fmla="*/ 1190977 h 1205806"/>
                <a:gd name="connsiteX3" fmla="*/ 438015 w 8302046"/>
                <a:gd name="connsiteY3" fmla="*/ 1205726 h 1205806"/>
                <a:gd name="connsiteX4" fmla="*/ 4100531 w 8302046"/>
                <a:gd name="connsiteY4" fmla="*/ 1195894 h 1205806"/>
                <a:gd name="connsiteX5" fmla="*/ 7055125 w 8302046"/>
                <a:gd name="connsiteY5" fmla="*/ 1195894 h 1205806"/>
                <a:gd name="connsiteX6" fmla="*/ 7881035 w 8302046"/>
                <a:gd name="connsiteY6" fmla="*/ 1205726 h 1205806"/>
                <a:gd name="connsiteX7" fmla="*/ 8254661 w 8302046"/>
                <a:gd name="connsiteY7" fmla="*/ 1195894 h 1205806"/>
                <a:gd name="connsiteX8" fmla="*/ 8298906 w 8302046"/>
                <a:gd name="connsiteY8" fmla="*/ 989416 h 1205806"/>
                <a:gd name="connsiteX9" fmla="*/ 8274325 w 8302046"/>
                <a:gd name="connsiteY9" fmla="*/ 802604 h 1205806"/>
                <a:gd name="connsiteX10" fmla="*/ 8117009 w 8302046"/>
                <a:gd name="connsiteY10" fmla="*/ 787855 h 1205806"/>
                <a:gd name="connsiteX11" fmla="*/ 7861370 w 8302046"/>
                <a:gd name="connsiteY11" fmla="*/ 792771 h 1205806"/>
                <a:gd name="connsiteX12" fmla="*/ 7232106 w 8302046"/>
                <a:gd name="connsiteY12" fmla="*/ 768191 h 1205806"/>
                <a:gd name="connsiteX13" fmla="*/ 7020712 w 8302046"/>
                <a:gd name="connsiteY13" fmla="*/ 758358 h 1205806"/>
                <a:gd name="connsiteX14" fmla="*/ 6194802 w 8302046"/>
                <a:gd name="connsiteY14" fmla="*/ 738694 h 1205806"/>
                <a:gd name="connsiteX15" fmla="*/ 6091564 w 8302046"/>
                <a:gd name="connsiteY15" fmla="*/ 728861 h 1205806"/>
                <a:gd name="connsiteX16" fmla="*/ 5831009 w 8302046"/>
                <a:gd name="connsiteY16" fmla="*/ 723945 h 1205806"/>
                <a:gd name="connsiteX17" fmla="*/ 5221409 w 8302046"/>
                <a:gd name="connsiteY17" fmla="*/ 684616 h 1205806"/>
                <a:gd name="connsiteX18" fmla="*/ 5093589 w 8302046"/>
                <a:gd name="connsiteY18" fmla="*/ 679700 h 1205806"/>
                <a:gd name="connsiteX19" fmla="*/ 4798622 w 8302046"/>
                <a:gd name="connsiteY19" fmla="*/ 640371 h 1205806"/>
                <a:gd name="connsiteX20" fmla="*/ 4154609 w 8302046"/>
                <a:gd name="connsiteY20" fmla="*/ 542049 h 1205806"/>
                <a:gd name="connsiteX21" fmla="*/ 3943215 w 8302046"/>
                <a:gd name="connsiteY21" fmla="*/ 487971 h 1205806"/>
                <a:gd name="connsiteX22" fmla="*/ 3186131 w 8302046"/>
                <a:gd name="connsiteY22" fmla="*/ 355236 h 1205806"/>
                <a:gd name="connsiteX23" fmla="*/ 3127138 w 8302046"/>
                <a:gd name="connsiteY23" fmla="*/ 335571 h 1205806"/>
                <a:gd name="connsiteX24" fmla="*/ 2138996 w 8302046"/>
                <a:gd name="connsiteY24" fmla="*/ 148758 h 1205806"/>
                <a:gd name="connsiteX25" fmla="*/ 1170518 w 8302046"/>
                <a:gd name="connsiteY25" fmla="*/ 163507 h 1205806"/>
                <a:gd name="connsiteX26" fmla="*/ 1062363 w 8302046"/>
                <a:gd name="connsiteY26" fmla="*/ 158591 h 1205806"/>
                <a:gd name="connsiteX27" fmla="*/ 143048 w 8302046"/>
                <a:gd name="connsiteY27" fmla="*/ 1273 h 1205806"/>
                <a:gd name="connsiteX28" fmla="*/ 20144 w 8302046"/>
                <a:gd name="connsiteY28" fmla="*/ 256912 h 1205806"/>
                <a:gd name="connsiteX0" fmla="*/ 20144 w 8302046"/>
                <a:gd name="connsiteY0" fmla="*/ 237135 h 1205693"/>
                <a:gd name="connsiteX1" fmla="*/ 15228 w 8302046"/>
                <a:gd name="connsiteY1" fmla="*/ 1028633 h 1205693"/>
                <a:gd name="connsiteX2" fmla="*/ 34892 w 8302046"/>
                <a:gd name="connsiteY2" fmla="*/ 1190864 h 1205693"/>
                <a:gd name="connsiteX3" fmla="*/ 438015 w 8302046"/>
                <a:gd name="connsiteY3" fmla="*/ 1205613 h 1205693"/>
                <a:gd name="connsiteX4" fmla="*/ 4100531 w 8302046"/>
                <a:gd name="connsiteY4" fmla="*/ 1195781 h 1205693"/>
                <a:gd name="connsiteX5" fmla="*/ 7055125 w 8302046"/>
                <a:gd name="connsiteY5" fmla="*/ 1195781 h 1205693"/>
                <a:gd name="connsiteX6" fmla="*/ 7881035 w 8302046"/>
                <a:gd name="connsiteY6" fmla="*/ 1205613 h 1205693"/>
                <a:gd name="connsiteX7" fmla="*/ 8254661 w 8302046"/>
                <a:gd name="connsiteY7" fmla="*/ 1195781 h 1205693"/>
                <a:gd name="connsiteX8" fmla="*/ 8298906 w 8302046"/>
                <a:gd name="connsiteY8" fmla="*/ 989303 h 1205693"/>
                <a:gd name="connsiteX9" fmla="*/ 8274325 w 8302046"/>
                <a:gd name="connsiteY9" fmla="*/ 802491 h 1205693"/>
                <a:gd name="connsiteX10" fmla="*/ 8117009 w 8302046"/>
                <a:gd name="connsiteY10" fmla="*/ 787742 h 1205693"/>
                <a:gd name="connsiteX11" fmla="*/ 7861370 w 8302046"/>
                <a:gd name="connsiteY11" fmla="*/ 792658 h 1205693"/>
                <a:gd name="connsiteX12" fmla="*/ 7232106 w 8302046"/>
                <a:gd name="connsiteY12" fmla="*/ 768078 h 1205693"/>
                <a:gd name="connsiteX13" fmla="*/ 7020712 w 8302046"/>
                <a:gd name="connsiteY13" fmla="*/ 758245 h 1205693"/>
                <a:gd name="connsiteX14" fmla="*/ 6194802 w 8302046"/>
                <a:gd name="connsiteY14" fmla="*/ 738581 h 1205693"/>
                <a:gd name="connsiteX15" fmla="*/ 6091564 w 8302046"/>
                <a:gd name="connsiteY15" fmla="*/ 728748 h 1205693"/>
                <a:gd name="connsiteX16" fmla="*/ 5831009 w 8302046"/>
                <a:gd name="connsiteY16" fmla="*/ 723832 h 1205693"/>
                <a:gd name="connsiteX17" fmla="*/ 5221409 w 8302046"/>
                <a:gd name="connsiteY17" fmla="*/ 684503 h 1205693"/>
                <a:gd name="connsiteX18" fmla="*/ 5093589 w 8302046"/>
                <a:gd name="connsiteY18" fmla="*/ 679587 h 1205693"/>
                <a:gd name="connsiteX19" fmla="*/ 4798622 w 8302046"/>
                <a:gd name="connsiteY19" fmla="*/ 640258 h 1205693"/>
                <a:gd name="connsiteX20" fmla="*/ 4154609 w 8302046"/>
                <a:gd name="connsiteY20" fmla="*/ 541936 h 1205693"/>
                <a:gd name="connsiteX21" fmla="*/ 3943215 w 8302046"/>
                <a:gd name="connsiteY21" fmla="*/ 487858 h 1205693"/>
                <a:gd name="connsiteX22" fmla="*/ 3186131 w 8302046"/>
                <a:gd name="connsiteY22" fmla="*/ 355123 h 1205693"/>
                <a:gd name="connsiteX23" fmla="*/ 3127138 w 8302046"/>
                <a:gd name="connsiteY23" fmla="*/ 335458 h 1205693"/>
                <a:gd name="connsiteX24" fmla="*/ 2138996 w 8302046"/>
                <a:gd name="connsiteY24" fmla="*/ 148645 h 1205693"/>
                <a:gd name="connsiteX25" fmla="*/ 1170518 w 8302046"/>
                <a:gd name="connsiteY25" fmla="*/ 163394 h 1205693"/>
                <a:gd name="connsiteX26" fmla="*/ 1062363 w 8302046"/>
                <a:gd name="connsiteY26" fmla="*/ 158478 h 1205693"/>
                <a:gd name="connsiteX27" fmla="*/ 143048 w 8302046"/>
                <a:gd name="connsiteY27" fmla="*/ 1160 h 1205693"/>
                <a:gd name="connsiteX28" fmla="*/ 34892 w 8302046"/>
                <a:gd name="connsiteY28" fmla="*/ 251883 h 1205693"/>
                <a:gd name="connsiteX0" fmla="*/ 10922 w 8292824"/>
                <a:gd name="connsiteY0" fmla="*/ 237135 h 1205693"/>
                <a:gd name="connsiteX1" fmla="*/ 40419 w 8292824"/>
                <a:gd name="connsiteY1" fmla="*/ 1028633 h 1205693"/>
                <a:gd name="connsiteX2" fmla="*/ 25670 w 8292824"/>
                <a:gd name="connsiteY2" fmla="*/ 1190864 h 1205693"/>
                <a:gd name="connsiteX3" fmla="*/ 428793 w 8292824"/>
                <a:gd name="connsiteY3" fmla="*/ 1205613 h 1205693"/>
                <a:gd name="connsiteX4" fmla="*/ 4091309 w 8292824"/>
                <a:gd name="connsiteY4" fmla="*/ 1195781 h 1205693"/>
                <a:gd name="connsiteX5" fmla="*/ 7045903 w 8292824"/>
                <a:gd name="connsiteY5" fmla="*/ 1195781 h 1205693"/>
                <a:gd name="connsiteX6" fmla="*/ 7871813 w 8292824"/>
                <a:gd name="connsiteY6" fmla="*/ 1205613 h 1205693"/>
                <a:gd name="connsiteX7" fmla="*/ 8245439 w 8292824"/>
                <a:gd name="connsiteY7" fmla="*/ 1195781 h 1205693"/>
                <a:gd name="connsiteX8" fmla="*/ 8289684 w 8292824"/>
                <a:gd name="connsiteY8" fmla="*/ 989303 h 1205693"/>
                <a:gd name="connsiteX9" fmla="*/ 8265103 w 8292824"/>
                <a:gd name="connsiteY9" fmla="*/ 802491 h 1205693"/>
                <a:gd name="connsiteX10" fmla="*/ 8107787 w 8292824"/>
                <a:gd name="connsiteY10" fmla="*/ 787742 h 1205693"/>
                <a:gd name="connsiteX11" fmla="*/ 7852148 w 8292824"/>
                <a:gd name="connsiteY11" fmla="*/ 792658 h 1205693"/>
                <a:gd name="connsiteX12" fmla="*/ 7222884 w 8292824"/>
                <a:gd name="connsiteY12" fmla="*/ 768078 h 1205693"/>
                <a:gd name="connsiteX13" fmla="*/ 7011490 w 8292824"/>
                <a:gd name="connsiteY13" fmla="*/ 758245 h 1205693"/>
                <a:gd name="connsiteX14" fmla="*/ 6185580 w 8292824"/>
                <a:gd name="connsiteY14" fmla="*/ 738581 h 1205693"/>
                <a:gd name="connsiteX15" fmla="*/ 6082342 w 8292824"/>
                <a:gd name="connsiteY15" fmla="*/ 728748 h 1205693"/>
                <a:gd name="connsiteX16" fmla="*/ 5821787 w 8292824"/>
                <a:gd name="connsiteY16" fmla="*/ 723832 h 1205693"/>
                <a:gd name="connsiteX17" fmla="*/ 5212187 w 8292824"/>
                <a:gd name="connsiteY17" fmla="*/ 684503 h 1205693"/>
                <a:gd name="connsiteX18" fmla="*/ 5084367 w 8292824"/>
                <a:gd name="connsiteY18" fmla="*/ 679587 h 1205693"/>
                <a:gd name="connsiteX19" fmla="*/ 4789400 w 8292824"/>
                <a:gd name="connsiteY19" fmla="*/ 640258 h 1205693"/>
                <a:gd name="connsiteX20" fmla="*/ 4145387 w 8292824"/>
                <a:gd name="connsiteY20" fmla="*/ 541936 h 1205693"/>
                <a:gd name="connsiteX21" fmla="*/ 3933993 w 8292824"/>
                <a:gd name="connsiteY21" fmla="*/ 487858 h 1205693"/>
                <a:gd name="connsiteX22" fmla="*/ 3176909 w 8292824"/>
                <a:gd name="connsiteY22" fmla="*/ 355123 h 1205693"/>
                <a:gd name="connsiteX23" fmla="*/ 3117916 w 8292824"/>
                <a:gd name="connsiteY23" fmla="*/ 335458 h 1205693"/>
                <a:gd name="connsiteX24" fmla="*/ 2129774 w 8292824"/>
                <a:gd name="connsiteY24" fmla="*/ 148645 h 1205693"/>
                <a:gd name="connsiteX25" fmla="*/ 1161296 w 8292824"/>
                <a:gd name="connsiteY25" fmla="*/ 163394 h 1205693"/>
                <a:gd name="connsiteX26" fmla="*/ 1053141 w 8292824"/>
                <a:gd name="connsiteY26" fmla="*/ 158478 h 1205693"/>
                <a:gd name="connsiteX27" fmla="*/ 133826 w 8292824"/>
                <a:gd name="connsiteY27" fmla="*/ 1160 h 1205693"/>
                <a:gd name="connsiteX28" fmla="*/ 25670 w 8292824"/>
                <a:gd name="connsiteY28" fmla="*/ 251883 h 1205693"/>
                <a:gd name="connsiteX0" fmla="*/ 10922 w 8292824"/>
                <a:gd name="connsiteY0" fmla="*/ 237248 h 1205806"/>
                <a:gd name="connsiteX1" fmla="*/ 40419 w 8292824"/>
                <a:gd name="connsiteY1" fmla="*/ 1028746 h 1205806"/>
                <a:gd name="connsiteX2" fmla="*/ 25670 w 8292824"/>
                <a:gd name="connsiteY2" fmla="*/ 1190977 h 1205806"/>
                <a:gd name="connsiteX3" fmla="*/ 428793 w 8292824"/>
                <a:gd name="connsiteY3" fmla="*/ 1205726 h 1205806"/>
                <a:gd name="connsiteX4" fmla="*/ 4091309 w 8292824"/>
                <a:gd name="connsiteY4" fmla="*/ 1195894 h 1205806"/>
                <a:gd name="connsiteX5" fmla="*/ 7045903 w 8292824"/>
                <a:gd name="connsiteY5" fmla="*/ 1195894 h 1205806"/>
                <a:gd name="connsiteX6" fmla="*/ 7871813 w 8292824"/>
                <a:gd name="connsiteY6" fmla="*/ 1205726 h 1205806"/>
                <a:gd name="connsiteX7" fmla="*/ 8245439 w 8292824"/>
                <a:gd name="connsiteY7" fmla="*/ 1195894 h 1205806"/>
                <a:gd name="connsiteX8" fmla="*/ 8289684 w 8292824"/>
                <a:gd name="connsiteY8" fmla="*/ 989416 h 1205806"/>
                <a:gd name="connsiteX9" fmla="*/ 8265103 w 8292824"/>
                <a:gd name="connsiteY9" fmla="*/ 802604 h 1205806"/>
                <a:gd name="connsiteX10" fmla="*/ 8107787 w 8292824"/>
                <a:gd name="connsiteY10" fmla="*/ 787855 h 1205806"/>
                <a:gd name="connsiteX11" fmla="*/ 7852148 w 8292824"/>
                <a:gd name="connsiteY11" fmla="*/ 792771 h 1205806"/>
                <a:gd name="connsiteX12" fmla="*/ 7222884 w 8292824"/>
                <a:gd name="connsiteY12" fmla="*/ 768191 h 1205806"/>
                <a:gd name="connsiteX13" fmla="*/ 7011490 w 8292824"/>
                <a:gd name="connsiteY13" fmla="*/ 758358 h 1205806"/>
                <a:gd name="connsiteX14" fmla="*/ 6185580 w 8292824"/>
                <a:gd name="connsiteY14" fmla="*/ 738694 h 1205806"/>
                <a:gd name="connsiteX15" fmla="*/ 6082342 w 8292824"/>
                <a:gd name="connsiteY15" fmla="*/ 728861 h 1205806"/>
                <a:gd name="connsiteX16" fmla="*/ 5821787 w 8292824"/>
                <a:gd name="connsiteY16" fmla="*/ 723945 h 1205806"/>
                <a:gd name="connsiteX17" fmla="*/ 5212187 w 8292824"/>
                <a:gd name="connsiteY17" fmla="*/ 684616 h 1205806"/>
                <a:gd name="connsiteX18" fmla="*/ 5084367 w 8292824"/>
                <a:gd name="connsiteY18" fmla="*/ 679700 h 1205806"/>
                <a:gd name="connsiteX19" fmla="*/ 4789400 w 8292824"/>
                <a:gd name="connsiteY19" fmla="*/ 640371 h 1205806"/>
                <a:gd name="connsiteX20" fmla="*/ 4145387 w 8292824"/>
                <a:gd name="connsiteY20" fmla="*/ 542049 h 1205806"/>
                <a:gd name="connsiteX21" fmla="*/ 3933993 w 8292824"/>
                <a:gd name="connsiteY21" fmla="*/ 487971 h 1205806"/>
                <a:gd name="connsiteX22" fmla="*/ 3176909 w 8292824"/>
                <a:gd name="connsiteY22" fmla="*/ 355236 h 1205806"/>
                <a:gd name="connsiteX23" fmla="*/ 3117916 w 8292824"/>
                <a:gd name="connsiteY23" fmla="*/ 335571 h 1205806"/>
                <a:gd name="connsiteX24" fmla="*/ 2129774 w 8292824"/>
                <a:gd name="connsiteY24" fmla="*/ 148758 h 1205806"/>
                <a:gd name="connsiteX25" fmla="*/ 1161296 w 8292824"/>
                <a:gd name="connsiteY25" fmla="*/ 163507 h 1205806"/>
                <a:gd name="connsiteX26" fmla="*/ 1053141 w 8292824"/>
                <a:gd name="connsiteY26" fmla="*/ 158591 h 1205806"/>
                <a:gd name="connsiteX27" fmla="*/ 133826 w 8292824"/>
                <a:gd name="connsiteY27" fmla="*/ 1273 h 1205806"/>
                <a:gd name="connsiteX28" fmla="*/ 40418 w 8292824"/>
                <a:gd name="connsiteY28" fmla="*/ 256912 h 1205806"/>
                <a:gd name="connsiteX0" fmla="*/ 0 w 8281902"/>
                <a:gd name="connsiteY0" fmla="*/ 237248 h 1205806"/>
                <a:gd name="connsiteX1" fmla="*/ 29497 w 8281902"/>
                <a:gd name="connsiteY1" fmla="*/ 1028746 h 1205806"/>
                <a:gd name="connsiteX2" fmla="*/ 44245 w 8281902"/>
                <a:gd name="connsiteY2" fmla="*/ 1190977 h 1205806"/>
                <a:gd name="connsiteX3" fmla="*/ 417871 w 8281902"/>
                <a:gd name="connsiteY3" fmla="*/ 1205726 h 1205806"/>
                <a:gd name="connsiteX4" fmla="*/ 4080387 w 8281902"/>
                <a:gd name="connsiteY4" fmla="*/ 1195894 h 1205806"/>
                <a:gd name="connsiteX5" fmla="*/ 7034981 w 8281902"/>
                <a:gd name="connsiteY5" fmla="*/ 1195894 h 1205806"/>
                <a:gd name="connsiteX6" fmla="*/ 7860891 w 8281902"/>
                <a:gd name="connsiteY6" fmla="*/ 1205726 h 1205806"/>
                <a:gd name="connsiteX7" fmla="*/ 8234517 w 8281902"/>
                <a:gd name="connsiteY7" fmla="*/ 1195894 h 1205806"/>
                <a:gd name="connsiteX8" fmla="*/ 8278762 w 8281902"/>
                <a:gd name="connsiteY8" fmla="*/ 989416 h 1205806"/>
                <a:gd name="connsiteX9" fmla="*/ 8254181 w 8281902"/>
                <a:gd name="connsiteY9" fmla="*/ 802604 h 1205806"/>
                <a:gd name="connsiteX10" fmla="*/ 8096865 w 8281902"/>
                <a:gd name="connsiteY10" fmla="*/ 787855 h 1205806"/>
                <a:gd name="connsiteX11" fmla="*/ 7841226 w 8281902"/>
                <a:gd name="connsiteY11" fmla="*/ 792771 h 1205806"/>
                <a:gd name="connsiteX12" fmla="*/ 7211962 w 8281902"/>
                <a:gd name="connsiteY12" fmla="*/ 768191 h 1205806"/>
                <a:gd name="connsiteX13" fmla="*/ 7000568 w 8281902"/>
                <a:gd name="connsiteY13" fmla="*/ 758358 h 1205806"/>
                <a:gd name="connsiteX14" fmla="*/ 6174658 w 8281902"/>
                <a:gd name="connsiteY14" fmla="*/ 738694 h 1205806"/>
                <a:gd name="connsiteX15" fmla="*/ 6071420 w 8281902"/>
                <a:gd name="connsiteY15" fmla="*/ 728861 h 1205806"/>
                <a:gd name="connsiteX16" fmla="*/ 5810865 w 8281902"/>
                <a:gd name="connsiteY16" fmla="*/ 723945 h 1205806"/>
                <a:gd name="connsiteX17" fmla="*/ 5201265 w 8281902"/>
                <a:gd name="connsiteY17" fmla="*/ 684616 h 1205806"/>
                <a:gd name="connsiteX18" fmla="*/ 5073445 w 8281902"/>
                <a:gd name="connsiteY18" fmla="*/ 679700 h 1205806"/>
                <a:gd name="connsiteX19" fmla="*/ 4778478 w 8281902"/>
                <a:gd name="connsiteY19" fmla="*/ 640371 h 1205806"/>
                <a:gd name="connsiteX20" fmla="*/ 4134465 w 8281902"/>
                <a:gd name="connsiteY20" fmla="*/ 542049 h 1205806"/>
                <a:gd name="connsiteX21" fmla="*/ 3923071 w 8281902"/>
                <a:gd name="connsiteY21" fmla="*/ 487971 h 1205806"/>
                <a:gd name="connsiteX22" fmla="*/ 3165987 w 8281902"/>
                <a:gd name="connsiteY22" fmla="*/ 355236 h 1205806"/>
                <a:gd name="connsiteX23" fmla="*/ 3106994 w 8281902"/>
                <a:gd name="connsiteY23" fmla="*/ 335571 h 1205806"/>
                <a:gd name="connsiteX24" fmla="*/ 2118852 w 8281902"/>
                <a:gd name="connsiteY24" fmla="*/ 148758 h 1205806"/>
                <a:gd name="connsiteX25" fmla="*/ 1150374 w 8281902"/>
                <a:gd name="connsiteY25" fmla="*/ 163507 h 1205806"/>
                <a:gd name="connsiteX26" fmla="*/ 1042219 w 8281902"/>
                <a:gd name="connsiteY26" fmla="*/ 158591 h 1205806"/>
                <a:gd name="connsiteX27" fmla="*/ 122904 w 8281902"/>
                <a:gd name="connsiteY27" fmla="*/ 1273 h 1205806"/>
                <a:gd name="connsiteX28" fmla="*/ 29496 w 8281902"/>
                <a:gd name="connsiteY28" fmla="*/ 256912 h 1205806"/>
                <a:gd name="connsiteX0" fmla="*/ 0 w 8281902"/>
                <a:gd name="connsiteY0" fmla="*/ 237248 h 1205806"/>
                <a:gd name="connsiteX1" fmla="*/ 29497 w 8281902"/>
                <a:gd name="connsiteY1" fmla="*/ 1028746 h 1205806"/>
                <a:gd name="connsiteX2" fmla="*/ 44245 w 8281902"/>
                <a:gd name="connsiteY2" fmla="*/ 1190977 h 1205806"/>
                <a:gd name="connsiteX3" fmla="*/ 427703 w 8281902"/>
                <a:gd name="connsiteY3" fmla="*/ 1176229 h 1205806"/>
                <a:gd name="connsiteX4" fmla="*/ 4080387 w 8281902"/>
                <a:gd name="connsiteY4" fmla="*/ 1195894 h 1205806"/>
                <a:gd name="connsiteX5" fmla="*/ 7034981 w 8281902"/>
                <a:gd name="connsiteY5" fmla="*/ 1195894 h 1205806"/>
                <a:gd name="connsiteX6" fmla="*/ 7860891 w 8281902"/>
                <a:gd name="connsiteY6" fmla="*/ 1205726 h 1205806"/>
                <a:gd name="connsiteX7" fmla="*/ 8234517 w 8281902"/>
                <a:gd name="connsiteY7" fmla="*/ 1195894 h 1205806"/>
                <a:gd name="connsiteX8" fmla="*/ 8278762 w 8281902"/>
                <a:gd name="connsiteY8" fmla="*/ 989416 h 1205806"/>
                <a:gd name="connsiteX9" fmla="*/ 8254181 w 8281902"/>
                <a:gd name="connsiteY9" fmla="*/ 802604 h 1205806"/>
                <a:gd name="connsiteX10" fmla="*/ 8096865 w 8281902"/>
                <a:gd name="connsiteY10" fmla="*/ 787855 h 1205806"/>
                <a:gd name="connsiteX11" fmla="*/ 7841226 w 8281902"/>
                <a:gd name="connsiteY11" fmla="*/ 792771 h 1205806"/>
                <a:gd name="connsiteX12" fmla="*/ 7211962 w 8281902"/>
                <a:gd name="connsiteY12" fmla="*/ 768191 h 1205806"/>
                <a:gd name="connsiteX13" fmla="*/ 7000568 w 8281902"/>
                <a:gd name="connsiteY13" fmla="*/ 758358 h 1205806"/>
                <a:gd name="connsiteX14" fmla="*/ 6174658 w 8281902"/>
                <a:gd name="connsiteY14" fmla="*/ 738694 h 1205806"/>
                <a:gd name="connsiteX15" fmla="*/ 6071420 w 8281902"/>
                <a:gd name="connsiteY15" fmla="*/ 728861 h 1205806"/>
                <a:gd name="connsiteX16" fmla="*/ 5810865 w 8281902"/>
                <a:gd name="connsiteY16" fmla="*/ 723945 h 1205806"/>
                <a:gd name="connsiteX17" fmla="*/ 5201265 w 8281902"/>
                <a:gd name="connsiteY17" fmla="*/ 684616 h 1205806"/>
                <a:gd name="connsiteX18" fmla="*/ 5073445 w 8281902"/>
                <a:gd name="connsiteY18" fmla="*/ 679700 h 1205806"/>
                <a:gd name="connsiteX19" fmla="*/ 4778478 w 8281902"/>
                <a:gd name="connsiteY19" fmla="*/ 640371 h 1205806"/>
                <a:gd name="connsiteX20" fmla="*/ 4134465 w 8281902"/>
                <a:gd name="connsiteY20" fmla="*/ 542049 h 1205806"/>
                <a:gd name="connsiteX21" fmla="*/ 3923071 w 8281902"/>
                <a:gd name="connsiteY21" fmla="*/ 487971 h 1205806"/>
                <a:gd name="connsiteX22" fmla="*/ 3165987 w 8281902"/>
                <a:gd name="connsiteY22" fmla="*/ 355236 h 1205806"/>
                <a:gd name="connsiteX23" fmla="*/ 3106994 w 8281902"/>
                <a:gd name="connsiteY23" fmla="*/ 335571 h 1205806"/>
                <a:gd name="connsiteX24" fmla="*/ 2118852 w 8281902"/>
                <a:gd name="connsiteY24" fmla="*/ 148758 h 1205806"/>
                <a:gd name="connsiteX25" fmla="*/ 1150374 w 8281902"/>
                <a:gd name="connsiteY25" fmla="*/ 163507 h 1205806"/>
                <a:gd name="connsiteX26" fmla="*/ 1042219 w 8281902"/>
                <a:gd name="connsiteY26" fmla="*/ 158591 h 1205806"/>
                <a:gd name="connsiteX27" fmla="*/ 122904 w 8281902"/>
                <a:gd name="connsiteY27" fmla="*/ 1273 h 1205806"/>
                <a:gd name="connsiteX28" fmla="*/ 29496 w 8281902"/>
                <a:gd name="connsiteY28" fmla="*/ 256912 h 1205806"/>
                <a:gd name="connsiteX0" fmla="*/ 0 w 8281902"/>
                <a:gd name="connsiteY0" fmla="*/ 237248 h 1205806"/>
                <a:gd name="connsiteX1" fmla="*/ 29497 w 8281902"/>
                <a:gd name="connsiteY1" fmla="*/ 1028746 h 1205806"/>
                <a:gd name="connsiteX2" fmla="*/ 44245 w 8281902"/>
                <a:gd name="connsiteY2" fmla="*/ 1190977 h 1205806"/>
                <a:gd name="connsiteX3" fmla="*/ 427703 w 8281902"/>
                <a:gd name="connsiteY3" fmla="*/ 1176229 h 1205806"/>
                <a:gd name="connsiteX4" fmla="*/ 4080387 w 8281902"/>
                <a:gd name="connsiteY4" fmla="*/ 1195894 h 1205806"/>
                <a:gd name="connsiteX5" fmla="*/ 7034981 w 8281902"/>
                <a:gd name="connsiteY5" fmla="*/ 1195894 h 1205806"/>
                <a:gd name="connsiteX6" fmla="*/ 7860891 w 8281902"/>
                <a:gd name="connsiteY6" fmla="*/ 1205726 h 1205806"/>
                <a:gd name="connsiteX7" fmla="*/ 8234517 w 8281902"/>
                <a:gd name="connsiteY7" fmla="*/ 1195894 h 1205806"/>
                <a:gd name="connsiteX8" fmla="*/ 8278762 w 8281902"/>
                <a:gd name="connsiteY8" fmla="*/ 989416 h 1205806"/>
                <a:gd name="connsiteX9" fmla="*/ 8254181 w 8281902"/>
                <a:gd name="connsiteY9" fmla="*/ 802604 h 1205806"/>
                <a:gd name="connsiteX10" fmla="*/ 8096865 w 8281902"/>
                <a:gd name="connsiteY10" fmla="*/ 787855 h 1205806"/>
                <a:gd name="connsiteX11" fmla="*/ 7841226 w 8281902"/>
                <a:gd name="connsiteY11" fmla="*/ 792771 h 1205806"/>
                <a:gd name="connsiteX12" fmla="*/ 7211962 w 8281902"/>
                <a:gd name="connsiteY12" fmla="*/ 768191 h 1205806"/>
                <a:gd name="connsiteX13" fmla="*/ 7000568 w 8281902"/>
                <a:gd name="connsiteY13" fmla="*/ 758358 h 1205806"/>
                <a:gd name="connsiteX14" fmla="*/ 6174658 w 8281902"/>
                <a:gd name="connsiteY14" fmla="*/ 738694 h 1205806"/>
                <a:gd name="connsiteX15" fmla="*/ 6071420 w 8281902"/>
                <a:gd name="connsiteY15" fmla="*/ 728861 h 1205806"/>
                <a:gd name="connsiteX16" fmla="*/ 5810865 w 8281902"/>
                <a:gd name="connsiteY16" fmla="*/ 723945 h 1205806"/>
                <a:gd name="connsiteX17" fmla="*/ 5201265 w 8281902"/>
                <a:gd name="connsiteY17" fmla="*/ 684616 h 1205806"/>
                <a:gd name="connsiteX18" fmla="*/ 5073445 w 8281902"/>
                <a:gd name="connsiteY18" fmla="*/ 679700 h 1205806"/>
                <a:gd name="connsiteX19" fmla="*/ 4778478 w 8281902"/>
                <a:gd name="connsiteY19" fmla="*/ 640371 h 1205806"/>
                <a:gd name="connsiteX20" fmla="*/ 4134465 w 8281902"/>
                <a:gd name="connsiteY20" fmla="*/ 542049 h 1205806"/>
                <a:gd name="connsiteX21" fmla="*/ 3923071 w 8281902"/>
                <a:gd name="connsiteY21" fmla="*/ 487971 h 1205806"/>
                <a:gd name="connsiteX22" fmla="*/ 3165987 w 8281902"/>
                <a:gd name="connsiteY22" fmla="*/ 355236 h 1205806"/>
                <a:gd name="connsiteX23" fmla="*/ 3106994 w 8281902"/>
                <a:gd name="connsiteY23" fmla="*/ 335571 h 1205806"/>
                <a:gd name="connsiteX24" fmla="*/ 2153265 w 8281902"/>
                <a:gd name="connsiteY24" fmla="*/ 207751 h 1205806"/>
                <a:gd name="connsiteX25" fmla="*/ 1150374 w 8281902"/>
                <a:gd name="connsiteY25" fmla="*/ 163507 h 1205806"/>
                <a:gd name="connsiteX26" fmla="*/ 1042219 w 8281902"/>
                <a:gd name="connsiteY26" fmla="*/ 158591 h 1205806"/>
                <a:gd name="connsiteX27" fmla="*/ 122904 w 8281902"/>
                <a:gd name="connsiteY27" fmla="*/ 1273 h 1205806"/>
                <a:gd name="connsiteX28" fmla="*/ 29496 w 8281902"/>
                <a:gd name="connsiteY28" fmla="*/ 256912 h 1205806"/>
                <a:gd name="connsiteX0" fmla="*/ 0 w 8281902"/>
                <a:gd name="connsiteY0" fmla="*/ 237248 h 1205806"/>
                <a:gd name="connsiteX1" fmla="*/ 29497 w 8281902"/>
                <a:gd name="connsiteY1" fmla="*/ 1028746 h 1205806"/>
                <a:gd name="connsiteX2" fmla="*/ 44245 w 8281902"/>
                <a:gd name="connsiteY2" fmla="*/ 1190977 h 1205806"/>
                <a:gd name="connsiteX3" fmla="*/ 427703 w 8281902"/>
                <a:gd name="connsiteY3" fmla="*/ 1176229 h 1205806"/>
                <a:gd name="connsiteX4" fmla="*/ 4080387 w 8281902"/>
                <a:gd name="connsiteY4" fmla="*/ 1195894 h 1205806"/>
                <a:gd name="connsiteX5" fmla="*/ 7034981 w 8281902"/>
                <a:gd name="connsiteY5" fmla="*/ 1195894 h 1205806"/>
                <a:gd name="connsiteX6" fmla="*/ 7860891 w 8281902"/>
                <a:gd name="connsiteY6" fmla="*/ 1205726 h 1205806"/>
                <a:gd name="connsiteX7" fmla="*/ 8234517 w 8281902"/>
                <a:gd name="connsiteY7" fmla="*/ 1195894 h 1205806"/>
                <a:gd name="connsiteX8" fmla="*/ 8278762 w 8281902"/>
                <a:gd name="connsiteY8" fmla="*/ 989416 h 1205806"/>
                <a:gd name="connsiteX9" fmla="*/ 8254181 w 8281902"/>
                <a:gd name="connsiteY9" fmla="*/ 802604 h 1205806"/>
                <a:gd name="connsiteX10" fmla="*/ 8096865 w 8281902"/>
                <a:gd name="connsiteY10" fmla="*/ 787855 h 1205806"/>
                <a:gd name="connsiteX11" fmla="*/ 7841226 w 8281902"/>
                <a:gd name="connsiteY11" fmla="*/ 792771 h 1205806"/>
                <a:gd name="connsiteX12" fmla="*/ 7211962 w 8281902"/>
                <a:gd name="connsiteY12" fmla="*/ 768191 h 1205806"/>
                <a:gd name="connsiteX13" fmla="*/ 7000568 w 8281902"/>
                <a:gd name="connsiteY13" fmla="*/ 758358 h 1205806"/>
                <a:gd name="connsiteX14" fmla="*/ 6174658 w 8281902"/>
                <a:gd name="connsiteY14" fmla="*/ 738694 h 1205806"/>
                <a:gd name="connsiteX15" fmla="*/ 6071420 w 8281902"/>
                <a:gd name="connsiteY15" fmla="*/ 728861 h 1205806"/>
                <a:gd name="connsiteX16" fmla="*/ 5810865 w 8281902"/>
                <a:gd name="connsiteY16" fmla="*/ 723945 h 1205806"/>
                <a:gd name="connsiteX17" fmla="*/ 5201265 w 8281902"/>
                <a:gd name="connsiteY17" fmla="*/ 684616 h 1205806"/>
                <a:gd name="connsiteX18" fmla="*/ 5073445 w 8281902"/>
                <a:gd name="connsiteY18" fmla="*/ 679700 h 1205806"/>
                <a:gd name="connsiteX19" fmla="*/ 4778478 w 8281902"/>
                <a:gd name="connsiteY19" fmla="*/ 640371 h 1205806"/>
                <a:gd name="connsiteX20" fmla="*/ 4134465 w 8281902"/>
                <a:gd name="connsiteY20" fmla="*/ 542049 h 1205806"/>
                <a:gd name="connsiteX21" fmla="*/ 3923071 w 8281902"/>
                <a:gd name="connsiteY21" fmla="*/ 487971 h 1205806"/>
                <a:gd name="connsiteX22" fmla="*/ 3165987 w 8281902"/>
                <a:gd name="connsiteY22" fmla="*/ 355236 h 1205806"/>
                <a:gd name="connsiteX23" fmla="*/ 3106994 w 8281902"/>
                <a:gd name="connsiteY23" fmla="*/ 335571 h 1205806"/>
                <a:gd name="connsiteX24" fmla="*/ 2153265 w 8281902"/>
                <a:gd name="connsiteY24" fmla="*/ 197919 h 1205806"/>
                <a:gd name="connsiteX25" fmla="*/ 1150374 w 8281902"/>
                <a:gd name="connsiteY25" fmla="*/ 163507 h 1205806"/>
                <a:gd name="connsiteX26" fmla="*/ 1042219 w 8281902"/>
                <a:gd name="connsiteY26" fmla="*/ 158591 h 1205806"/>
                <a:gd name="connsiteX27" fmla="*/ 122904 w 8281902"/>
                <a:gd name="connsiteY27" fmla="*/ 1273 h 1205806"/>
                <a:gd name="connsiteX28" fmla="*/ 29496 w 8281902"/>
                <a:gd name="connsiteY28" fmla="*/ 256912 h 1205806"/>
                <a:gd name="connsiteX0" fmla="*/ 0 w 8281902"/>
                <a:gd name="connsiteY0" fmla="*/ 198253 h 1166811"/>
                <a:gd name="connsiteX1" fmla="*/ 29497 w 8281902"/>
                <a:gd name="connsiteY1" fmla="*/ 989751 h 1166811"/>
                <a:gd name="connsiteX2" fmla="*/ 44245 w 8281902"/>
                <a:gd name="connsiteY2" fmla="*/ 1151982 h 1166811"/>
                <a:gd name="connsiteX3" fmla="*/ 427703 w 8281902"/>
                <a:gd name="connsiteY3" fmla="*/ 1137234 h 1166811"/>
                <a:gd name="connsiteX4" fmla="*/ 4080387 w 8281902"/>
                <a:gd name="connsiteY4" fmla="*/ 1156899 h 1166811"/>
                <a:gd name="connsiteX5" fmla="*/ 7034981 w 8281902"/>
                <a:gd name="connsiteY5" fmla="*/ 1156899 h 1166811"/>
                <a:gd name="connsiteX6" fmla="*/ 7860891 w 8281902"/>
                <a:gd name="connsiteY6" fmla="*/ 1166731 h 1166811"/>
                <a:gd name="connsiteX7" fmla="*/ 8234517 w 8281902"/>
                <a:gd name="connsiteY7" fmla="*/ 1156899 h 1166811"/>
                <a:gd name="connsiteX8" fmla="*/ 8278762 w 8281902"/>
                <a:gd name="connsiteY8" fmla="*/ 950421 h 1166811"/>
                <a:gd name="connsiteX9" fmla="*/ 8254181 w 8281902"/>
                <a:gd name="connsiteY9" fmla="*/ 763609 h 1166811"/>
                <a:gd name="connsiteX10" fmla="*/ 8096865 w 8281902"/>
                <a:gd name="connsiteY10" fmla="*/ 748860 h 1166811"/>
                <a:gd name="connsiteX11" fmla="*/ 7841226 w 8281902"/>
                <a:gd name="connsiteY11" fmla="*/ 753776 h 1166811"/>
                <a:gd name="connsiteX12" fmla="*/ 7211962 w 8281902"/>
                <a:gd name="connsiteY12" fmla="*/ 729196 h 1166811"/>
                <a:gd name="connsiteX13" fmla="*/ 7000568 w 8281902"/>
                <a:gd name="connsiteY13" fmla="*/ 719363 h 1166811"/>
                <a:gd name="connsiteX14" fmla="*/ 6174658 w 8281902"/>
                <a:gd name="connsiteY14" fmla="*/ 699699 h 1166811"/>
                <a:gd name="connsiteX15" fmla="*/ 6071420 w 8281902"/>
                <a:gd name="connsiteY15" fmla="*/ 689866 h 1166811"/>
                <a:gd name="connsiteX16" fmla="*/ 5810865 w 8281902"/>
                <a:gd name="connsiteY16" fmla="*/ 684950 h 1166811"/>
                <a:gd name="connsiteX17" fmla="*/ 5201265 w 8281902"/>
                <a:gd name="connsiteY17" fmla="*/ 645621 h 1166811"/>
                <a:gd name="connsiteX18" fmla="*/ 5073445 w 8281902"/>
                <a:gd name="connsiteY18" fmla="*/ 640705 h 1166811"/>
                <a:gd name="connsiteX19" fmla="*/ 4778478 w 8281902"/>
                <a:gd name="connsiteY19" fmla="*/ 601376 h 1166811"/>
                <a:gd name="connsiteX20" fmla="*/ 4134465 w 8281902"/>
                <a:gd name="connsiteY20" fmla="*/ 503054 h 1166811"/>
                <a:gd name="connsiteX21" fmla="*/ 3923071 w 8281902"/>
                <a:gd name="connsiteY21" fmla="*/ 448976 h 1166811"/>
                <a:gd name="connsiteX22" fmla="*/ 3165987 w 8281902"/>
                <a:gd name="connsiteY22" fmla="*/ 316241 h 1166811"/>
                <a:gd name="connsiteX23" fmla="*/ 3106994 w 8281902"/>
                <a:gd name="connsiteY23" fmla="*/ 296576 h 1166811"/>
                <a:gd name="connsiteX24" fmla="*/ 2153265 w 8281902"/>
                <a:gd name="connsiteY24" fmla="*/ 158924 h 1166811"/>
                <a:gd name="connsiteX25" fmla="*/ 1150374 w 8281902"/>
                <a:gd name="connsiteY25" fmla="*/ 124512 h 1166811"/>
                <a:gd name="connsiteX26" fmla="*/ 1042219 w 8281902"/>
                <a:gd name="connsiteY26" fmla="*/ 119596 h 1166811"/>
                <a:gd name="connsiteX27" fmla="*/ 122904 w 8281902"/>
                <a:gd name="connsiteY27" fmla="*/ 1607 h 1166811"/>
                <a:gd name="connsiteX28" fmla="*/ 29496 w 8281902"/>
                <a:gd name="connsiteY28" fmla="*/ 217917 h 1166811"/>
                <a:gd name="connsiteX0" fmla="*/ 0 w 8281902"/>
                <a:gd name="connsiteY0" fmla="*/ 198253 h 1166811"/>
                <a:gd name="connsiteX1" fmla="*/ 29497 w 8281902"/>
                <a:gd name="connsiteY1" fmla="*/ 989751 h 1166811"/>
                <a:gd name="connsiteX2" fmla="*/ 44245 w 8281902"/>
                <a:gd name="connsiteY2" fmla="*/ 1151982 h 1166811"/>
                <a:gd name="connsiteX3" fmla="*/ 427703 w 8281902"/>
                <a:gd name="connsiteY3" fmla="*/ 1137234 h 1166811"/>
                <a:gd name="connsiteX4" fmla="*/ 4080387 w 8281902"/>
                <a:gd name="connsiteY4" fmla="*/ 1156899 h 1166811"/>
                <a:gd name="connsiteX5" fmla="*/ 7034981 w 8281902"/>
                <a:gd name="connsiteY5" fmla="*/ 1156899 h 1166811"/>
                <a:gd name="connsiteX6" fmla="*/ 7860891 w 8281902"/>
                <a:gd name="connsiteY6" fmla="*/ 1166731 h 1166811"/>
                <a:gd name="connsiteX7" fmla="*/ 8234517 w 8281902"/>
                <a:gd name="connsiteY7" fmla="*/ 1156899 h 1166811"/>
                <a:gd name="connsiteX8" fmla="*/ 8278762 w 8281902"/>
                <a:gd name="connsiteY8" fmla="*/ 950421 h 1166811"/>
                <a:gd name="connsiteX9" fmla="*/ 8254181 w 8281902"/>
                <a:gd name="connsiteY9" fmla="*/ 763609 h 1166811"/>
                <a:gd name="connsiteX10" fmla="*/ 8096865 w 8281902"/>
                <a:gd name="connsiteY10" fmla="*/ 748860 h 1166811"/>
                <a:gd name="connsiteX11" fmla="*/ 7841226 w 8281902"/>
                <a:gd name="connsiteY11" fmla="*/ 753776 h 1166811"/>
                <a:gd name="connsiteX12" fmla="*/ 7211962 w 8281902"/>
                <a:gd name="connsiteY12" fmla="*/ 729196 h 1166811"/>
                <a:gd name="connsiteX13" fmla="*/ 7000568 w 8281902"/>
                <a:gd name="connsiteY13" fmla="*/ 719363 h 1166811"/>
                <a:gd name="connsiteX14" fmla="*/ 6174658 w 8281902"/>
                <a:gd name="connsiteY14" fmla="*/ 699699 h 1166811"/>
                <a:gd name="connsiteX15" fmla="*/ 6071420 w 8281902"/>
                <a:gd name="connsiteY15" fmla="*/ 689866 h 1166811"/>
                <a:gd name="connsiteX16" fmla="*/ 5810865 w 8281902"/>
                <a:gd name="connsiteY16" fmla="*/ 684950 h 1166811"/>
                <a:gd name="connsiteX17" fmla="*/ 5201265 w 8281902"/>
                <a:gd name="connsiteY17" fmla="*/ 645621 h 1166811"/>
                <a:gd name="connsiteX18" fmla="*/ 5073445 w 8281902"/>
                <a:gd name="connsiteY18" fmla="*/ 640705 h 1166811"/>
                <a:gd name="connsiteX19" fmla="*/ 4778478 w 8281902"/>
                <a:gd name="connsiteY19" fmla="*/ 601376 h 1166811"/>
                <a:gd name="connsiteX20" fmla="*/ 4134465 w 8281902"/>
                <a:gd name="connsiteY20" fmla="*/ 503054 h 1166811"/>
                <a:gd name="connsiteX21" fmla="*/ 3923071 w 8281902"/>
                <a:gd name="connsiteY21" fmla="*/ 448976 h 1166811"/>
                <a:gd name="connsiteX22" fmla="*/ 3165987 w 8281902"/>
                <a:gd name="connsiteY22" fmla="*/ 316241 h 1166811"/>
                <a:gd name="connsiteX23" fmla="*/ 3106994 w 8281902"/>
                <a:gd name="connsiteY23" fmla="*/ 296576 h 1166811"/>
                <a:gd name="connsiteX24" fmla="*/ 2153265 w 8281902"/>
                <a:gd name="connsiteY24" fmla="*/ 158924 h 1166811"/>
                <a:gd name="connsiteX25" fmla="*/ 1150374 w 8281902"/>
                <a:gd name="connsiteY25" fmla="*/ 124512 h 1166811"/>
                <a:gd name="connsiteX26" fmla="*/ 1042219 w 8281902"/>
                <a:gd name="connsiteY26" fmla="*/ 119596 h 1166811"/>
                <a:gd name="connsiteX27" fmla="*/ 122904 w 8281902"/>
                <a:gd name="connsiteY27" fmla="*/ 1607 h 1166811"/>
                <a:gd name="connsiteX0" fmla="*/ 0 w 8281902"/>
                <a:gd name="connsiteY0" fmla="*/ 198253 h 1166811"/>
                <a:gd name="connsiteX1" fmla="*/ 29497 w 8281902"/>
                <a:gd name="connsiteY1" fmla="*/ 989751 h 1166811"/>
                <a:gd name="connsiteX2" fmla="*/ 44245 w 8281902"/>
                <a:gd name="connsiteY2" fmla="*/ 1151982 h 1166811"/>
                <a:gd name="connsiteX3" fmla="*/ 427703 w 8281902"/>
                <a:gd name="connsiteY3" fmla="*/ 1137234 h 1166811"/>
                <a:gd name="connsiteX4" fmla="*/ 4080387 w 8281902"/>
                <a:gd name="connsiteY4" fmla="*/ 1156899 h 1166811"/>
                <a:gd name="connsiteX5" fmla="*/ 7034981 w 8281902"/>
                <a:gd name="connsiteY5" fmla="*/ 1156899 h 1166811"/>
                <a:gd name="connsiteX6" fmla="*/ 7860891 w 8281902"/>
                <a:gd name="connsiteY6" fmla="*/ 1166731 h 1166811"/>
                <a:gd name="connsiteX7" fmla="*/ 8234517 w 8281902"/>
                <a:gd name="connsiteY7" fmla="*/ 1156899 h 1166811"/>
                <a:gd name="connsiteX8" fmla="*/ 8278762 w 8281902"/>
                <a:gd name="connsiteY8" fmla="*/ 950421 h 1166811"/>
                <a:gd name="connsiteX9" fmla="*/ 8254181 w 8281902"/>
                <a:gd name="connsiteY9" fmla="*/ 763609 h 1166811"/>
                <a:gd name="connsiteX10" fmla="*/ 8096865 w 8281902"/>
                <a:gd name="connsiteY10" fmla="*/ 748860 h 1166811"/>
                <a:gd name="connsiteX11" fmla="*/ 7841226 w 8281902"/>
                <a:gd name="connsiteY11" fmla="*/ 753776 h 1166811"/>
                <a:gd name="connsiteX12" fmla="*/ 7211962 w 8281902"/>
                <a:gd name="connsiteY12" fmla="*/ 729196 h 1166811"/>
                <a:gd name="connsiteX13" fmla="*/ 7000568 w 8281902"/>
                <a:gd name="connsiteY13" fmla="*/ 719363 h 1166811"/>
                <a:gd name="connsiteX14" fmla="*/ 6174658 w 8281902"/>
                <a:gd name="connsiteY14" fmla="*/ 699699 h 1166811"/>
                <a:gd name="connsiteX15" fmla="*/ 6071420 w 8281902"/>
                <a:gd name="connsiteY15" fmla="*/ 689866 h 1166811"/>
                <a:gd name="connsiteX16" fmla="*/ 5810865 w 8281902"/>
                <a:gd name="connsiteY16" fmla="*/ 684950 h 1166811"/>
                <a:gd name="connsiteX17" fmla="*/ 5201265 w 8281902"/>
                <a:gd name="connsiteY17" fmla="*/ 645621 h 1166811"/>
                <a:gd name="connsiteX18" fmla="*/ 5073445 w 8281902"/>
                <a:gd name="connsiteY18" fmla="*/ 640705 h 1166811"/>
                <a:gd name="connsiteX19" fmla="*/ 4778478 w 8281902"/>
                <a:gd name="connsiteY19" fmla="*/ 601376 h 1166811"/>
                <a:gd name="connsiteX20" fmla="*/ 4134465 w 8281902"/>
                <a:gd name="connsiteY20" fmla="*/ 503054 h 1166811"/>
                <a:gd name="connsiteX21" fmla="*/ 3923071 w 8281902"/>
                <a:gd name="connsiteY21" fmla="*/ 448976 h 1166811"/>
                <a:gd name="connsiteX22" fmla="*/ 3165987 w 8281902"/>
                <a:gd name="connsiteY22" fmla="*/ 316241 h 1166811"/>
                <a:gd name="connsiteX23" fmla="*/ 3106994 w 8281902"/>
                <a:gd name="connsiteY23" fmla="*/ 296576 h 1166811"/>
                <a:gd name="connsiteX24" fmla="*/ 2153265 w 8281902"/>
                <a:gd name="connsiteY24" fmla="*/ 158924 h 1166811"/>
                <a:gd name="connsiteX25" fmla="*/ 1150374 w 8281902"/>
                <a:gd name="connsiteY25" fmla="*/ 124512 h 1166811"/>
                <a:gd name="connsiteX26" fmla="*/ 1042219 w 8281902"/>
                <a:gd name="connsiteY26" fmla="*/ 119596 h 1166811"/>
                <a:gd name="connsiteX27" fmla="*/ 142569 w 8281902"/>
                <a:gd name="connsiteY27" fmla="*/ 1607 h 1166811"/>
                <a:gd name="connsiteX0" fmla="*/ 3040 w 8270193"/>
                <a:gd name="connsiteY0" fmla="*/ 134343 h 1166811"/>
                <a:gd name="connsiteX1" fmla="*/ 17788 w 8270193"/>
                <a:gd name="connsiteY1" fmla="*/ 989751 h 1166811"/>
                <a:gd name="connsiteX2" fmla="*/ 32536 w 8270193"/>
                <a:gd name="connsiteY2" fmla="*/ 1151982 h 1166811"/>
                <a:gd name="connsiteX3" fmla="*/ 415994 w 8270193"/>
                <a:gd name="connsiteY3" fmla="*/ 1137234 h 1166811"/>
                <a:gd name="connsiteX4" fmla="*/ 4068678 w 8270193"/>
                <a:gd name="connsiteY4" fmla="*/ 1156899 h 1166811"/>
                <a:gd name="connsiteX5" fmla="*/ 7023272 w 8270193"/>
                <a:gd name="connsiteY5" fmla="*/ 1156899 h 1166811"/>
                <a:gd name="connsiteX6" fmla="*/ 7849182 w 8270193"/>
                <a:gd name="connsiteY6" fmla="*/ 1166731 h 1166811"/>
                <a:gd name="connsiteX7" fmla="*/ 8222808 w 8270193"/>
                <a:gd name="connsiteY7" fmla="*/ 1156899 h 1166811"/>
                <a:gd name="connsiteX8" fmla="*/ 8267053 w 8270193"/>
                <a:gd name="connsiteY8" fmla="*/ 950421 h 1166811"/>
                <a:gd name="connsiteX9" fmla="*/ 8242472 w 8270193"/>
                <a:gd name="connsiteY9" fmla="*/ 763609 h 1166811"/>
                <a:gd name="connsiteX10" fmla="*/ 8085156 w 8270193"/>
                <a:gd name="connsiteY10" fmla="*/ 748860 h 1166811"/>
                <a:gd name="connsiteX11" fmla="*/ 7829517 w 8270193"/>
                <a:gd name="connsiteY11" fmla="*/ 753776 h 1166811"/>
                <a:gd name="connsiteX12" fmla="*/ 7200253 w 8270193"/>
                <a:gd name="connsiteY12" fmla="*/ 729196 h 1166811"/>
                <a:gd name="connsiteX13" fmla="*/ 6988859 w 8270193"/>
                <a:gd name="connsiteY13" fmla="*/ 719363 h 1166811"/>
                <a:gd name="connsiteX14" fmla="*/ 6162949 w 8270193"/>
                <a:gd name="connsiteY14" fmla="*/ 699699 h 1166811"/>
                <a:gd name="connsiteX15" fmla="*/ 6059711 w 8270193"/>
                <a:gd name="connsiteY15" fmla="*/ 689866 h 1166811"/>
                <a:gd name="connsiteX16" fmla="*/ 5799156 w 8270193"/>
                <a:gd name="connsiteY16" fmla="*/ 684950 h 1166811"/>
                <a:gd name="connsiteX17" fmla="*/ 5189556 w 8270193"/>
                <a:gd name="connsiteY17" fmla="*/ 645621 h 1166811"/>
                <a:gd name="connsiteX18" fmla="*/ 5061736 w 8270193"/>
                <a:gd name="connsiteY18" fmla="*/ 640705 h 1166811"/>
                <a:gd name="connsiteX19" fmla="*/ 4766769 w 8270193"/>
                <a:gd name="connsiteY19" fmla="*/ 601376 h 1166811"/>
                <a:gd name="connsiteX20" fmla="*/ 4122756 w 8270193"/>
                <a:gd name="connsiteY20" fmla="*/ 503054 h 1166811"/>
                <a:gd name="connsiteX21" fmla="*/ 3911362 w 8270193"/>
                <a:gd name="connsiteY21" fmla="*/ 448976 h 1166811"/>
                <a:gd name="connsiteX22" fmla="*/ 3154278 w 8270193"/>
                <a:gd name="connsiteY22" fmla="*/ 316241 h 1166811"/>
                <a:gd name="connsiteX23" fmla="*/ 3095285 w 8270193"/>
                <a:gd name="connsiteY23" fmla="*/ 296576 h 1166811"/>
                <a:gd name="connsiteX24" fmla="*/ 2141556 w 8270193"/>
                <a:gd name="connsiteY24" fmla="*/ 158924 h 1166811"/>
                <a:gd name="connsiteX25" fmla="*/ 1138665 w 8270193"/>
                <a:gd name="connsiteY25" fmla="*/ 124512 h 1166811"/>
                <a:gd name="connsiteX26" fmla="*/ 1030510 w 8270193"/>
                <a:gd name="connsiteY26" fmla="*/ 119596 h 1166811"/>
                <a:gd name="connsiteX27" fmla="*/ 130860 w 8270193"/>
                <a:gd name="connsiteY27" fmla="*/ 1607 h 1166811"/>
                <a:gd name="connsiteX0" fmla="*/ 3040 w 8270193"/>
                <a:gd name="connsiteY0" fmla="*/ 134343 h 1166811"/>
                <a:gd name="connsiteX1" fmla="*/ 17788 w 8270193"/>
                <a:gd name="connsiteY1" fmla="*/ 989751 h 1166811"/>
                <a:gd name="connsiteX2" fmla="*/ 32536 w 8270193"/>
                <a:gd name="connsiteY2" fmla="*/ 1151982 h 1166811"/>
                <a:gd name="connsiteX3" fmla="*/ 415994 w 8270193"/>
                <a:gd name="connsiteY3" fmla="*/ 1137234 h 1166811"/>
                <a:gd name="connsiteX4" fmla="*/ 4068678 w 8270193"/>
                <a:gd name="connsiteY4" fmla="*/ 1156899 h 1166811"/>
                <a:gd name="connsiteX5" fmla="*/ 7023272 w 8270193"/>
                <a:gd name="connsiteY5" fmla="*/ 1156899 h 1166811"/>
                <a:gd name="connsiteX6" fmla="*/ 7849182 w 8270193"/>
                <a:gd name="connsiteY6" fmla="*/ 1166731 h 1166811"/>
                <a:gd name="connsiteX7" fmla="*/ 8222808 w 8270193"/>
                <a:gd name="connsiteY7" fmla="*/ 1156899 h 1166811"/>
                <a:gd name="connsiteX8" fmla="*/ 8267053 w 8270193"/>
                <a:gd name="connsiteY8" fmla="*/ 950421 h 1166811"/>
                <a:gd name="connsiteX9" fmla="*/ 8242472 w 8270193"/>
                <a:gd name="connsiteY9" fmla="*/ 763609 h 1166811"/>
                <a:gd name="connsiteX10" fmla="*/ 8085156 w 8270193"/>
                <a:gd name="connsiteY10" fmla="*/ 748860 h 1166811"/>
                <a:gd name="connsiteX11" fmla="*/ 7829517 w 8270193"/>
                <a:gd name="connsiteY11" fmla="*/ 753776 h 1166811"/>
                <a:gd name="connsiteX12" fmla="*/ 7200253 w 8270193"/>
                <a:gd name="connsiteY12" fmla="*/ 729196 h 1166811"/>
                <a:gd name="connsiteX13" fmla="*/ 6988859 w 8270193"/>
                <a:gd name="connsiteY13" fmla="*/ 719363 h 1166811"/>
                <a:gd name="connsiteX14" fmla="*/ 6162949 w 8270193"/>
                <a:gd name="connsiteY14" fmla="*/ 699699 h 1166811"/>
                <a:gd name="connsiteX15" fmla="*/ 6059711 w 8270193"/>
                <a:gd name="connsiteY15" fmla="*/ 689866 h 1166811"/>
                <a:gd name="connsiteX16" fmla="*/ 5799156 w 8270193"/>
                <a:gd name="connsiteY16" fmla="*/ 684950 h 1166811"/>
                <a:gd name="connsiteX17" fmla="*/ 5189556 w 8270193"/>
                <a:gd name="connsiteY17" fmla="*/ 645621 h 1166811"/>
                <a:gd name="connsiteX18" fmla="*/ 5061736 w 8270193"/>
                <a:gd name="connsiteY18" fmla="*/ 640705 h 1166811"/>
                <a:gd name="connsiteX19" fmla="*/ 4766769 w 8270193"/>
                <a:gd name="connsiteY19" fmla="*/ 601376 h 1166811"/>
                <a:gd name="connsiteX20" fmla="*/ 4122756 w 8270193"/>
                <a:gd name="connsiteY20" fmla="*/ 503054 h 1166811"/>
                <a:gd name="connsiteX21" fmla="*/ 3911362 w 8270193"/>
                <a:gd name="connsiteY21" fmla="*/ 463725 h 1166811"/>
                <a:gd name="connsiteX22" fmla="*/ 3154278 w 8270193"/>
                <a:gd name="connsiteY22" fmla="*/ 316241 h 1166811"/>
                <a:gd name="connsiteX23" fmla="*/ 3095285 w 8270193"/>
                <a:gd name="connsiteY23" fmla="*/ 296576 h 1166811"/>
                <a:gd name="connsiteX24" fmla="*/ 2141556 w 8270193"/>
                <a:gd name="connsiteY24" fmla="*/ 158924 h 1166811"/>
                <a:gd name="connsiteX25" fmla="*/ 1138665 w 8270193"/>
                <a:gd name="connsiteY25" fmla="*/ 124512 h 1166811"/>
                <a:gd name="connsiteX26" fmla="*/ 1030510 w 8270193"/>
                <a:gd name="connsiteY26" fmla="*/ 119596 h 1166811"/>
                <a:gd name="connsiteX27" fmla="*/ 130860 w 8270193"/>
                <a:gd name="connsiteY27" fmla="*/ 1607 h 1166811"/>
                <a:gd name="connsiteX0" fmla="*/ 3040 w 8270193"/>
                <a:gd name="connsiteY0" fmla="*/ 40937 h 1166811"/>
                <a:gd name="connsiteX1" fmla="*/ 17788 w 8270193"/>
                <a:gd name="connsiteY1" fmla="*/ 989751 h 1166811"/>
                <a:gd name="connsiteX2" fmla="*/ 32536 w 8270193"/>
                <a:gd name="connsiteY2" fmla="*/ 1151982 h 1166811"/>
                <a:gd name="connsiteX3" fmla="*/ 415994 w 8270193"/>
                <a:gd name="connsiteY3" fmla="*/ 1137234 h 1166811"/>
                <a:gd name="connsiteX4" fmla="*/ 4068678 w 8270193"/>
                <a:gd name="connsiteY4" fmla="*/ 1156899 h 1166811"/>
                <a:gd name="connsiteX5" fmla="*/ 7023272 w 8270193"/>
                <a:gd name="connsiteY5" fmla="*/ 1156899 h 1166811"/>
                <a:gd name="connsiteX6" fmla="*/ 7849182 w 8270193"/>
                <a:gd name="connsiteY6" fmla="*/ 1166731 h 1166811"/>
                <a:gd name="connsiteX7" fmla="*/ 8222808 w 8270193"/>
                <a:gd name="connsiteY7" fmla="*/ 1156899 h 1166811"/>
                <a:gd name="connsiteX8" fmla="*/ 8267053 w 8270193"/>
                <a:gd name="connsiteY8" fmla="*/ 950421 h 1166811"/>
                <a:gd name="connsiteX9" fmla="*/ 8242472 w 8270193"/>
                <a:gd name="connsiteY9" fmla="*/ 763609 h 1166811"/>
                <a:gd name="connsiteX10" fmla="*/ 8085156 w 8270193"/>
                <a:gd name="connsiteY10" fmla="*/ 748860 h 1166811"/>
                <a:gd name="connsiteX11" fmla="*/ 7829517 w 8270193"/>
                <a:gd name="connsiteY11" fmla="*/ 753776 h 1166811"/>
                <a:gd name="connsiteX12" fmla="*/ 7200253 w 8270193"/>
                <a:gd name="connsiteY12" fmla="*/ 729196 h 1166811"/>
                <a:gd name="connsiteX13" fmla="*/ 6988859 w 8270193"/>
                <a:gd name="connsiteY13" fmla="*/ 719363 h 1166811"/>
                <a:gd name="connsiteX14" fmla="*/ 6162949 w 8270193"/>
                <a:gd name="connsiteY14" fmla="*/ 699699 h 1166811"/>
                <a:gd name="connsiteX15" fmla="*/ 6059711 w 8270193"/>
                <a:gd name="connsiteY15" fmla="*/ 689866 h 1166811"/>
                <a:gd name="connsiteX16" fmla="*/ 5799156 w 8270193"/>
                <a:gd name="connsiteY16" fmla="*/ 684950 h 1166811"/>
                <a:gd name="connsiteX17" fmla="*/ 5189556 w 8270193"/>
                <a:gd name="connsiteY17" fmla="*/ 645621 h 1166811"/>
                <a:gd name="connsiteX18" fmla="*/ 5061736 w 8270193"/>
                <a:gd name="connsiteY18" fmla="*/ 640705 h 1166811"/>
                <a:gd name="connsiteX19" fmla="*/ 4766769 w 8270193"/>
                <a:gd name="connsiteY19" fmla="*/ 601376 h 1166811"/>
                <a:gd name="connsiteX20" fmla="*/ 4122756 w 8270193"/>
                <a:gd name="connsiteY20" fmla="*/ 503054 h 1166811"/>
                <a:gd name="connsiteX21" fmla="*/ 3911362 w 8270193"/>
                <a:gd name="connsiteY21" fmla="*/ 463725 h 1166811"/>
                <a:gd name="connsiteX22" fmla="*/ 3154278 w 8270193"/>
                <a:gd name="connsiteY22" fmla="*/ 316241 h 1166811"/>
                <a:gd name="connsiteX23" fmla="*/ 3095285 w 8270193"/>
                <a:gd name="connsiteY23" fmla="*/ 296576 h 1166811"/>
                <a:gd name="connsiteX24" fmla="*/ 2141556 w 8270193"/>
                <a:gd name="connsiteY24" fmla="*/ 158924 h 1166811"/>
                <a:gd name="connsiteX25" fmla="*/ 1138665 w 8270193"/>
                <a:gd name="connsiteY25" fmla="*/ 124512 h 1166811"/>
                <a:gd name="connsiteX26" fmla="*/ 1030510 w 8270193"/>
                <a:gd name="connsiteY26" fmla="*/ 119596 h 1166811"/>
                <a:gd name="connsiteX27" fmla="*/ 130860 w 8270193"/>
                <a:gd name="connsiteY27" fmla="*/ 1607 h 1166811"/>
                <a:gd name="connsiteX0" fmla="*/ 3040 w 8270193"/>
                <a:gd name="connsiteY0" fmla="*/ 31217 h 1157091"/>
                <a:gd name="connsiteX1" fmla="*/ 17788 w 8270193"/>
                <a:gd name="connsiteY1" fmla="*/ 980031 h 1157091"/>
                <a:gd name="connsiteX2" fmla="*/ 32536 w 8270193"/>
                <a:gd name="connsiteY2" fmla="*/ 1142262 h 1157091"/>
                <a:gd name="connsiteX3" fmla="*/ 415994 w 8270193"/>
                <a:gd name="connsiteY3" fmla="*/ 1127514 h 1157091"/>
                <a:gd name="connsiteX4" fmla="*/ 4068678 w 8270193"/>
                <a:gd name="connsiteY4" fmla="*/ 1147179 h 1157091"/>
                <a:gd name="connsiteX5" fmla="*/ 7023272 w 8270193"/>
                <a:gd name="connsiteY5" fmla="*/ 1147179 h 1157091"/>
                <a:gd name="connsiteX6" fmla="*/ 7849182 w 8270193"/>
                <a:gd name="connsiteY6" fmla="*/ 1157011 h 1157091"/>
                <a:gd name="connsiteX7" fmla="*/ 8222808 w 8270193"/>
                <a:gd name="connsiteY7" fmla="*/ 1147179 h 1157091"/>
                <a:gd name="connsiteX8" fmla="*/ 8267053 w 8270193"/>
                <a:gd name="connsiteY8" fmla="*/ 940701 h 1157091"/>
                <a:gd name="connsiteX9" fmla="*/ 8242472 w 8270193"/>
                <a:gd name="connsiteY9" fmla="*/ 753889 h 1157091"/>
                <a:gd name="connsiteX10" fmla="*/ 8085156 w 8270193"/>
                <a:gd name="connsiteY10" fmla="*/ 739140 h 1157091"/>
                <a:gd name="connsiteX11" fmla="*/ 7829517 w 8270193"/>
                <a:gd name="connsiteY11" fmla="*/ 744056 h 1157091"/>
                <a:gd name="connsiteX12" fmla="*/ 7200253 w 8270193"/>
                <a:gd name="connsiteY12" fmla="*/ 719476 h 1157091"/>
                <a:gd name="connsiteX13" fmla="*/ 6988859 w 8270193"/>
                <a:gd name="connsiteY13" fmla="*/ 709643 h 1157091"/>
                <a:gd name="connsiteX14" fmla="*/ 6162949 w 8270193"/>
                <a:gd name="connsiteY14" fmla="*/ 689979 h 1157091"/>
                <a:gd name="connsiteX15" fmla="*/ 6059711 w 8270193"/>
                <a:gd name="connsiteY15" fmla="*/ 680146 h 1157091"/>
                <a:gd name="connsiteX16" fmla="*/ 5799156 w 8270193"/>
                <a:gd name="connsiteY16" fmla="*/ 675230 h 1157091"/>
                <a:gd name="connsiteX17" fmla="*/ 5189556 w 8270193"/>
                <a:gd name="connsiteY17" fmla="*/ 635901 h 1157091"/>
                <a:gd name="connsiteX18" fmla="*/ 5061736 w 8270193"/>
                <a:gd name="connsiteY18" fmla="*/ 630985 h 1157091"/>
                <a:gd name="connsiteX19" fmla="*/ 4766769 w 8270193"/>
                <a:gd name="connsiteY19" fmla="*/ 591656 h 1157091"/>
                <a:gd name="connsiteX20" fmla="*/ 4122756 w 8270193"/>
                <a:gd name="connsiteY20" fmla="*/ 493334 h 1157091"/>
                <a:gd name="connsiteX21" fmla="*/ 3911362 w 8270193"/>
                <a:gd name="connsiteY21" fmla="*/ 454005 h 1157091"/>
                <a:gd name="connsiteX22" fmla="*/ 3154278 w 8270193"/>
                <a:gd name="connsiteY22" fmla="*/ 306521 h 1157091"/>
                <a:gd name="connsiteX23" fmla="*/ 3095285 w 8270193"/>
                <a:gd name="connsiteY23" fmla="*/ 286856 h 1157091"/>
                <a:gd name="connsiteX24" fmla="*/ 2141556 w 8270193"/>
                <a:gd name="connsiteY24" fmla="*/ 149204 h 1157091"/>
                <a:gd name="connsiteX25" fmla="*/ 1138665 w 8270193"/>
                <a:gd name="connsiteY25" fmla="*/ 114792 h 1157091"/>
                <a:gd name="connsiteX26" fmla="*/ 1030510 w 8270193"/>
                <a:gd name="connsiteY26" fmla="*/ 109876 h 1157091"/>
                <a:gd name="connsiteX27" fmla="*/ 184938 w 8270193"/>
                <a:gd name="connsiteY27" fmla="*/ 1719 h 1157091"/>
                <a:gd name="connsiteX0" fmla="*/ 3040 w 8270193"/>
                <a:gd name="connsiteY0" fmla="*/ 70170 h 1196044"/>
                <a:gd name="connsiteX1" fmla="*/ 17788 w 8270193"/>
                <a:gd name="connsiteY1" fmla="*/ 1018984 h 1196044"/>
                <a:gd name="connsiteX2" fmla="*/ 32536 w 8270193"/>
                <a:gd name="connsiteY2" fmla="*/ 1181215 h 1196044"/>
                <a:gd name="connsiteX3" fmla="*/ 415994 w 8270193"/>
                <a:gd name="connsiteY3" fmla="*/ 1166467 h 1196044"/>
                <a:gd name="connsiteX4" fmla="*/ 4068678 w 8270193"/>
                <a:gd name="connsiteY4" fmla="*/ 1186132 h 1196044"/>
                <a:gd name="connsiteX5" fmla="*/ 7023272 w 8270193"/>
                <a:gd name="connsiteY5" fmla="*/ 1186132 h 1196044"/>
                <a:gd name="connsiteX6" fmla="*/ 7849182 w 8270193"/>
                <a:gd name="connsiteY6" fmla="*/ 1195964 h 1196044"/>
                <a:gd name="connsiteX7" fmla="*/ 8222808 w 8270193"/>
                <a:gd name="connsiteY7" fmla="*/ 1186132 h 1196044"/>
                <a:gd name="connsiteX8" fmla="*/ 8267053 w 8270193"/>
                <a:gd name="connsiteY8" fmla="*/ 979654 h 1196044"/>
                <a:gd name="connsiteX9" fmla="*/ 8242472 w 8270193"/>
                <a:gd name="connsiteY9" fmla="*/ 792842 h 1196044"/>
                <a:gd name="connsiteX10" fmla="*/ 8085156 w 8270193"/>
                <a:gd name="connsiteY10" fmla="*/ 778093 h 1196044"/>
                <a:gd name="connsiteX11" fmla="*/ 7829517 w 8270193"/>
                <a:gd name="connsiteY11" fmla="*/ 783009 h 1196044"/>
                <a:gd name="connsiteX12" fmla="*/ 7200253 w 8270193"/>
                <a:gd name="connsiteY12" fmla="*/ 758429 h 1196044"/>
                <a:gd name="connsiteX13" fmla="*/ 6988859 w 8270193"/>
                <a:gd name="connsiteY13" fmla="*/ 748596 h 1196044"/>
                <a:gd name="connsiteX14" fmla="*/ 6162949 w 8270193"/>
                <a:gd name="connsiteY14" fmla="*/ 728932 h 1196044"/>
                <a:gd name="connsiteX15" fmla="*/ 6059711 w 8270193"/>
                <a:gd name="connsiteY15" fmla="*/ 719099 h 1196044"/>
                <a:gd name="connsiteX16" fmla="*/ 5799156 w 8270193"/>
                <a:gd name="connsiteY16" fmla="*/ 714183 h 1196044"/>
                <a:gd name="connsiteX17" fmla="*/ 5189556 w 8270193"/>
                <a:gd name="connsiteY17" fmla="*/ 674854 h 1196044"/>
                <a:gd name="connsiteX18" fmla="*/ 5061736 w 8270193"/>
                <a:gd name="connsiteY18" fmla="*/ 669938 h 1196044"/>
                <a:gd name="connsiteX19" fmla="*/ 4766769 w 8270193"/>
                <a:gd name="connsiteY19" fmla="*/ 630609 h 1196044"/>
                <a:gd name="connsiteX20" fmla="*/ 4122756 w 8270193"/>
                <a:gd name="connsiteY20" fmla="*/ 532287 h 1196044"/>
                <a:gd name="connsiteX21" fmla="*/ 3911362 w 8270193"/>
                <a:gd name="connsiteY21" fmla="*/ 492958 h 1196044"/>
                <a:gd name="connsiteX22" fmla="*/ 3154278 w 8270193"/>
                <a:gd name="connsiteY22" fmla="*/ 345474 h 1196044"/>
                <a:gd name="connsiteX23" fmla="*/ 3095285 w 8270193"/>
                <a:gd name="connsiteY23" fmla="*/ 325809 h 1196044"/>
                <a:gd name="connsiteX24" fmla="*/ 2141556 w 8270193"/>
                <a:gd name="connsiteY24" fmla="*/ 188157 h 1196044"/>
                <a:gd name="connsiteX25" fmla="*/ 1138665 w 8270193"/>
                <a:gd name="connsiteY25" fmla="*/ 153745 h 1196044"/>
                <a:gd name="connsiteX26" fmla="*/ 1030510 w 8270193"/>
                <a:gd name="connsiteY26" fmla="*/ 148829 h 1196044"/>
                <a:gd name="connsiteX27" fmla="*/ 180022 w 8270193"/>
                <a:gd name="connsiteY27" fmla="*/ 1343 h 1196044"/>
                <a:gd name="connsiteX0" fmla="*/ 3040 w 8270193"/>
                <a:gd name="connsiteY0" fmla="*/ 26364 h 1152238"/>
                <a:gd name="connsiteX1" fmla="*/ 17788 w 8270193"/>
                <a:gd name="connsiteY1" fmla="*/ 975178 h 1152238"/>
                <a:gd name="connsiteX2" fmla="*/ 32536 w 8270193"/>
                <a:gd name="connsiteY2" fmla="*/ 1137409 h 1152238"/>
                <a:gd name="connsiteX3" fmla="*/ 415994 w 8270193"/>
                <a:gd name="connsiteY3" fmla="*/ 1122661 h 1152238"/>
                <a:gd name="connsiteX4" fmla="*/ 4068678 w 8270193"/>
                <a:gd name="connsiteY4" fmla="*/ 1142326 h 1152238"/>
                <a:gd name="connsiteX5" fmla="*/ 7023272 w 8270193"/>
                <a:gd name="connsiteY5" fmla="*/ 1142326 h 1152238"/>
                <a:gd name="connsiteX6" fmla="*/ 7849182 w 8270193"/>
                <a:gd name="connsiteY6" fmla="*/ 1152158 h 1152238"/>
                <a:gd name="connsiteX7" fmla="*/ 8222808 w 8270193"/>
                <a:gd name="connsiteY7" fmla="*/ 1142326 h 1152238"/>
                <a:gd name="connsiteX8" fmla="*/ 8267053 w 8270193"/>
                <a:gd name="connsiteY8" fmla="*/ 935848 h 1152238"/>
                <a:gd name="connsiteX9" fmla="*/ 8242472 w 8270193"/>
                <a:gd name="connsiteY9" fmla="*/ 749036 h 1152238"/>
                <a:gd name="connsiteX10" fmla="*/ 8085156 w 8270193"/>
                <a:gd name="connsiteY10" fmla="*/ 734287 h 1152238"/>
                <a:gd name="connsiteX11" fmla="*/ 7829517 w 8270193"/>
                <a:gd name="connsiteY11" fmla="*/ 739203 h 1152238"/>
                <a:gd name="connsiteX12" fmla="*/ 7200253 w 8270193"/>
                <a:gd name="connsiteY12" fmla="*/ 714623 h 1152238"/>
                <a:gd name="connsiteX13" fmla="*/ 6988859 w 8270193"/>
                <a:gd name="connsiteY13" fmla="*/ 704790 h 1152238"/>
                <a:gd name="connsiteX14" fmla="*/ 6162949 w 8270193"/>
                <a:gd name="connsiteY14" fmla="*/ 685126 h 1152238"/>
                <a:gd name="connsiteX15" fmla="*/ 6059711 w 8270193"/>
                <a:gd name="connsiteY15" fmla="*/ 675293 h 1152238"/>
                <a:gd name="connsiteX16" fmla="*/ 5799156 w 8270193"/>
                <a:gd name="connsiteY16" fmla="*/ 670377 h 1152238"/>
                <a:gd name="connsiteX17" fmla="*/ 5189556 w 8270193"/>
                <a:gd name="connsiteY17" fmla="*/ 631048 h 1152238"/>
                <a:gd name="connsiteX18" fmla="*/ 5061736 w 8270193"/>
                <a:gd name="connsiteY18" fmla="*/ 626132 h 1152238"/>
                <a:gd name="connsiteX19" fmla="*/ 4766769 w 8270193"/>
                <a:gd name="connsiteY19" fmla="*/ 586803 h 1152238"/>
                <a:gd name="connsiteX20" fmla="*/ 4122756 w 8270193"/>
                <a:gd name="connsiteY20" fmla="*/ 488481 h 1152238"/>
                <a:gd name="connsiteX21" fmla="*/ 3911362 w 8270193"/>
                <a:gd name="connsiteY21" fmla="*/ 449152 h 1152238"/>
                <a:gd name="connsiteX22" fmla="*/ 3154278 w 8270193"/>
                <a:gd name="connsiteY22" fmla="*/ 301668 h 1152238"/>
                <a:gd name="connsiteX23" fmla="*/ 3095285 w 8270193"/>
                <a:gd name="connsiteY23" fmla="*/ 282003 h 1152238"/>
                <a:gd name="connsiteX24" fmla="*/ 2141556 w 8270193"/>
                <a:gd name="connsiteY24" fmla="*/ 144351 h 1152238"/>
                <a:gd name="connsiteX25" fmla="*/ 1138665 w 8270193"/>
                <a:gd name="connsiteY25" fmla="*/ 109939 h 1152238"/>
                <a:gd name="connsiteX26" fmla="*/ 1030510 w 8270193"/>
                <a:gd name="connsiteY26" fmla="*/ 105023 h 1152238"/>
                <a:gd name="connsiteX27" fmla="*/ 189854 w 8270193"/>
                <a:gd name="connsiteY27" fmla="*/ 1782 h 1152238"/>
                <a:gd name="connsiteX0" fmla="*/ 3040 w 8270193"/>
                <a:gd name="connsiteY0" fmla="*/ 11616 h 1152238"/>
                <a:gd name="connsiteX1" fmla="*/ 17788 w 8270193"/>
                <a:gd name="connsiteY1" fmla="*/ 975178 h 1152238"/>
                <a:gd name="connsiteX2" fmla="*/ 32536 w 8270193"/>
                <a:gd name="connsiteY2" fmla="*/ 1137409 h 1152238"/>
                <a:gd name="connsiteX3" fmla="*/ 415994 w 8270193"/>
                <a:gd name="connsiteY3" fmla="*/ 1122661 h 1152238"/>
                <a:gd name="connsiteX4" fmla="*/ 4068678 w 8270193"/>
                <a:gd name="connsiteY4" fmla="*/ 1142326 h 1152238"/>
                <a:gd name="connsiteX5" fmla="*/ 7023272 w 8270193"/>
                <a:gd name="connsiteY5" fmla="*/ 1142326 h 1152238"/>
                <a:gd name="connsiteX6" fmla="*/ 7849182 w 8270193"/>
                <a:gd name="connsiteY6" fmla="*/ 1152158 h 1152238"/>
                <a:gd name="connsiteX7" fmla="*/ 8222808 w 8270193"/>
                <a:gd name="connsiteY7" fmla="*/ 1142326 h 1152238"/>
                <a:gd name="connsiteX8" fmla="*/ 8267053 w 8270193"/>
                <a:gd name="connsiteY8" fmla="*/ 935848 h 1152238"/>
                <a:gd name="connsiteX9" fmla="*/ 8242472 w 8270193"/>
                <a:gd name="connsiteY9" fmla="*/ 749036 h 1152238"/>
                <a:gd name="connsiteX10" fmla="*/ 8085156 w 8270193"/>
                <a:gd name="connsiteY10" fmla="*/ 734287 h 1152238"/>
                <a:gd name="connsiteX11" fmla="*/ 7829517 w 8270193"/>
                <a:gd name="connsiteY11" fmla="*/ 739203 h 1152238"/>
                <a:gd name="connsiteX12" fmla="*/ 7200253 w 8270193"/>
                <a:gd name="connsiteY12" fmla="*/ 714623 h 1152238"/>
                <a:gd name="connsiteX13" fmla="*/ 6988859 w 8270193"/>
                <a:gd name="connsiteY13" fmla="*/ 704790 h 1152238"/>
                <a:gd name="connsiteX14" fmla="*/ 6162949 w 8270193"/>
                <a:gd name="connsiteY14" fmla="*/ 685126 h 1152238"/>
                <a:gd name="connsiteX15" fmla="*/ 6059711 w 8270193"/>
                <a:gd name="connsiteY15" fmla="*/ 675293 h 1152238"/>
                <a:gd name="connsiteX16" fmla="*/ 5799156 w 8270193"/>
                <a:gd name="connsiteY16" fmla="*/ 670377 h 1152238"/>
                <a:gd name="connsiteX17" fmla="*/ 5189556 w 8270193"/>
                <a:gd name="connsiteY17" fmla="*/ 631048 h 1152238"/>
                <a:gd name="connsiteX18" fmla="*/ 5061736 w 8270193"/>
                <a:gd name="connsiteY18" fmla="*/ 626132 h 1152238"/>
                <a:gd name="connsiteX19" fmla="*/ 4766769 w 8270193"/>
                <a:gd name="connsiteY19" fmla="*/ 586803 h 1152238"/>
                <a:gd name="connsiteX20" fmla="*/ 4122756 w 8270193"/>
                <a:gd name="connsiteY20" fmla="*/ 488481 h 1152238"/>
                <a:gd name="connsiteX21" fmla="*/ 3911362 w 8270193"/>
                <a:gd name="connsiteY21" fmla="*/ 449152 h 1152238"/>
                <a:gd name="connsiteX22" fmla="*/ 3154278 w 8270193"/>
                <a:gd name="connsiteY22" fmla="*/ 301668 h 1152238"/>
                <a:gd name="connsiteX23" fmla="*/ 3095285 w 8270193"/>
                <a:gd name="connsiteY23" fmla="*/ 282003 h 1152238"/>
                <a:gd name="connsiteX24" fmla="*/ 2141556 w 8270193"/>
                <a:gd name="connsiteY24" fmla="*/ 144351 h 1152238"/>
                <a:gd name="connsiteX25" fmla="*/ 1138665 w 8270193"/>
                <a:gd name="connsiteY25" fmla="*/ 109939 h 1152238"/>
                <a:gd name="connsiteX26" fmla="*/ 1030510 w 8270193"/>
                <a:gd name="connsiteY26" fmla="*/ 105023 h 1152238"/>
                <a:gd name="connsiteX27" fmla="*/ 189854 w 8270193"/>
                <a:gd name="connsiteY27" fmla="*/ 1782 h 1152238"/>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18154 w 8276985"/>
                <a:gd name="connsiteY21" fmla="*/ 481781 h 1184867"/>
                <a:gd name="connsiteX22" fmla="*/ 3161070 w 8276985"/>
                <a:gd name="connsiteY22" fmla="*/ 334297 h 1184867"/>
                <a:gd name="connsiteX23" fmla="*/ 3102077 w 8276985"/>
                <a:gd name="connsiteY23" fmla="*/ 314632 h 1184867"/>
                <a:gd name="connsiteX24" fmla="*/ 2148348 w 8276985"/>
                <a:gd name="connsiteY24" fmla="*/ 176980 h 1184867"/>
                <a:gd name="connsiteX25" fmla="*/ 1145457 w 8276985"/>
                <a:gd name="connsiteY25" fmla="*/ 142568 h 1184867"/>
                <a:gd name="connsiteX26" fmla="*/ 1037302 w 8276985"/>
                <a:gd name="connsiteY26" fmla="*/ 137652 h 1184867"/>
                <a:gd name="connsiteX27" fmla="*/ 196646 w 8276985"/>
                <a:gd name="connsiteY27" fmla="*/ 34411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18154 w 8276985"/>
                <a:gd name="connsiteY21" fmla="*/ 481781 h 1184867"/>
                <a:gd name="connsiteX22" fmla="*/ 3161070 w 8276985"/>
                <a:gd name="connsiteY22" fmla="*/ 334297 h 1184867"/>
                <a:gd name="connsiteX23" fmla="*/ 3102077 w 8276985"/>
                <a:gd name="connsiteY23" fmla="*/ 314632 h 1184867"/>
                <a:gd name="connsiteX24" fmla="*/ 2148348 w 8276985"/>
                <a:gd name="connsiteY24" fmla="*/ 176980 h 1184867"/>
                <a:gd name="connsiteX25" fmla="*/ 1145457 w 8276985"/>
                <a:gd name="connsiteY25" fmla="*/ 142568 h 1184867"/>
                <a:gd name="connsiteX26" fmla="*/ 1037302 w 8276985"/>
                <a:gd name="connsiteY26" fmla="*/ 137652 h 1184867"/>
                <a:gd name="connsiteX27" fmla="*/ 223860 w 8276985"/>
                <a:gd name="connsiteY27"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18154 w 8276985"/>
                <a:gd name="connsiteY21" fmla="*/ 481781 h 1184867"/>
                <a:gd name="connsiteX22" fmla="*/ 3161070 w 8276985"/>
                <a:gd name="connsiteY22" fmla="*/ 334297 h 1184867"/>
                <a:gd name="connsiteX23" fmla="*/ 3102077 w 8276985"/>
                <a:gd name="connsiteY23" fmla="*/ 314632 h 1184867"/>
                <a:gd name="connsiteX24" fmla="*/ 2148348 w 8276985"/>
                <a:gd name="connsiteY24" fmla="*/ 176980 h 1184867"/>
                <a:gd name="connsiteX25" fmla="*/ 1145457 w 8276985"/>
                <a:gd name="connsiteY25" fmla="*/ 142568 h 1184867"/>
                <a:gd name="connsiteX26" fmla="*/ 1064516 w 8276985"/>
                <a:gd name="connsiteY26" fmla="*/ 175752 h 1184867"/>
                <a:gd name="connsiteX27" fmla="*/ 223860 w 8276985"/>
                <a:gd name="connsiteY27"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18154 w 8276985"/>
                <a:gd name="connsiteY21" fmla="*/ 481781 h 1184867"/>
                <a:gd name="connsiteX22" fmla="*/ 3161070 w 8276985"/>
                <a:gd name="connsiteY22" fmla="*/ 334297 h 1184867"/>
                <a:gd name="connsiteX23" fmla="*/ 3102077 w 8276985"/>
                <a:gd name="connsiteY23" fmla="*/ 314632 h 1184867"/>
                <a:gd name="connsiteX24" fmla="*/ 2148348 w 8276985"/>
                <a:gd name="connsiteY24" fmla="*/ 176980 h 1184867"/>
                <a:gd name="connsiteX25" fmla="*/ 1167228 w 8276985"/>
                <a:gd name="connsiteY25" fmla="*/ 224211 h 1184867"/>
                <a:gd name="connsiteX26" fmla="*/ 1064516 w 8276985"/>
                <a:gd name="connsiteY26" fmla="*/ 175752 h 1184867"/>
                <a:gd name="connsiteX27" fmla="*/ 223860 w 8276985"/>
                <a:gd name="connsiteY27"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18154 w 8276985"/>
                <a:gd name="connsiteY21" fmla="*/ 481781 h 1184867"/>
                <a:gd name="connsiteX22" fmla="*/ 3161070 w 8276985"/>
                <a:gd name="connsiteY22" fmla="*/ 334297 h 1184867"/>
                <a:gd name="connsiteX23" fmla="*/ 3102077 w 8276985"/>
                <a:gd name="connsiteY23" fmla="*/ 314632 h 1184867"/>
                <a:gd name="connsiteX24" fmla="*/ 2164676 w 8276985"/>
                <a:gd name="connsiteY24" fmla="*/ 209637 h 1184867"/>
                <a:gd name="connsiteX25" fmla="*/ 1167228 w 8276985"/>
                <a:gd name="connsiteY25" fmla="*/ 224211 h 1184867"/>
                <a:gd name="connsiteX26" fmla="*/ 1064516 w 8276985"/>
                <a:gd name="connsiteY26" fmla="*/ 175752 h 1184867"/>
                <a:gd name="connsiteX27" fmla="*/ 223860 w 8276985"/>
                <a:gd name="connsiteY27"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18154 w 8276985"/>
                <a:gd name="connsiteY21" fmla="*/ 481781 h 1184867"/>
                <a:gd name="connsiteX22" fmla="*/ 3161070 w 8276985"/>
                <a:gd name="connsiteY22" fmla="*/ 334297 h 1184867"/>
                <a:gd name="connsiteX23" fmla="*/ 3140177 w 8276985"/>
                <a:gd name="connsiteY23" fmla="*/ 369061 h 1184867"/>
                <a:gd name="connsiteX24" fmla="*/ 2164676 w 8276985"/>
                <a:gd name="connsiteY24" fmla="*/ 209637 h 1184867"/>
                <a:gd name="connsiteX25" fmla="*/ 1167228 w 8276985"/>
                <a:gd name="connsiteY25" fmla="*/ 224211 h 1184867"/>
                <a:gd name="connsiteX26" fmla="*/ 1064516 w 8276985"/>
                <a:gd name="connsiteY26" fmla="*/ 175752 h 1184867"/>
                <a:gd name="connsiteX27" fmla="*/ 223860 w 8276985"/>
                <a:gd name="connsiteY27"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45368 w 8276985"/>
                <a:gd name="connsiteY21" fmla="*/ 536210 h 1184867"/>
                <a:gd name="connsiteX22" fmla="*/ 3161070 w 8276985"/>
                <a:gd name="connsiteY22" fmla="*/ 334297 h 1184867"/>
                <a:gd name="connsiteX23" fmla="*/ 3140177 w 8276985"/>
                <a:gd name="connsiteY23" fmla="*/ 369061 h 1184867"/>
                <a:gd name="connsiteX24" fmla="*/ 2164676 w 8276985"/>
                <a:gd name="connsiteY24" fmla="*/ 209637 h 1184867"/>
                <a:gd name="connsiteX25" fmla="*/ 1167228 w 8276985"/>
                <a:gd name="connsiteY25" fmla="*/ 224211 h 1184867"/>
                <a:gd name="connsiteX26" fmla="*/ 1064516 w 8276985"/>
                <a:gd name="connsiteY26" fmla="*/ 175752 h 1184867"/>
                <a:gd name="connsiteX27" fmla="*/ 223860 w 8276985"/>
                <a:gd name="connsiteY27"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45368 w 8276985"/>
                <a:gd name="connsiteY21" fmla="*/ 536210 h 1184867"/>
                <a:gd name="connsiteX22" fmla="*/ 3161070 w 8276985"/>
                <a:gd name="connsiteY22" fmla="*/ 334297 h 1184867"/>
                <a:gd name="connsiteX23" fmla="*/ 3161948 w 8276985"/>
                <a:gd name="connsiteY23" fmla="*/ 418047 h 1184867"/>
                <a:gd name="connsiteX24" fmla="*/ 2164676 w 8276985"/>
                <a:gd name="connsiteY24" fmla="*/ 209637 h 1184867"/>
                <a:gd name="connsiteX25" fmla="*/ 1167228 w 8276985"/>
                <a:gd name="connsiteY25" fmla="*/ 224211 h 1184867"/>
                <a:gd name="connsiteX26" fmla="*/ 1064516 w 8276985"/>
                <a:gd name="connsiteY26" fmla="*/ 175752 h 1184867"/>
                <a:gd name="connsiteX27" fmla="*/ 223860 w 8276985"/>
                <a:gd name="connsiteY27"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45368 w 8276985"/>
                <a:gd name="connsiteY21" fmla="*/ 536210 h 1184867"/>
                <a:gd name="connsiteX22" fmla="*/ 3161070 w 8276985"/>
                <a:gd name="connsiteY22" fmla="*/ 334297 h 1184867"/>
                <a:gd name="connsiteX23" fmla="*/ 3161948 w 8276985"/>
                <a:gd name="connsiteY23" fmla="*/ 418047 h 1184867"/>
                <a:gd name="connsiteX24" fmla="*/ 2164676 w 8276985"/>
                <a:gd name="connsiteY24" fmla="*/ 209637 h 1184867"/>
                <a:gd name="connsiteX25" fmla="*/ 1167228 w 8276985"/>
                <a:gd name="connsiteY25" fmla="*/ 224211 h 1184867"/>
                <a:gd name="connsiteX26" fmla="*/ 1064516 w 8276985"/>
                <a:gd name="connsiteY26" fmla="*/ 175752 h 1184867"/>
                <a:gd name="connsiteX27" fmla="*/ 223860 w 8276985"/>
                <a:gd name="connsiteY27"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45368 w 8276985"/>
                <a:gd name="connsiteY21" fmla="*/ 536210 h 1184867"/>
                <a:gd name="connsiteX22" fmla="*/ 3161070 w 8276985"/>
                <a:gd name="connsiteY22" fmla="*/ 334297 h 1184867"/>
                <a:gd name="connsiteX23" fmla="*/ 3183719 w 8276985"/>
                <a:gd name="connsiteY23" fmla="*/ 390833 h 1184867"/>
                <a:gd name="connsiteX24" fmla="*/ 2164676 w 8276985"/>
                <a:gd name="connsiteY24" fmla="*/ 209637 h 1184867"/>
                <a:gd name="connsiteX25" fmla="*/ 1167228 w 8276985"/>
                <a:gd name="connsiteY25" fmla="*/ 224211 h 1184867"/>
                <a:gd name="connsiteX26" fmla="*/ 1064516 w 8276985"/>
                <a:gd name="connsiteY26" fmla="*/ 175752 h 1184867"/>
                <a:gd name="connsiteX27" fmla="*/ 223860 w 8276985"/>
                <a:gd name="connsiteY27"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45368 w 8276985"/>
                <a:gd name="connsiteY21" fmla="*/ 536210 h 1184867"/>
                <a:gd name="connsiteX22" fmla="*/ 3161070 w 8276985"/>
                <a:gd name="connsiteY22" fmla="*/ 334297 h 1184867"/>
                <a:gd name="connsiteX23" fmla="*/ 3221819 w 8276985"/>
                <a:gd name="connsiteY23" fmla="*/ 390833 h 1184867"/>
                <a:gd name="connsiteX24" fmla="*/ 2164676 w 8276985"/>
                <a:gd name="connsiteY24" fmla="*/ 209637 h 1184867"/>
                <a:gd name="connsiteX25" fmla="*/ 1167228 w 8276985"/>
                <a:gd name="connsiteY25" fmla="*/ 224211 h 1184867"/>
                <a:gd name="connsiteX26" fmla="*/ 1064516 w 8276985"/>
                <a:gd name="connsiteY26" fmla="*/ 175752 h 1184867"/>
                <a:gd name="connsiteX27" fmla="*/ 223860 w 8276985"/>
                <a:gd name="connsiteY27"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45368 w 8276985"/>
                <a:gd name="connsiteY21" fmla="*/ 536210 h 1184867"/>
                <a:gd name="connsiteX22" fmla="*/ 3161070 w 8276985"/>
                <a:gd name="connsiteY22" fmla="*/ 334297 h 1184867"/>
                <a:gd name="connsiteX23" fmla="*/ 2164676 w 8276985"/>
                <a:gd name="connsiteY23" fmla="*/ 209637 h 1184867"/>
                <a:gd name="connsiteX24" fmla="*/ 1167228 w 8276985"/>
                <a:gd name="connsiteY24" fmla="*/ 224211 h 1184867"/>
                <a:gd name="connsiteX25" fmla="*/ 1064516 w 8276985"/>
                <a:gd name="connsiteY25" fmla="*/ 175752 h 1184867"/>
                <a:gd name="connsiteX26" fmla="*/ 223860 w 8276985"/>
                <a:gd name="connsiteY26"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45368 w 8276985"/>
                <a:gd name="connsiteY21" fmla="*/ 536210 h 1184867"/>
                <a:gd name="connsiteX22" fmla="*/ 3171956 w 8276985"/>
                <a:gd name="connsiteY22" fmla="*/ 366955 h 1184867"/>
                <a:gd name="connsiteX23" fmla="*/ 2164676 w 8276985"/>
                <a:gd name="connsiteY23" fmla="*/ 209637 h 1184867"/>
                <a:gd name="connsiteX24" fmla="*/ 1167228 w 8276985"/>
                <a:gd name="connsiteY24" fmla="*/ 224211 h 1184867"/>
                <a:gd name="connsiteX25" fmla="*/ 1064516 w 8276985"/>
                <a:gd name="connsiteY25" fmla="*/ 175752 h 1184867"/>
                <a:gd name="connsiteX26" fmla="*/ 223860 w 8276985"/>
                <a:gd name="connsiteY26"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4129548 w 8276985"/>
                <a:gd name="connsiteY20" fmla="*/ 521110 h 1184867"/>
                <a:gd name="connsiteX21" fmla="*/ 3961697 w 8276985"/>
                <a:gd name="connsiteY21" fmla="*/ 508996 h 1184867"/>
                <a:gd name="connsiteX22" fmla="*/ 3171956 w 8276985"/>
                <a:gd name="connsiteY22" fmla="*/ 366955 h 1184867"/>
                <a:gd name="connsiteX23" fmla="*/ 2164676 w 8276985"/>
                <a:gd name="connsiteY23" fmla="*/ 209637 h 1184867"/>
                <a:gd name="connsiteX24" fmla="*/ 1167228 w 8276985"/>
                <a:gd name="connsiteY24" fmla="*/ 224211 h 1184867"/>
                <a:gd name="connsiteX25" fmla="*/ 1064516 w 8276985"/>
                <a:gd name="connsiteY25" fmla="*/ 175752 h 1184867"/>
                <a:gd name="connsiteX26" fmla="*/ 223860 w 8276985"/>
                <a:gd name="connsiteY26"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773561 w 8276985"/>
                <a:gd name="connsiteY19" fmla="*/ 619432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663677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03006 h 1184867"/>
                <a:gd name="connsiteX17" fmla="*/ 5196348 w 8276985"/>
                <a:gd name="connsiteY17" fmla="*/ 707219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66503 w 8276985"/>
                <a:gd name="connsiteY15" fmla="*/ 707922 h 1184867"/>
                <a:gd name="connsiteX16" fmla="*/ 5805948 w 8276985"/>
                <a:gd name="connsiteY16" fmla="*/ 719334 h 1184867"/>
                <a:gd name="connsiteX17" fmla="*/ 5196348 w 8276985"/>
                <a:gd name="connsiteY17" fmla="*/ 707219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6995651 w 8276985"/>
                <a:gd name="connsiteY13" fmla="*/ 737419 h 1184867"/>
                <a:gd name="connsiteX14" fmla="*/ 6169741 w 8276985"/>
                <a:gd name="connsiteY14" fmla="*/ 717755 h 1184867"/>
                <a:gd name="connsiteX15" fmla="*/ 6082832 w 8276985"/>
                <a:gd name="connsiteY15" fmla="*/ 729694 h 1184867"/>
                <a:gd name="connsiteX16" fmla="*/ 5805948 w 8276985"/>
                <a:gd name="connsiteY16" fmla="*/ 719334 h 1184867"/>
                <a:gd name="connsiteX17" fmla="*/ 5196348 w 8276985"/>
                <a:gd name="connsiteY17" fmla="*/ 707219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7028308 w 8276985"/>
                <a:gd name="connsiteY13" fmla="*/ 791847 h 1184867"/>
                <a:gd name="connsiteX14" fmla="*/ 6169741 w 8276985"/>
                <a:gd name="connsiteY14" fmla="*/ 717755 h 1184867"/>
                <a:gd name="connsiteX15" fmla="*/ 6082832 w 8276985"/>
                <a:gd name="connsiteY15" fmla="*/ 729694 h 1184867"/>
                <a:gd name="connsiteX16" fmla="*/ 5805948 w 8276985"/>
                <a:gd name="connsiteY16" fmla="*/ 719334 h 1184867"/>
                <a:gd name="connsiteX17" fmla="*/ 5196348 w 8276985"/>
                <a:gd name="connsiteY17" fmla="*/ 707219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7028308 w 8276985"/>
                <a:gd name="connsiteY13" fmla="*/ 791847 h 1184867"/>
                <a:gd name="connsiteX14" fmla="*/ 6169741 w 8276985"/>
                <a:gd name="connsiteY14" fmla="*/ 750413 h 1184867"/>
                <a:gd name="connsiteX15" fmla="*/ 6082832 w 8276985"/>
                <a:gd name="connsiteY15" fmla="*/ 729694 h 1184867"/>
                <a:gd name="connsiteX16" fmla="*/ 5805948 w 8276985"/>
                <a:gd name="connsiteY16" fmla="*/ 719334 h 1184867"/>
                <a:gd name="connsiteX17" fmla="*/ 5196348 w 8276985"/>
                <a:gd name="connsiteY17" fmla="*/ 707219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47252 h 1184867"/>
                <a:gd name="connsiteX13" fmla="*/ 7022866 w 8276985"/>
                <a:gd name="connsiteY13" fmla="*/ 770076 h 1184867"/>
                <a:gd name="connsiteX14" fmla="*/ 6169741 w 8276985"/>
                <a:gd name="connsiteY14" fmla="*/ 750413 h 1184867"/>
                <a:gd name="connsiteX15" fmla="*/ 6082832 w 8276985"/>
                <a:gd name="connsiteY15" fmla="*/ 729694 h 1184867"/>
                <a:gd name="connsiteX16" fmla="*/ 5805948 w 8276985"/>
                <a:gd name="connsiteY16" fmla="*/ 719334 h 1184867"/>
                <a:gd name="connsiteX17" fmla="*/ 5196348 w 8276985"/>
                <a:gd name="connsiteY17" fmla="*/ 707219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71832 h 1184867"/>
                <a:gd name="connsiteX12" fmla="*/ 7207045 w 8276985"/>
                <a:gd name="connsiteY12" fmla="*/ 779909 h 1184867"/>
                <a:gd name="connsiteX13" fmla="*/ 7022866 w 8276985"/>
                <a:gd name="connsiteY13" fmla="*/ 770076 h 1184867"/>
                <a:gd name="connsiteX14" fmla="*/ 6169741 w 8276985"/>
                <a:gd name="connsiteY14" fmla="*/ 750413 h 1184867"/>
                <a:gd name="connsiteX15" fmla="*/ 6082832 w 8276985"/>
                <a:gd name="connsiteY15" fmla="*/ 729694 h 1184867"/>
                <a:gd name="connsiteX16" fmla="*/ 5805948 w 8276985"/>
                <a:gd name="connsiteY16" fmla="*/ 719334 h 1184867"/>
                <a:gd name="connsiteX17" fmla="*/ 5196348 w 8276985"/>
                <a:gd name="connsiteY17" fmla="*/ 707219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66916 h 1184867"/>
                <a:gd name="connsiteX11" fmla="*/ 7836309 w 8276985"/>
                <a:gd name="connsiteY11" fmla="*/ 799046 h 1184867"/>
                <a:gd name="connsiteX12" fmla="*/ 7207045 w 8276985"/>
                <a:gd name="connsiteY12" fmla="*/ 779909 h 1184867"/>
                <a:gd name="connsiteX13" fmla="*/ 7022866 w 8276985"/>
                <a:gd name="connsiteY13" fmla="*/ 770076 h 1184867"/>
                <a:gd name="connsiteX14" fmla="*/ 6169741 w 8276985"/>
                <a:gd name="connsiteY14" fmla="*/ 750413 h 1184867"/>
                <a:gd name="connsiteX15" fmla="*/ 6082832 w 8276985"/>
                <a:gd name="connsiteY15" fmla="*/ 729694 h 1184867"/>
                <a:gd name="connsiteX16" fmla="*/ 5805948 w 8276985"/>
                <a:gd name="connsiteY16" fmla="*/ 719334 h 1184867"/>
                <a:gd name="connsiteX17" fmla="*/ 5196348 w 8276985"/>
                <a:gd name="connsiteY17" fmla="*/ 707219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83244 h 1184867"/>
                <a:gd name="connsiteX11" fmla="*/ 7836309 w 8276985"/>
                <a:gd name="connsiteY11" fmla="*/ 799046 h 1184867"/>
                <a:gd name="connsiteX12" fmla="*/ 7207045 w 8276985"/>
                <a:gd name="connsiteY12" fmla="*/ 779909 h 1184867"/>
                <a:gd name="connsiteX13" fmla="*/ 7022866 w 8276985"/>
                <a:gd name="connsiteY13" fmla="*/ 770076 h 1184867"/>
                <a:gd name="connsiteX14" fmla="*/ 6169741 w 8276985"/>
                <a:gd name="connsiteY14" fmla="*/ 750413 h 1184867"/>
                <a:gd name="connsiteX15" fmla="*/ 6082832 w 8276985"/>
                <a:gd name="connsiteY15" fmla="*/ 729694 h 1184867"/>
                <a:gd name="connsiteX16" fmla="*/ 5805948 w 8276985"/>
                <a:gd name="connsiteY16" fmla="*/ 719334 h 1184867"/>
                <a:gd name="connsiteX17" fmla="*/ 5196348 w 8276985"/>
                <a:gd name="connsiteY17" fmla="*/ 707219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276985"/>
                <a:gd name="connsiteY0" fmla="*/ 0 h 1184867"/>
                <a:gd name="connsiteX1" fmla="*/ 24580 w 8276985"/>
                <a:gd name="connsiteY1" fmla="*/ 1007807 h 1184867"/>
                <a:gd name="connsiteX2" fmla="*/ 39328 w 8276985"/>
                <a:gd name="connsiteY2" fmla="*/ 1170038 h 1184867"/>
                <a:gd name="connsiteX3" fmla="*/ 422786 w 8276985"/>
                <a:gd name="connsiteY3" fmla="*/ 1155290 h 1184867"/>
                <a:gd name="connsiteX4" fmla="*/ 4075470 w 8276985"/>
                <a:gd name="connsiteY4" fmla="*/ 1174955 h 1184867"/>
                <a:gd name="connsiteX5" fmla="*/ 7030064 w 8276985"/>
                <a:gd name="connsiteY5" fmla="*/ 1174955 h 1184867"/>
                <a:gd name="connsiteX6" fmla="*/ 7855974 w 8276985"/>
                <a:gd name="connsiteY6" fmla="*/ 1184787 h 1184867"/>
                <a:gd name="connsiteX7" fmla="*/ 8229600 w 8276985"/>
                <a:gd name="connsiteY7" fmla="*/ 1174955 h 1184867"/>
                <a:gd name="connsiteX8" fmla="*/ 8273845 w 8276985"/>
                <a:gd name="connsiteY8" fmla="*/ 968477 h 1184867"/>
                <a:gd name="connsiteX9" fmla="*/ 8249264 w 8276985"/>
                <a:gd name="connsiteY9" fmla="*/ 781665 h 1184867"/>
                <a:gd name="connsiteX10" fmla="*/ 8091948 w 8276985"/>
                <a:gd name="connsiteY10" fmla="*/ 783244 h 1184867"/>
                <a:gd name="connsiteX11" fmla="*/ 7836309 w 8276985"/>
                <a:gd name="connsiteY11" fmla="*/ 799046 h 1184867"/>
                <a:gd name="connsiteX12" fmla="*/ 7207045 w 8276985"/>
                <a:gd name="connsiteY12" fmla="*/ 779909 h 1184867"/>
                <a:gd name="connsiteX13" fmla="*/ 7022866 w 8276985"/>
                <a:gd name="connsiteY13" fmla="*/ 770076 h 1184867"/>
                <a:gd name="connsiteX14" fmla="*/ 6169741 w 8276985"/>
                <a:gd name="connsiteY14" fmla="*/ 750413 h 1184867"/>
                <a:gd name="connsiteX15" fmla="*/ 6082832 w 8276985"/>
                <a:gd name="connsiteY15" fmla="*/ 729694 h 1184867"/>
                <a:gd name="connsiteX16" fmla="*/ 5805948 w 8276985"/>
                <a:gd name="connsiteY16" fmla="*/ 719334 h 1184867"/>
                <a:gd name="connsiteX17" fmla="*/ 5196348 w 8276985"/>
                <a:gd name="connsiteY17" fmla="*/ 707219 h 1184867"/>
                <a:gd name="connsiteX18" fmla="*/ 5068528 w 8276985"/>
                <a:gd name="connsiteY18" fmla="*/ 658761 h 1184867"/>
                <a:gd name="connsiteX19" fmla="*/ 4811661 w 8276985"/>
                <a:gd name="connsiteY19" fmla="*/ 652089 h 1184867"/>
                <a:gd name="connsiteX20" fmla="*/ 3961697 w 8276985"/>
                <a:gd name="connsiteY20" fmla="*/ 508996 h 1184867"/>
                <a:gd name="connsiteX21" fmla="*/ 3171956 w 8276985"/>
                <a:gd name="connsiteY21" fmla="*/ 366955 h 1184867"/>
                <a:gd name="connsiteX22" fmla="*/ 2164676 w 8276985"/>
                <a:gd name="connsiteY22" fmla="*/ 209637 h 1184867"/>
                <a:gd name="connsiteX23" fmla="*/ 1167228 w 8276985"/>
                <a:gd name="connsiteY23" fmla="*/ 224211 h 1184867"/>
                <a:gd name="connsiteX24" fmla="*/ 1064516 w 8276985"/>
                <a:gd name="connsiteY24" fmla="*/ 175752 h 1184867"/>
                <a:gd name="connsiteX25" fmla="*/ 223860 w 8276985"/>
                <a:gd name="connsiteY25" fmla="*/ 99725 h 1184867"/>
                <a:gd name="connsiteX0" fmla="*/ 0 w 8361041"/>
                <a:gd name="connsiteY0" fmla="*/ 0 h 1193994"/>
                <a:gd name="connsiteX1" fmla="*/ 24580 w 8361041"/>
                <a:gd name="connsiteY1" fmla="*/ 1007807 h 1193994"/>
                <a:gd name="connsiteX2" fmla="*/ 39328 w 8361041"/>
                <a:gd name="connsiteY2" fmla="*/ 1170038 h 1193994"/>
                <a:gd name="connsiteX3" fmla="*/ 422786 w 8361041"/>
                <a:gd name="connsiteY3" fmla="*/ 1155290 h 1193994"/>
                <a:gd name="connsiteX4" fmla="*/ 4075470 w 8361041"/>
                <a:gd name="connsiteY4" fmla="*/ 1174955 h 1193994"/>
                <a:gd name="connsiteX5" fmla="*/ 7030064 w 8361041"/>
                <a:gd name="connsiteY5" fmla="*/ 1174955 h 1193994"/>
                <a:gd name="connsiteX6" fmla="*/ 7855974 w 8361041"/>
                <a:gd name="connsiteY6" fmla="*/ 1184787 h 1193994"/>
                <a:gd name="connsiteX7" fmla="*/ 8229600 w 8361041"/>
                <a:gd name="connsiteY7" fmla="*/ 1174955 h 1193994"/>
                <a:gd name="connsiteX8" fmla="*/ 8360931 w 8361041"/>
                <a:gd name="connsiteY8" fmla="*/ 968477 h 1193994"/>
                <a:gd name="connsiteX9" fmla="*/ 8249264 w 8361041"/>
                <a:gd name="connsiteY9" fmla="*/ 781665 h 1193994"/>
                <a:gd name="connsiteX10" fmla="*/ 8091948 w 8361041"/>
                <a:gd name="connsiteY10" fmla="*/ 783244 h 1193994"/>
                <a:gd name="connsiteX11" fmla="*/ 7836309 w 8361041"/>
                <a:gd name="connsiteY11" fmla="*/ 799046 h 1193994"/>
                <a:gd name="connsiteX12" fmla="*/ 7207045 w 8361041"/>
                <a:gd name="connsiteY12" fmla="*/ 779909 h 1193994"/>
                <a:gd name="connsiteX13" fmla="*/ 7022866 w 8361041"/>
                <a:gd name="connsiteY13" fmla="*/ 770076 h 1193994"/>
                <a:gd name="connsiteX14" fmla="*/ 6169741 w 8361041"/>
                <a:gd name="connsiteY14" fmla="*/ 750413 h 1193994"/>
                <a:gd name="connsiteX15" fmla="*/ 6082832 w 8361041"/>
                <a:gd name="connsiteY15" fmla="*/ 729694 h 1193994"/>
                <a:gd name="connsiteX16" fmla="*/ 5805948 w 8361041"/>
                <a:gd name="connsiteY16" fmla="*/ 719334 h 1193994"/>
                <a:gd name="connsiteX17" fmla="*/ 5196348 w 8361041"/>
                <a:gd name="connsiteY17" fmla="*/ 707219 h 1193994"/>
                <a:gd name="connsiteX18" fmla="*/ 5068528 w 8361041"/>
                <a:gd name="connsiteY18" fmla="*/ 658761 h 1193994"/>
                <a:gd name="connsiteX19" fmla="*/ 4811661 w 8361041"/>
                <a:gd name="connsiteY19" fmla="*/ 652089 h 1193994"/>
                <a:gd name="connsiteX20" fmla="*/ 3961697 w 8361041"/>
                <a:gd name="connsiteY20" fmla="*/ 508996 h 1193994"/>
                <a:gd name="connsiteX21" fmla="*/ 3171956 w 8361041"/>
                <a:gd name="connsiteY21" fmla="*/ 366955 h 1193994"/>
                <a:gd name="connsiteX22" fmla="*/ 2164676 w 8361041"/>
                <a:gd name="connsiteY22" fmla="*/ 209637 h 1193994"/>
                <a:gd name="connsiteX23" fmla="*/ 1167228 w 8361041"/>
                <a:gd name="connsiteY23" fmla="*/ 224211 h 1193994"/>
                <a:gd name="connsiteX24" fmla="*/ 1064516 w 8361041"/>
                <a:gd name="connsiteY24" fmla="*/ 175752 h 1193994"/>
                <a:gd name="connsiteX25" fmla="*/ 223860 w 8361041"/>
                <a:gd name="connsiteY25" fmla="*/ 99725 h 1193994"/>
                <a:gd name="connsiteX0" fmla="*/ 0 w 8372880"/>
                <a:gd name="connsiteY0" fmla="*/ 0 h 1193994"/>
                <a:gd name="connsiteX1" fmla="*/ 24580 w 8372880"/>
                <a:gd name="connsiteY1" fmla="*/ 1007807 h 1193994"/>
                <a:gd name="connsiteX2" fmla="*/ 39328 w 8372880"/>
                <a:gd name="connsiteY2" fmla="*/ 1170038 h 1193994"/>
                <a:gd name="connsiteX3" fmla="*/ 422786 w 8372880"/>
                <a:gd name="connsiteY3" fmla="*/ 1155290 h 1193994"/>
                <a:gd name="connsiteX4" fmla="*/ 4075470 w 8372880"/>
                <a:gd name="connsiteY4" fmla="*/ 1174955 h 1193994"/>
                <a:gd name="connsiteX5" fmla="*/ 7030064 w 8372880"/>
                <a:gd name="connsiteY5" fmla="*/ 1174955 h 1193994"/>
                <a:gd name="connsiteX6" fmla="*/ 7855974 w 8372880"/>
                <a:gd name="connsiteY6" fmla="*/ 1184787 h 1193994"/>
                <a:gd name="connsiteX7" fmla="*/ 8229600 w 8372880"/>
                <a:gd name="connsiteY7" fmla="*/ 1174955 h 1193994"/>
                <a:gd name="connsiteX8" fmla="*/ 8360931 w 8372880"/>
                <a:gd name="connsiteY8" fmla="*/ 968477 h 1193994"/>
                <a:gd name="connsiteX9" fmla="*/ 8336350 w 8372880"/>
                <a:gd name="connsiteY9" fmla="*/ 781665 h 1193994"/>
                <a:gd name="connsiteX10" fmla="*/ 8091948 w 8372880"/>
                <a:gd name="connsiteY10" fmla="*/ 783244 h 1193994"/>
                <a:gd name="connsiteX11" fmla="*/ 7836309 w 8372880"/>
                <a:gd name="connsiteY11" fmla="*/ 799046 h 1193994"/>
                <a:gd name="connsiteX12" fmla="*/ 7207045 w 8372880"/>
                <a:gd name="connsiteY12" fmla="*/ 779909 h 1193994"/>
                <a:gd name="connsiteX13" fmla="*/ 7022866 w 8372880"/>
                <a:gd name="connsiteY13" fmla="*/ 770076 h 1193994"/>
                <a:gd name="connsiteX14" fmla="*/ 6169741 w 8372880"/>
                <a:gd name="connsiteY14" fmla="*/ 750413 h 1193994"/>
                <a:gd name="connsiteX15" fmla="*/ 6082832 w 8372880"/>
                <a:gd name="connsiteY15" fmla="*/ 729694 h 1193994"/>
                <a:gd name="connsiteX16" fmla="*/ 5805948 w 8372880"/>
                <a:gd name="connsiteY16" fmla="*/ 719334 h 1193994"/>
                <a:gd name="connsiteX17" fmla="*/ 5196348 w 8372880"/>
                <a:gd name="connsiteY17" fmla="*/ 707219 h 1193994"/>
                <a:gd name="connsiteX18" fmla="*/ 5068528 w 8372880"/>
                <a:gd name="connsiteY18" fmla="*/ 658761 h 1193994"/>
                <a:gd name="connsiteX19" fmla="*/ 4811661 w 8372880"/>
                <a:gd name="connsiteY19" fmla="*/ 652089 h 1193994"/>
                <a:gd name="connsiteX20" fmla="*/ 3961697 w 8372880"/>
                <a:gd name="connsiteY20" fmla="*/ 508996 h 1193994"/>
                <a:gd name="connsiteX21" fmla="*/ 3171956 w 8372880"/>
                <a:gd name="connsiteY21" fmla="*/ 366955 h 1193994"/>
                <a:gd name="connsiteX22" fmla="*/ 2164676 w 8372880"/>
                <a:gd name="connsiteY22" fmla="*/ 209637 h 1193994"/>
                <a:gd name="connsiteX23" fmla="*/ 1167228 w 8372880"/>
                <a:gd name="connsiteY23" fmla="*/ 224211 h 1193994"/>
                <a:gd name="connsiteX24" fmla="*/ 1064516 w 8372880"/>
                <a:gd name="connsiteY24" fmla="*/ 175752 h 1193994"/>
                <a:gd name="connsiteX25" fmla="*/ 223860 w 8372880"/>
                <a:gd name="connsiteY25" fmla="*/ 99725 h 1193994"/>
                <a:gd name="connsiteX0" fmla="*/ 0 w 8375637"/>
                <a:gd name="connsiteY0" fmla="*/ 0 h 1210148"/>
                <a:gd name="connsiteX1" fmla="*/ 24580 w 8375637"/>
                <a:gd name="connsiteY1" fmla="*/ 1007807 h 1210148"/>
                <a:gd name="connsiteX2" fmla="*/ 39328 w 8375637"/>
                <a:gd name="connsiteY2" fmla="*/ 1170038 h 1210148"/>
                <a:gd name="connsiteX3" fmla="*/ 422786 w 8375637"/>
                <a:gd name="connsiteY3" fmla="*/ 1155290 h 1210148"/>
                <a:gd name="connsiteX4" fmla="*/ 4075470 w 8375637"/>
                <a:gd name="connsiteY4" fmla="*/ 1174955 h 1210148"/>
                <a:gd name="connsiteX5" fmla="*/ 7030064 w 8375637"/>
                <a:gd name="connsiteY5" fmla="*/ 1174955 h 1210148"/>
                <a:gd name="connsiteX6" fmla="*/ 7855974 w 8375637"/>
                <a:gd name="connsiteY6" fmla="*/ 1184787 h 1210148"/>
                <a:gd name="connsiteX7" fmla="*/ 8327571 w 8375637"/>
                <a:gd name="connsiteY7" fmla="*/ 1196726 h 1210148"/>
                <a:gd name="connsiteX8" fmla="*/ 8360931 w 8375637"/>
                <a:gd name="connsiteY8" fmla="*/ 968477 h 1210148"/>
                <a:gd name="connsiteX9" fmla="*/ 8336350 w 8375637"/>
                <a:gd name="connsiteY9" fmla="*/ 781665 h 1210148"/>
                <a:gd name="connsiteX10" fmla="*/ 8091948 w 8375637"/>
                <a:gd name="connsiteY10" fmla="*/ 783244 h 1210148"/>
                <a:gd name="connsiteX11" fmla="*/ 7836309 w 8375637"/>
                <a:gd name="connsiteY11" fmla="*/ 799046 h 1210148"/>
                <a:gd name="connsiteX12" fmla="*/ 7207045 w 8375637"/>
                <a:gd name="connsiteY12" fmla="*/ 779909 h 1210148"/>
                <a:gd name="connsiteX13" fmla="*/ 7022866 w 8375637"/>
                <a:gd name="connsiteY13" fmla="*/ 770076 h 1210148"/>
                <a:gd name="connsiteX14" fmla="*/ 6169741 w 8375637"/>
                <a:gd name="connsiteY14" fmla="*/ 750413 h 1210148"/>
                <a:gd name="connsiteX15" fmla="*/ 6082832 w 8375637"/>
                <a:gd name="connsiteY15" fmla="*/ 729694 h 1210148"/>
                <a:gd name="connsiteX16" fmla="*/ 5805948 w 8375637"/>
                <a:gd name="connsiteY16" fmla="*/ 719334 h 1210148"/>
                <a:gd name="connsiteX17" fmla="*/ 5196348 w 8375637"/>
                <a:gd name="connsiteY17" fmla="*/ 707219 h 1210148"/>
                <a:gd name="connsiteX18" fmla="*/ 5068528 w 8375637"/>
                <a:gd name="connsiteY18" fmla="*/ 658761 h 1210148"/>
                <a:gd name="connsiteX19" fmla="*/ 4811661 w 8375637"/>
                <a:gd name="connsiteY19" fmla="*/ 652089 h 1210148"/>
                <a:gd name="connsiteX20" fmla="*/ 3961697 w 8375637"/>
                <a:gd name="connsiteY20" fmla="*/ 508996 h 1210148"/>
                <a:gd name="connsiteX21" fmla="*/ 3171956 w 8375637"/>
                <a:gd name="connsiteY21" fmla="*/ 366955 h 1210148"/>
                <a:gd name="connsiteX22" fmla="*/ 2164676 w 8375637"/>
                <a:gd name="connsiteY22" fmla="*/ 209637 h 1210148"/>
                <a:gd name="connsiteX23" fmla="*/ 1167228 w 8375637"/>
                <a:gd name="connsiteY23" fmla="*/ 224211 h 1210148"/>
                <a:gd name="connsiteX24" fmla="*/ 1064516 w 8375637"/>
                <a:gd name="connsiteY24" fmla="*/ 175752 h 1210148"/>
                <a:gd name="connsiteX25" fmla="*/ 223860 w 8375637"/>
                <a:gd name="connsiteY25" fmla="*/ 99725 h 1210148"/>
                <a:gd name="connsiteX0" fmla="*/ 0 w 8375637"/>
                <a:gd name="connsiteY0" fmla="*/ 0 h 1197216"/>
                <a:gd name="connsiteX1" fmla="*/ 24580 w 8375637"/>
                <a:gd name="connsiteY1" fmla="*/ 1007807 h 1197216"/>
                <a:gd name="connsiteX2" fmla="*/ 39328 w 8375637"/>
                <a:gd name="connsiteY2" fmla="*/ 1170038 h 1197216"/>
                <a:gd name="connsiteX3" fmla="*/ 422786 w 8375637"/>
                <a:gd name="connsiteY3" fmla="*/ 1155290 h 1197216"/>
                <a:gd name="connsiteX4" fmla="*/ 4075470 w 8375637"/>
                <a:gd name="connsiteY4" fmla="*/ 1174955 h 1197216"/>
                <a:gd name="connsiteX5" fmla="*/ 7030064 w 8375637"/>
                <a:gd name="connsiteY5" fmla="*/ 1174955 h 1197216"/>
                <a:gd name="connsiteX6" fmla="*/ 7855974 w 8375637"/>
                <a:gd name="connsiteY6" fmla="*/ 1184787 h 1197216"/>
                <a:gd name="connsiteX7" fmla="*/ 8327571 w 8375637"/>
                <a:gd name="connsiteY7" fmla="*/ 1196726 h 1197216"/>
                <a:gd name="connsiteX8" fmla="*/ 8360931 w 8375637"/>
                <a:gd name="connsiteY8" fmla="*/ 968477 h 1197216"/>
                <a:gd name="connsiteX9" fmla="*/ 8336350 w 8375637"/>
                <a:gd name="connsiteY9" fmla="*/ 781665 h 1197216"/>
                <a:gd name="connsiteX10" fmla="*/ 8091948 w 8375637"/>
                <a:gd name="connsiteY10" fmla="*/ 783244 h 1197216"/>
                <a:gd name="connsiteX11" fmla="*/ 7836309 w 8375637"/>
                <a:gd name="connsiteY11" fmla="*/ 799046 h 1197216"/>
                <a:gd name="connsiteX12" fmla="*/ 7207045 w 8375637"/>
                <a:gd name="connsiteY12" fmla="*/ 779909 h 1197216"/>
                <a:gd name="connsiteX13" fmla="*/ 7022866 w 8375637"/>
                <a:gd name="connsiteY13" fmla="*/ 770076 h 1197216"/>
                <a:gd name="connsiteX14" fmla="*/ 6169741 w 8375637"/>
                <a:gd name="connsiteY14" fmla="*/ 750413 h 1197216"/>
                <a:gd name="connsiteX15" fmla="*/ 6082832 w 8375637"/>
                <a:gd name="connsiteY15" fmla="*/ 729694 h 1197216"/>
                <a:gd name="connsiteX16" fmla="*/ 5805948 w 8375637"/>
                <a:gd name="connsiteY16" fmla="*/ 719334 h 1197216"/>
                <a:gd name="connsiteX17" fmla="*/ 5196348 w 8375637"/>
                <a:gd name="connsiteY17" fmla="*/ 707219 h 1197216"/>
                <a:gd name="connsiteX18" fmla="*/ 5068528 w 8375637"/>
                <a:gd name="connsiteY18" fmla="*/ 658761 h 1197216"/>
                <a:gd name="connsiteX19" fmla="*/ 4811661 w 8375637"/>
                <a:gd name="connsiteY19" fmla="*/ 652089 h 1197216"/>
                <a:gd name="connsiteX20" fmla="*/ 3961697 w 8375637"/>
                <a:gd name="connsiteY20" fmla="*/ 508996 h 1197216"/>
                <a:gd name="connsiteX21" fmla="*/ 3171956 w 8375637"/>
                <a:gd name="connsiteY21" fmla="*/ 366955 h 1197216"/>
                <a:gd name="connsiteX22" fmla="*/ 2164676 w 8375637"/>
                <a:gd name="connsiteY22" fmla="*/ 209637 h 1197216"/>
                <a:gd name="connsiteX23" fmla="*/ 1167228 w 8375637"/>
                <a:gd name="connsiteY23" fmla="*/ 224211 h 1197216"/>
                <a:gd name="connsiteX24" fmla="*/ 1064516 w 8375637"/>
                <a:gd name="connsiteY24" fmla="*/ 175752 h 1197216"/>
                <a:gd name="connsiteX25" fmla="*/ 223860 w 8375637"/>
                <a:gd name="connsiteY25" fmla="*/ 99725 h 1197216"/>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1033 w 8369625"/>
                <a:gd name="connsiteY12" fmla="*/ 774466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0336 w 8369625"/>
                <a:gd name="connsiteY17" fmla="*/ 701776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158664 w 8369625"/>
                <a:gd name="connsiteY22" fmla="*/ 204194 h 1191773"/>
                <a:gd name="connsiteX23" fmla="*/ 1161216 w 8369625"/>
                <a:gd name="connsiteY23" fmla="*/ 218768 h 1191773"/>
                <a:gd name="connsiteX24" fmla="*/ 1058504 w 8369625"/>
                <a:gd name="connsiteY24" fmla="*/ 170309 h 1191773"/>
                <a:gd name="connsiteX25" fmla="*/ 217848 w 8369625"/>
                <a:gd name="connsiteY25" fmla="*/ 94282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1033 w 8369625"/>
                <a:gd name="connsiteY12" fmla="*/ 774466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0336 w 8369625"/>
                <a:gd name="connsiteY17" fmla="*/ 701776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158664 w 8369625"/>
                <a:gd name="connsiteY22" fmla="*/ 204194 h 1191773"/>
                <a:gd name="connsiteX23" fmla="*/ 1161216 w 8369625"/>
                <a:gd name="connsiteY23" fmla="*/ 218768 h 1191773"/>
                <a:gd name="connsiteX24" fmla="*/ 1058504 w 8369625"/>
                <a:gd name="connsiteY24" fmla="*/ 170309 h 1191773"/>
                <a:gd name="connsiteX25" fmla="*/ 217848 w 8369625"/>
                <a:gd name="connsiteY25" fmla="*/ 6706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1033 w 8369625"/>
                <a:gd name="connsiteY12" fmla="*/ 774466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0336 w 8369625"/>
                <a:gd name="connsiteY17" fmla="*/ 701776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158664 w 8369625"/>
                <a:gd name="connsiteY22" fmla="*/ 204194 h 1191773"/>
                <a:gd name="connsiteX23" fmla="*/ 1188431 w 8369625"/>
                <a:gd name="connsiteY23" fmla="*/ 202439 h 1191773"/>
                <a:gd name="connsiteX24" fmla="*/ 1058504 w 8369625"/>
                <a:gd name="connsiteY24" fmla="*/ 170309 h 1191773"/>
                <a:gd name="connsiteX25" fmla="*/ 217848 w 8369625"/>
                <a:gd name="connsiteY25" fmla="*/ 6706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1033 w 8369625"/>
                <a:gd name="connsiteY12" fmla="*/ 774466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0336 w 8369625"/>
                <a:gd name="connsiteY17" fmla="*/ 701776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158664 w 8369625"/>
                <a:gd name="connsiteY22" fmla="*/ 204194 h 1191773"/>
                <a:gd name="connsiteX23" fmla="*/ 1188431 w 8369625"/>
                <a:gd name="connsiteY23" fmla="*/ 202439 h 1191773"/>
                <a:gd name="connsiteX24" fmla="*/ 1058504 w 8369625"/>
                <a:gd name="connsiteY24" fmla="*/ 170309 h 1191773"/>
                <a:gd name="connsiteX25" fmla="*/ 224406 w 8369625"/>
                <a:gd name="connsiteY25" fmla="*/ 50696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1033 w 8369625"/>
                <a:gd name="connsiteY12" fmla="*/ 774466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0336 w 8369625"/>
                <a:gd name="connsiteY17" fmla="*/ 701776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158664 w 8369625"/>
                <a:gd name="connsiteY22" fmla="*/ 204194 h 1191773"/>
                <a:gd name="connsiteX23" fmla="*/ 1208106 w 8369625"/>
                <a:gd name="connsiteY23" fmla="*/ 186067 h 1191773"/>
                <a:gd name="connsiteX24" fmla="*/ 1058504 w 8369625"/>
                <a:gd name="connsiteY24" fmla="*/ 170309 h 1191773"/>
                <a:gd name="connsiteX25" fmla="*/ 224406 w 8369625"/>
                <a:gd name="connsiteY25" fmla="*/ 50696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1033 w 8369625"/>
                <a:gd name="connsiteY12" fmla="*/ 774466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0336 w 8369625"/>
                <a:gd name="connsiteY17" fmla="*/ 701776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204575 w 8369625"/>
                <a:gd name="connsiteY22" fmla="*/ 193279 h 1191773"/>
                <a:gd name="connsiteX23" fmla="*/ 1208106 w 8369625"/>
                <a:gd name="connsiteY23" fmla="*/ 186067 h 1191773"/>
                <a:gd name="connsiteX24" fmla="*/ 1058504 w 8369625"/>
                <a:gd name="connsiteY24" fmla="*/ 170309 h 1191773"/>
                <a:gd name="connsiteX25" fmla="*/ 224406 w 8369625"/>
                <a:gd name="connsiteY25" fmla="*/ 50696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1033 w 8369625"/>
                <a:gd name="connsiteY12" fmla="*/ 774466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204575 w 8369625"/>
                <a:gd name="connsiteY22" fmla="*/ 193279 h 1191773"/>
                <a:gd name="connsiteX23" fmla="*/ 1208106 w 8369625"/>
                <a:gd name="connsiteY23" fmla="*/ 186067 h 1191773"/>
                <a:gd name="connsiteX24" fmla="*/ 1058504 w 8369625"/>
                <a:gd name="connsiteY24" fmla="*/ 170309 h 1191773"/>
                <a:gd name="connsiteX25" fmla="*/ 224406 w 8369625"/>
                <a:gd name="connsiteY25" fmla="*/ 50696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204575 w 8369625"/>
                <a:gd name="connsiteY22" fmla="*/ 193279 h 1191773"/>
                <a:gd name="connsiteX23" fmla="*/ 1208106 w 8369625"/>
                <a:gd name="connsiteY23" fmla="*/ 186067 h 1191773"/>
                <a:gd name="connsiteX24" fmla="*/ 1058504 w 8369625"/>
                <a:gd name="connsiteY24" fmla="*/ 170309 h 1191773"/>
                <a:gd name="connsiteX25" fmla="*/ 224406 w 8369625"/>
                <a:gd name="connsiteY25" fmla="*/ 50696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204575 w 8369625"/>
                <a:gd name="connsiteY22" fmla="*/ 193279 h 1191773"/>
                <a:gd name="connsiteX23" fmla="*/ 1208106 w 8369625"/>
                <a:gd name="connsiteY23" fmla="*/ 186067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228711 w 8369625"/>
                <a:gd name="connsiteY22" fmla="*/ 208568 h 1191773"/>
                <a:gd name="connsiteX23" fmla="*/ 1208106 w 8369625"/>
                <a:gd name="connsiteY23" fmla="*/ 186067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228711 w 8369625"/>
                <a:gd name="connsiteY22" fmla="*/ 208568 h 1191773"/>
                <a:gd name="connsiteX23" fmla="*/ 1224196 w 8369625"/>
                <a:gd name="connsiteY23" fmla="*/ 224289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228711 w 8369625"/>
                <a:gd name="connsiteY22" fmla="*/ 208568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228711 w 8369625"/>
                <a:gd name="connsiteY22" fmla="*/ 208568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61512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05649 w 8369625"/>
                <a:gd name="connsiteY19" fmla="*/ 646646 h 1191773"/>
                <a:gd name="connsiteX20" fmla="*/ 3955685 w 8369625"/>
                <a:gd name="connsiteY20" fmla="*/ 503553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05649 w 8369625"/>
                <a:gd name="connsiteY19" fmla="*/ 64664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05649 w 8369625"/>
                <a:gd name="connsiteY19" fmla="*/ 64664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62516 w 8369625"/>
                <a:gd name="connsiteY18" fmla="*/ 653318 h 1191773"/>
                <a:gd name="connsiteX19" fmla="*/ 4813694 w 8369625"/>
                <a:gd name="connsiteY19" fmla="*/ 70015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196896 w 8369625"/>
                <a:gd name="connsiteY17" fmla="*/ 685404 h 1191773"/>
                <a:gd name="connsiteX18" fmla="*/ 5086651 w 8369625"/>
                <a:gd name="connsiteY18" fmla="*/ 767983 h 1191773"/>
                <a:gd name="connsiteX19" fmla="*/ 4813694 w 8369625"/>
                <a:gd name="connsiteY19" fmla="*/ 70015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799936 w 8369625"/>
                <a:gd name="connsiteY16" fmla="*/ 713891 h 1191773"/>
                <a:gd name="connsiteX17" fmla="*/ 5229075 w 8369625"/>
                <a:gd name="connsiteY17" fmla="*/ 800067 h 1191773"/>
                <a:gd name="connsiteX18" fmla="*/ 5086651 w 8369625"/>
                <a:gd name="connsiteY18" fmla="*/ 767983 h 1191773"/>
                <a:gd name="connsiteX19" fmla="*/ 4813694 w 8369625"/>
                <a:gd name="connsiteY19" fmla="*/ 70015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076820 w 8369625"/>
                <a:gd name="connsiteY15" fmla="*/ 724251 h 1191773"/>
                <a:gd name="connsiteX16" fmla="*/ 5840162 w 8369625"/>
                <a:gd name="connsiteY16" fmla="*/ 813265 h 1191773"/>
                <a:gd name="connsiteX17" fmla="*/ 5229075 w 8369625"/>
                <a:gd name="connsiteY17" fmla="*/ 800067 h 1191773"/>
                <a:gd name="connsiteX18" fmla="*/ 5086651 w 8369625"/>
                <a:gd name="connsiteY18" fmla="*/ 767983 h 1191773"/>
                <a:gd name="connsiteX19" fmla="*/ 4813694 w 8369625"/>
                <a:gd name="connsiteY19" fmla="*/ 70015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163729 w 8369625"/>
                <a:gd name="connsiteY14" fmla="*/ 744970 h 1191773"/>
                <a:gd name="connsiteX15" fmla="*/ 6157269 w 8369625"/>
                <a:gd name="connsiteY15" fmla="*/ 831269 h 1191773"/>
                <a:gd name="connsiteX16" fmla="*/ 5840162 w 8369625"/>
                <a:gd name="connsiteY16" fmla="*/ 813265 h 1191773"/>
                <a:gd name="connsiteX17" fmla="*/ 5229075 w 8369625"/>
                <a:gd name="connsiteY17" fmla="*/ 800067 h 1191773"/>
                <a:gd name="connsiteX18" fmla="*/ 5086651 w 8369625"/>
                <a:gd name="connsiteY18" fmla="*/ 767983 h 1191773"/>
                <a:gd name="connsiteX19" fmla="*/ 4813694 w 8369625"/>
                <a:gd name="connsiteY19" fmla="*/ 70015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16854 w 8369625"/>
                <a:gd name="connsiteY13" fmla="*/ 764633 h 1191773"/>
                <a:gd name="connsiteX14" fmla="*/ 6284404 w 8369625"/>
                <a:gd name="connsiteY14" fmla="*/ 844345 h 1191773"/>
                <a:gd name="connsiteX15" fmla="*/ 6157269 w 8369625"/>
                <a:gd name="connsiteY15" fmla="*/ 831269 h 1191773"/>
                <a:gd name="connsiteX16" fmla="*/ 5840162 w 8369625"/>
                <a:gd name="connsiteY16" fmla="*/ 813265 h 1191773"/>
                <a:gd name="connsiteX17" fmla="*/ 5229075 w 8369625"/>
                <a:gd name="connsiteY17" fmla="*/ 800067 h 1191773"/>
                <a:gd name="connsiteX18" fmla="*/ 5086651 w 8369625"/>
                <a:gd name="connsiteY18" fmla="*/ 767983 h 1191773"/>
                <a:gd name="connsiteX19" fmla="*/ 4813694 w 8369625"/>
                <a:gd name="connsiteY19" fmla="*/ 70015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207592 w 8369625"/>
                <a:gd name="connsiteY12" fmla="*/ 763552 h 1191773"/>
                <a:gd name="connsiteX13" fmla="*/ 7049033 w 8369625"/>
                <a:gd name="connsiteY13" fmla="*/ 864008 h 1191773"/>
                <a:gd name="connsiteX14" fmla="*/ 6284404 w 8369625"/>
                <a:gd name="connsiteY14" fmla="*/ 844345 h 1191773"/>
                <a:gd name="connsiteX15" fmla="*/ 6157269 w 8369625"/>
                <a:gd name="connsiteY15" fmla="*/ 831269 h 1191773"/>
                <a:gd name="connsiteX16" fmla="*/ 5840162 w 8369625"/>
                <a:gd name="connsiteY16" fmla="*/ 813265 h 1191773"/>
                <a:gd name="connsiteX17" fmla="*/ 5229075 w 8369625"/>
                <a:gd name="connsiteY17" fmla="*/ 800067 h 1191773"/>
                <a:gd name="connsiteX18" fmla="*/ 5086651 w 8369625"/>
                <a:gd name="connsiteY18" fmla="*/ 767983 h 1191773"/>
                <a:gd name="connsiteX19" fmla="*/ 4813694 w 8369625"/>
                <a:gd name="connsiteY19" fmla="*/ 70015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30297 w 8369625"/>
                <a:gd name="connsiteY11" fmla="*/ 793603 h 1191773"/>
                <a:gd name="connsiteX12" fmla="*/ 7344357 w 8369625"/>
                <a:gd name="connsiteY12" fmla="*/ 878216 h 1191773"/>
                <a:gd name="connsiteX13" fmla="*/ 7049033 w 8369625"/>
                <a:gd name="connsiteY13" fmla="*/ 864008 h 1191773"/>
                <a:gd name="connsiteX14" fmla="*/ 6284404 w 8369625"/>
                <a:gd name="connsiteY14" fmla="*/ 844345 h 1191773"/>
                <a:gd name="connsiteX15" fmla="*/ 6157269 w 8369625"/>
                <a:gd name="connsiteY15" fmla="*/ 831269 h 1191773"/>
                <a:gd name="connsiteX16" fmla="*/ 5840162 w 8369625"/>
                <a:gd name="connsiteY16" fmla="*/ 813265 h 1191773"/>
                <a:gd name="connsiteX17" fmla="*/ 5229075 w 8369625"/>
                <a:gd name="connsiteY17" fmla="*/ 800067 h 1191773"/>
                <a:gd name="connsiteX18" fmla="*/ 5086651 w 8369625"/>
                <a:gd name="connsiteY18" fmla="*/ 767983 h 1191773"/>
                <a:gd name="connsiteX19" fmla="*/ 4813694 w 8369625"/>
                <a:gd name="connsiteY19" fmla="*/ 70015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777801 h 1191773"/>
                <a:gd name="connsiteX11" fmla="*/ 7870521 w 8369625"/>
                <a:gd name="connsiteY11" fmla="*/ 892979 h 1191773"/>
                <a:gd name="connsiteX12" fmla="*/ 7344357 w 8369625"/>
                <a:gd name="connsiteY12" fmla="*/ 878216 h 1191773"/>
                <a:gd name="connsiteX13" fmla="*/ 7049033 w 8369625"/>
                <a:gd name="connsiteY13" fmla="*/ 864008 h 1191773"/>
                <a:gd name="connsiteX14" fmla="*/ 6284404 w 8369625"/>
                <a:gd name="connsiteY14" fmla="*/ 844345 h 1191773"/>
                <a:gd name="connsiteX15" fmla="*/ 6157269 w 8369625"/>
                <a:gd name="connsiteY15" fmla="*/ 831269 h 1191773"/>
                <a:gd name="connsiteX16" fmla="*/ 5840162 w 8369625"/>
                <a:gd name="connsiteY16" fmla="*/ 813265 h 1191773"/>
                <a:gd name="connsiteX17" fmla="*/ 5229075 w 8369625"/>
                <a:gd name="connsiteY17" fmla="*/ 800067 h 1191773"/>
                <a:gd name="connsiteX18" fmla="*/ 5086651 w 8369625"/>
                <a:gd name="connsiteY18" fmla="*/ 767983 h 1191773"/>
                <a:gd name="connsiteX19" fmla="*/ 4813694 w 8369625"/>
                <a:gd name="connsiteY19" fmla="*/ 70015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625"/>
                <a:gd name="connsiteY0" fmla="*/ 0 h 1191773"/>
                <a:gd name="connsiteX1" fmla="*/ 18568 w 8369625"/>
                <a:gd name="connsiteY1" fmla="*/ 1002364 h 1191773"/>
                <a:gd name="connsiteX2" fmla="*/ 33316 w 8369625"/>
                <a:gd name="connsiteY2" fmla="*/ 1164595 h 1191773"/>
                <a:gd name="connsiteX3" fmla="*/ 416774 w 8369625"/>
                <a:gd name="connsiteY3" fmla="*/ 1149847 h 1191773"/>
                <a:gd name="connsiteX4" fmla="*/ 4069458 w 8369625"/>
                <a:gd name="connsiteY4" fmla="*/ 1169512 h 1191773"/>
                <a:gd name="connsiteX5" fmla="*/ 7024052 w 8369625"/>
                <a:gd name="connsiteY5" fmla="*/ 1169512 h 1191773"/>
                <a:gd name="connsiteX6" fmla="*/ 7849962 w 8369625"/>
                <a:gd name="connsiteY6" fmla="*/ 1179344 h 1191773"/>
                <a:gd name="connsiteX7" fmla="*/ 8321559 w 8369625"/>
                <a:gd name="connsiteY7" fmla="*/ 1191283 h 1191773"/>
                <a:gd name="connsiteX8" fmla="*/ 8354919 w 8369625"/>
                <a:gd name="connsiteY8" fmla="*/ 963034 h 1191773"/>
                <a:gd name="connsiteX9" fmla="*/ 8330338 w 8369625"/>
                <a:gd name="connsiteY9" fmla="*/ 776222 h 1191773"/>
                <a:gd name="connsiteX10" fmla="*/ 8085936 w 8369625"/>
                <a:gd name="connsiteY10" fmla="*/ 907752 h 1191773"/>
                <a:gd name="connsiteX11" fmla="*/ 7870521 w 8369625"/>
                <a:gd name="connsiteY11" fmla="*/ 892979 h 1191773"/>
                <a:gd name="connsiteX12" fmla="*/ 7344357 w 8369625"/>
                <a:gd name="connsiteY12" fmla="*/ 878216 h 1191773"/>
                <a:gd name="connsiteX13" fmla="*/ 7049033 w 8369625"/>
                <a:gd name="connsiteY13" fmla="*/ 864008 h 1191773"/>
                <a:gd name="connsiteX14" fmla="*/ 6284404 w 8369625"/>
                <a:gd name="connsiteY14" fmla="*/ 844345 h 1191773"/>
                <a:gd name="connsiteX15" fmla="*/ 6157269 w 8369625"/>
                <a:gd name="connsiteY15" fmla="*/ 831269 h 1191773"/>
                <a:gd name="connsiteX16" fmla="*/ 5840162 w 8369625"/>
                <a:gd name="connsiteY16" fmla="*/ 813265 h 1191773"/>
                <a:gd name="connsiteX17" fmla="*/ 5229075 w 8369625"/>
                <a:gd name="connsiteY17" fmla="*/ 800067 h 1191773"/>
                <a:gd name="connsiteX18" fmla="*/ 5086651 w 8369625"/>
                <a:gd name="connsiteY18" fmla="*/ 767983 h 1191773"/>
                <a:gd name="connsiteX19" fmla="*/ 4813694 w 8369625"/>
                <a:gd name="connsiteY19" fmla="*/ 700156 h 1191773"/>
                <a:gd name="connsiteX20" fmla="*/ 3947641 w 8369625"/>
                <a:gd name="connsiteY20" fmla="*/ 557062 h 1191773"/>
                <a:gd name="connsiteX21" fmla="*/ 3165944 w 8369625"/>
                <a:gd name="connsiteY21" fmla="*/ 384444 h 1191773"/>
                <a:gd name="connsiteX22" fmla="*/ 2188487 w 8369625"/>
                <a:gd name="connsiteY22" fmla="*/ 193279 h 1191773"/>
                <a:gd name="connsiteX23" fmla="*/ 1208106 w 8369625"/>
                <a:gd name="connsiteY23" fmla="*/ 178423 h 1191773"/>
                <a:gd name="connsiteX24" fmla="*/ 1058504 w 8369625"/>
                <a:gd name="connsiteY24" fmla="*/ 170309 h 1191773"/>
                <a:gd name="connsiteX25" fmla="*/ 224406 w 8369625"/>
                <a:gd name="connsiteY25" fmla="*/ 35408 h 1191773"/>
                <a:gd name="connsiteX0" fmla="*/ 21202 w 8369978"/>
                <a:gd name="connsiteY0" fmla="*/ 0 h 1191773"/>
                <a:gd name="connsiteX1" fmla="*/ 18568 w 8369978"/>
                <a:gd name="connsiteY1" fmla="*/ 1002364 h 1191773"/>
                <a:gd name="connsiteX2" fmla="*/ 33316 w 8369978"/>
                <a:gd name="connsiteY2" fmla="*/ 1164595 h 1191773"/>
                <a:gd name="connsiteX3" fmla="*/ 416774 w 8369978"/>
                <a:gd name="connsiteY3" fmla="*/ 1149847 h 1191773"/>
                <a:gd name="connsiteX4" fmla="*/ 4069458 w 8369978"/>
                <a:gd name="connsiteY4" fmla="*/ 1169512 h 1191773"/>
                <a:gd name="connsiteX5" fmla="*/ 7024052 w 8369978"/>
                <a:gd name="connsiteY5" fmla="*/ 1169512 h 1191773"/>
                <a:gd name="connsiteX6" fmla="*/ 7849962 w 8369978"/>
                <a:gd name="connsiteY6" fmla="*/ 1179344 h 1191773"/>
                <a:gd name="connsiteX7" fmla="*/ 8321559 w 8369978"/>
                <a:gd name="connsiteY7" fmla="*/ 1191283 h 1191773"/>
                <a:gd name="connsiteX8" fmla="*/ 8354919 w 8369978"/>
                <a:gd name="connsiteY8" fmla="*/ 963034 h 1191773"/>
                <a:gd name="connsiteX9" fmla="*/ 8346429 w 8369978"/>
                <a:gd name="connsiteY9" fmla="*/ 913817 h 1191773"/>
                <a:gd name="connsiteX10" fmla="*/ 8085936 w 8369978"/>
                <a:gd name="connsiteY10" fmla="*/ 907752 h 1191773"/>
                <a:gd name="connsiteX11" fmla="*/ 7870521 w 8369978"/>
                <a:gd name="connsiteY11" fmla="*/ 892979 h 1191773"/>
                <a:gd name="connsiteX12" fmla="*/ 7344357 w 8369978"/>
                <a:gd name="connsiteY12" fmla="*/ 878216 h 1191773"/>
                <a:gd name="connsiteX13" fmla="*/ 7049033 w 8369978"/>
                <a:gd name="connsiteY13" fmla="*/ 864008 h 1191773"/>
                <a:gd name="connsiteX14" fmla="*/ 6284404 w 8369978"/>
                <a:gd name="connsiteY14" fmla="*/ 844345 h 1191773"/>
                <a:gd name="connsiteX15" fmla="*/ 6157269 w 8369978"/>
                <a:gd name="connsiteY15" fmla="*/ 831269 h 1191773"/>
                <a:gd name="connsiteX16" fmla="*/ 5840162 w 8369978"/>
                <a:gd name="connsiteY16" fmla="*/ 813265 h 1191773"/>
                <a:gd name="connsiteX17" fmla="*/ 5229075 w 8369978"/>
                <a:gd name="connsiteY17" fmla="*/ 800067 h 1191773"/>
                <a:gd name="connsiteX18" fmla="*/ 5086651 w 8369978"/>
                <a:gd name="connsiteY18" fmla="*/ 767983 h 1191773"/>
                <a:gd name="connsiteX19" fmla="*/ 4813694 w 8369978"/>
                <a:gd name="connsiteY19" fmla="*/ 700156 h 1191773"/>
                <a:gd name="connsiteX20" fmla="*/ 3947641 w 8369978"/>
                <a:gd name="connsiteY20" fmla="*/ 557062 h 1191773"/>
                <a:gd name="connsiteX21" fmla="*/ 3165944 w 8369978"/>
                <a:gd name="connsiteY21" fmla="*/ 384444 h 1191773"/>
                <a:gd name="connsiteX22" fmla="*/ 2188487 w 8369978"/>
                <a:gd name="connsiteY22" fmla="*/ 193279 h 1191773"/>
                <a:gd name="connsiteX23" fmla="*/ 1208106 w 8369978"/>
                <a:gd name="connsiteY23" fmla="*/ 178423 h 1191773"/>
                <a:gd name="connsiteX24" fmla="*/ 1058504 w 8369978"/>
                <a:gd name="connsiteY24" fmla="*/ 170309 h 1191773"/>
                <a:gd name="connsiteX25" fmla="*/ 224406 w 8369978"/>
                <a:gd name="connsiteY25" fmla="*/ 35408 h 1191773"/>
                <a:gd name="connsiteX0" fmla="*/ 21202 w 8370368"/>
                <a:gd name="connsiteY0" fmla="*/ 0 h 1179344"/>
                <a:gd name="connsiteX1" fmla="*/ 18568 w 8370368"/>
                <a:gd name="connsiteY1" fmla="*/ 1002364 h 1179344"/>
                <a:gd name="connsiteX2" fmla="*/ 33316 w 8370368"/>
                <a:gd name="connsiteY2" fmla="*/ 1164595 h 1179344"/>
                <a:gd name="connsiteX3" fmla="*/ 416774 w 8370368"/>
                <a:gd name="connsiteY3" fmla="*/ 1149847 h 1179344"/>
                <a:gd name="connsiteX4" fmla="*/ 4069458 w 8370368"/>
                <a:gd name="connsiteY4" fmla="*/ 1169512 h 1179344"/>
                <a:gd name="connsiteX5" fmla="*/ 7024052 w 8370368"/>
                <a:gd name="connsiteY5" fmla="*/ 1169512 h 1179344"/>
                <a:gd name="connsiteX6" fmla="*/ 7849962 w 8370368"/>
                <a:gd name="connsiteY6" fmla="*/ 1179344 h 1179344"/>
                <a:gd name="connsiteX7" fmla="*/ 8313515 w 8370368"/>
                <a:gd name="connsiteY7" fmla="*/ 1160705 h 1179344"/>
                <a:gd name="connsiteX8" fmla="*/ 8354919 w 8370368"/>
                <a:gd name="connsiteY8" fmla="*/ 963034 h 1179344"/>
                <a:gd name="connsiteX9" fmla="*/ 8346429 w 8370368"/>
                <a:gd name="connsiteY9" fmla="*/ 913817 h 1179344"/>
                <a:gd name="connsiteX10" fmla="*/ 8085936 w 8370368"/>
                <a:gd name="connsiteY10" fmla="*/ 907752 h 1179344"/>
                <a:gd name="connsiteX11" fmla="*/ 7870521 w 8370368"/>
                <a:gd name="connsiteY11" fmla="*/ 892979 h 1179344"/>
                <a:gd name="connsiteX12" fmla="*/ 7344357 w 8370368"/>
                <a:gd name="connsiteY12" fmla="*/ 878216 h 1179344"/>
                <a:gd name="connsiteX13" fmla="*/ 7049033 w 8370368"/>
                <a:gd name="connsiteY13" fmla="*/ 864008 h 1179344"/>
                <a:gd name="connsiteX14" fmla="*/ 6284404 w 8370368"/>
                <a:gd name="connsiteY14" fmla="*/ 844345 h 1179344"/>
                <a:gd name="connsiteX15" fmla="*/ 6157269 w 8370368"/>
                <a:gd name="connsiteY15" fmla="*/ 831269 h 1179344"/>
                <a:gd name="connsiteX16" fmla="*/ 5840162 w 8370368"/>
                <a:gd name="connsiteY16" fmla="*/ 813265 h 1179344"/>
                <a:gd name="connsiteX17" fmla="*/ 5229075 w 8370368"/>
                <a:gd name="connsiteY17" fmla="*/ 800067 h 1179344"/>
                <a:gd name="connsiteX18" fmla="*/ 5086651 w 8370368"/>
                <a:gd name="connsiteY18" fmla="*/ 767983 h 1179344"/>
                <a:gd name="connsiteX19" fmla="*/ 4813694 w 8370368"/>
                <a:gd name="connsiteY19" fmla="*/ 700156 h 1179344"/>
                <a:gd name="connsiteX20" fmla="*/ 3947641 w 8370368"/>
                <a:gd name="connsiteY20" fmla="*/ 557062 h 1179344"/>
                <a:gd name="connsiteX21" fmla="*/ 3165944 w 8370368"/>
                <a:gd name="connsiteY21" fmla="*/ 384444 h 1179344"/>
                <a:gd name="connsiteX22" fmla="*/ 2188487 w 8370368"/>
                <a:gd name="connsiteY22" fmla="*/ 193279 h 1179344"/>
                <a:gd name="connsiteX23" fmla="*/ 1208106 w 8370368"/>
                <a:gd name="connsiteY23" fmla="*/ 178423 h 1179344"/>
                <a:gd name="connsiteX24" fmla="*/ 1058504 w 8370368"/>
                <a:gd name="connsiteY24" fmla="*/ 170309 h 1179344"/>
                <a:gd name="connsiteX25" fmla="*/ 224406 w 8370368"/>
                <a:gd name="connsiteY25" fmla="*/ 35408 h 1179344"/>
                <a:gd name="connsiteX0" fmla="*/ 21202 w 8370368"/>
                <a:gd name="connsiteY0" fmla="*/ 0 h 1179344"/>
                <a:gd name="connsiteX1" fmla="*/ 18568 w 8370368"/>
                <a:gd name="connsiteY1" fmla="*/ 1002364 h 1179344"/>
                <a:gd name="connsiteX2" fmla="*/ 33316 w 8370368"/>
                <a:gd name="connsiteY2" fmla="*/ 1164595 h 1179344"/>
                <a:gd name="connsiteX3" fmla="*/ 416774 w 8370368"/>
                <a:gd name="connsiteY3" fmla="*/ 1149847 h 1179344"/>
                <a:gd name="connsiteX4" fmla="*/ 4069458 w 8370368"/>
                <a:gd name="connsiteY4" fmla="*/ 1169512 h 1179344"/>
                <a:gd name="connsiteX5" fmla="*/ 7024052 w 8370368"/>
                <a:gd name="connsiteY5" fmla="*/ 1169512 h 1179344"/>
                <a:gd name="connsiteX6" fmla="*/ 7849962 w 8370368"/>
                <a:gd name="connsiteY6" fmla="*/ 1179344 h 1179344"/>
                <a:gd name="connsiteX7" fmla="*/ 8313515 w 8370368"/>
                <a:gd name="connsiteY7" fmla="*/ 1160705 h 1179344"/>
                <a:gd name="connsiteX8" fmla="*/ 8354919 w 8370368"/>
                <a:gd name="connsiteY8" fmla="*/ 963034 h 1179344"/>
                <a:gd name="connsiteX9" fmla="*/ 8346429 w 8370368"/>
                <a:gd name="connsiteY9" fmla="*/ 913817 h 1179344"/>
                <a:gd name="connsiteX10" fmla="*/ 8085936 w 8370368"/>
                <a:gd name="connsiteY10" fmla="*/ 907752 h 1179344"/>
                <a:gd name="connsiteX11" fmla="*/ 7870521 w 8370368"/>
                <a:gd name="connsiteY11" fmla="*/ 892979 h 1179344"/>
                <a:gd name="connsiteX12" fmla="*/ 7344357 w 8370368"/>
                <a:gd name="connsiteY12" fmla="*/ 878216 h 1179344"/>
                <a:gd name="connsiteX13" fmla="*/ 7049033 w 8370368"/>
                <a:gd name="connsiteY13" fmla="*/ 864008 h 1179344"/>
                <a:gd name="connsiteX14" fmla="*/ 6284404 w 8370368"/>
                <a:gd name="connsiteY14" fmla="*/ 844345 h 1179344"/>
                <a:gd name="connsiteX15" fmla="*/ 6157269 w 8370368"/>
                <a:gd name="connsiteY15" fmla="*/ 831269 h 1179344"/>
                <a:gd name="connsiteX16" fmla="*/ 5840162 w 8370368"/>
                <a:gd name="connsiteY16" fmla="*/ 813265 h 1179344"/>
                <a:gd name="connsiteX17" fmla="*/ 5229075 w 8370368"/>
                <a:gd name="connsiteY17" fmla="*/ 800067 h 1179344"/>
                <a:gd name="connsiteX18" fmla="*/ 5086651 w 8370368"/>
                <a:gd name="connsiteY18" fmla="*/ 767983 h 1179344"/>
                <a:gd name="connsiteX19" fmla="*/ 4813694 w 8370368"/>
                <a:gd name="connsiteY19" fmla="*/ 700156 h 1179344"/>
                <a:gd name="connsiteX20" fmla="*/ 3947641 w 8370368"/>
                <a:gd name="connsiteY20" fmla="*/ 557062 h 1179344"/>
                <a:gd name="connsiteX21" fmla="*/ 3165944 w 8370368"/>
                <a:gd name="connsiteY21" fmla="*/ 384444 h 1179344"/>
                <a:gd name="connsiteX22" fmla="*/ 2188487 w 8370368"/>
                <a:gd name="connsiteY22" fmla="*/ 193279 h 1179344"/>
                <a:gd name="connsiteX23" fmla="*/ 1208106 w 8370368"/>
                <a:gd name="connsiteY23" fmla="*/ 178423 h 1179344"/>
                <a:gd name="connsiteX24" fmla="*/ 1058504 w 8370368"/>
                <a:gd name="connsiteY24" fmla="*/ 170309 h 1179344"/>
                <a:gd name="connsiteX25" fmla="*/ 184182 w 8370368"/>
                <a:gd name="connsiteY25" fmla="*/ 12475 h 1179344"/>
                <a:gd name="connsiteX0" fmla="*/ 4389 w 8369645"/>
                <a:gd name="connsiteY0" fmla="*/ 0 h 1202277"/>
                <a:gd name="connsiteX1" fmla="*/ 17845 w 8369645"/>
                <a:gd name="connsiteY1" fmla="*/ 1025297 h 1202277"/>
                <a:gd name="connsiteX2" fmla="*/ 32593 w 8369645"/>
                <a:gd name="connsiteY2" fmla="*/ 1187528 h 1202277"/>
                <a:gd name="connsiteX3" fmla="*/ 416051 w 8369645"/>
                <a:gd name="connsiteY3" fmla="*/ 1172780 h 1202277"/>
                <a:gd name="connsiteX4" fmla="*/ 4068735 w 8369645"/>
                <a:gd name="connsiteY4" fmla="*/ 1192445 h 1202277"/>
                <a:gd name="connsiteX5" fmla="*/ 7023329 w 8369645"/>
                <a:gd name="connsiteY5" fmla="*/ 1192445 h 1202277"/>
                <a:gd name="connsiteX6" fmla="*/ 7849239 w 8369645"/>
                <a:gd name="connsiteY6" fmla="*/ 1202277 h 1202277"/>
                <a:gd name="connsiteX7" fmla="*/ 8312792 w 8369645"/>
                <a:gd name="connsiteY7" fmla="*/ 1183638 h 1202277"/>
                <a:gd name="connsiteX8" fmla="*/ 8354196 w 8369645"/>
                <a:gd name="connsiteY8" fmla="*/ 985967 h 1202277"/>
                <a:gd name="connsiteX9" fmla="*/ 8345706 w 8369645"/>
                <a:gd name="connsiteY9" fmla="*/ 936750 h 1202277"/>
                <a:gd name="connsiteX10" fmla="*/ 8085213 w 8369645"/>
                <a:gd name="connsiteY10" fmla="*/ 930685 h 1202277"/>
                <a:gd name="connsiteX11" fmla="*/ 7869798 w 8369645"/>
                <a:gd name="connsiteY11" fmla="*/ 915912 h 1202277"/>
                <a:gd name="connsiteX12" fmla="*/ 7343634 w 8369645"/>
                <a:gd name="connsiteY12" fmla="*/ 901149 h 1202277"/>
                <a:gd name="connsiteX13" fmla="*/ 7048310 w 8369645"/>
                <a:gd name="connsiteY13" fmla="*/ 886941 h 1202277"/>
                <a:gd name="connsiteX14" fmla="*/ 6283681 w 8369645"/>
                <a:gd name="connsiteY14" fmla="*/ 867278 h 1202277"/>
                <a:gd name="connsiteX15" fmla="*/ 6156546 w 8369645"/>
                <a:gd name="connsiteY15" fmla="*/ 854202 h 1202277"/>
                <a:gd name="connsiteX16" fmla="*/ 5839439 w 8369645"/>
                <a:gd name="connsiteY16" fmla="*/ 836198 h 1202277"/>
                <a:gd name="connsiteX17" fmla="*/ 5228352 w 8369645"/>
                <a:gd name="connsiteY17" fmla="*/ 823000 h 1202277"/>
                <a:gd name="connsiteX18" fmla="*/ 5085928 w 8369645"/>
                <a:gd name="connsiteY18" fmla="*/ 790916 h 1202277"/>
                <a:gd name="connsiteX19" fmla="*/ 4812971 w 8369645"/>
                <a:gd name="connsiteY19" fmla="*/ 723089 h 1202277"/>
                <a:gd name="connsiteX20" fmla="*/ 3946918 w 8369645"/>
                <a:gd name="connsiteY20" fmla="*/ 579995 h 1202277"/>
                <a:gd name="connsiteX21" fmla="*/ 3165221 w 8369645"/>
                <a:gd name="connsiteY21" fmla="*/ 407377 h 1202277"/>
                <a:gd name="connsiteX22" fmla="*/ 2187764 w 8369645"/>
                <a:gd name="connsiteY22" fmla="*/ 216212 h 1202277"/>
                <a:gd name="connsiteX23" fmla="*/ 1207383 w 8369645"/>
                <a:gd name="connsiteY23" fmla="*/ 201356 h 1202277"/>
                <a:gd name="connsiteX24" fmla="*/ 1057781 w 8369645"/>
                <a:gd name="connsiteY24" fmla="*/ 193242 h 1202277"/>
                <a:gd name="connsiteX25" fmla="*/ 183459 w 8369645"/>
                <a:gd name="connsiteY25" fmla="*/ 35408 h 1202277"/>
                <a:gd name="connsiteX0" fmla="*/ 4389 w 8369645"/>
                <a:gd name="connsiteY0" fmla="*/ 0 h 1202277"/>
                <a:gd name="connsiteX1" fmla="*/ 17845 w 8369645"/>
                <a:gd name="connsiteY1" fmla="*/ 1025297 h 1202277"/>
                <a:gd name="connsiteX2" fmla="*/ 32593 w 8369645"/>
                <a:gd name="connsiteY2" fmla="*/ 1187528 h 1202277"/>
                <a:gd name="connsiteX3" fmla="*/ 416051 w 8369645"/>
                <a:gd name="connsiteY3" fmla="*/ 1172780 h 1202277"/>
                <a:gd name="connsiteX4" fmla="*/ 4068735 w 8369645"/>
                <a:gd name="connsiteY4" fmla="*/ 1192445 h 1202277"/>
                <a:gd name="connsiteX5" fmla="*/ 7023329 w 8369645"/>
                <a:gd name="connsiteY5" fmla="*/ 1192445 h 1202277"/>
                <a:gd name="connsiteX6" fmla="*/ 7849239 w 8369645"/>
                <a:gd name="connsiteY6" fmla="*/ 1202277 h 1202277"/>
                <a:gd name="connsiteX7" fmla="*/ 8312792 w 8369645"/>
                <a:gd name="connsiteY7" fmla="*/ 1183638 h 1202277"/>
                <a:gd name="connsiteX8" fmla="*/ 8354196 w 8369645"/>
                <a:gd name="connsiteY8" fmla="*/ 985967 h 1202277"/>
                <a:gd name="connsiteX9" fmla="*/ 8345706 w 8369645"/>
                <a:gd name="connsiteY9" fmla="*/ 936750 h 1202277"/>
                <a:gd name="connsiteX10" fmla="*/ 8085213 w 8369645"/>
                <a:gd name="connsiteY10" fmla="*/ 930685 h 1202277"/>
                <a:gd name="connsiteX11" fmla="*/ 7869798 w 8369645"/>
                <a:gd name="connsiteY11" fmla="*/ 915912 h 1202277"/>
                <a:gd name="connsiteX12" fmla="*/ 7343634 w 8369645"/>
                <a:gd name="connsiteY12" fmla="*/ 901149 h 1202277"/>
                <a:gd name="connsiteX13" fmla="*/ 7048310 w 8369645"/>
                <a:gd name="connsiteY13" fmla="*/ 886941 h 1202277"/>
                <a:gd name="connsiteX14" fmla="*/ 6283681 w 8369645"/>
                <a:gd name="connsiteY14" fmla="*/ 867278 h 1202277"/>
                <a:gd name="connsiteX15" fmla="*/ 6156546 w 8369645"/>
                <a:gd name="connsiteY15" fmla="*/ 854202 h 1202277"/>
                <a:gd name="connsiteX16" fmla="*/ 5839439 w 8369645"/>
                <a:gd name="connsiteY16" fmla="*/ 836198 h 1202277"/>
                <a:gd name="connsiteX17" fmla="*/ 5228352 w 8369645"/>
                <a:gd name="connsiteY17" fmla="*/ 823000 h 1202277"/>
                <a:gd name="connsiteX18" fmla="*/ 5085928 w 8369645"/>
                <a:gd name="connsiteY18" fmla="*/ 790916 h 1202277"/>
                <a:gd name="connsiteX19" fmla="*/ 4812971 w 8369645"/>
                <a:gd name="connsiteY19" fmla="*/ 723089 h 1202277"/>
                <a:gd name="connsiteX20" fmla="*/ 3946918 w 8369645"/>
                <a:gd name="connsiteY20" fmla="*/ 579995 h 1202277"/>
                <a:gd name="connsiteX21" fmla="*/ 3165221 w 8369645"/>
                <a:gd name="connsiteY21" fmla="*/ 407377 h 1202277"/>
                <a:gd name="connsiteX22" fmla="*/ 2187764 w 8369645"/>
                <a:gd name="connsiteY22" fmla="*/ 216212 h 1202277"/>
                <a:gd name="connsiteX23" fmla="*/ 1207383 w 8369645"/>
                <a:gd name="connsiteY23" fmla="*/ 201356 h 1202277"/>
                <a:gd name="connsiteX24" fmla="*/ 1057781 w 8369645"/>
                <a:gd name="connsiteY24" fmla="*/ 177954 h 1202277"/>
                <a:gd name="connsiteX25" fmla="*/ 183459 w 8369645"/>
                <a:gd name="connsiteY25" fmla="*/ 35408 h 1202277"/>
                <a:gd name="connsiteX0" fmla="*/ 4389 w 8369645"/>
                <a:gd name="connsiteY0" fmla="*/ 0 h 1202277"/>
                <a:gd name="connsiteX1" fmla="*/ 17845 w 8369645"/>
                <a:gd name="connsiteY1" fmla="*/ 1025297 h 1202277"/>
                <a:gd name="connsiteX2" fmla="*/ 32593 w 8369645"/>
                <a:gd name="connsiteY2" fmla="*/ 1187528 h 1202277"/>
                <a:gd name="connsiteX3" fmla="*/ 416051 w 8369645"/>
                <a:gd name="connsiteY3" fmla="*/ 1172780 h 1202277"/>
                <a:gd name="connsiteX4" fmla="*/ 4068735 w 8369645"/>
                <a:gd name="connsiteY4" fmla="*/ 1192445 h 1202277"/>
                <a:gd name="connsiteX5" fmla="*/ 7023329 w 8369645"/>
                <a:gd name="connsiteY5" fmla="*/ 1192445 h 1202277"/>
                <a:gd name="connsiteX6" fmla="*/ 7849239 w 8369645"/>
                <a:gd name="connsiteY6" fmla="*/ 1202277 h 1202277"/>
                <a:gd name="connsiteX7" fmla="*/ 8312792 w 8369645"/>
                <a:gd name="connsiteY7" fmla="*/ 1183638 h 1202277"/>
                <a:gd name="connsiteX8" fmla="*/ 8354196 w 8369645"/>
                <a:gd name="connsiteY8" fmla="*/ 985967 h 1202277"/>
                <a:gd name="connsiteX9" fmla="*/ 8345706 w 8369645"/>
                <a:gd name="connsiteY9" fmla="*/ 936750 h 1202277"/>
                <a:gd name="connsiteX10" fmla="*/ 8085213 w 8369645"/>
                <a:gd name="connsiteY10" fmla="*/ 930685 h 1202277"/>
                <a:gd name="connsiteX11" fmla="*/ 7869798 w 8369645"/>
                <a:gd name="connsiteY11" fmla="*/ 915912 h 1202277"/>
                <a:gd name="connsiteX12" fmla="*/ 7343634 w 8369645"/>
                <a:gd name="connsiteY12" fmla="*/ 901149 h 1202277"/>
                <a:gd name="connsiteX13" fmla="*/ 7048310 w 8369645"/>
                <a:gd name="connsiteY13" fmla="*/ 886941 h 1202277"/>
                <a:gd name="connsiteX14" fmla="*/ 6283681 w 8369645"/>
                <a:gd name="connsiteY14" fmla="*/ 867278 h 1202277"/>
                <a:gd name="connsiteX15" fmla="*/ 6156546 w 8369645"/>
                <a:gd name="connsiteY15" fmla="*/ 854202 h 1202277"/>
                <a:gd name="connsiteX16" fmla="*/ 5839439 w 8369645"/>
                <a:gd name="connsiteY16" fmla="*/ 836198 h 1202277"/>
                <a:gd name="connsiteX17" fmla="*/ 5228352 w 8369645"/>
                <a:gd name="connsiteY17" fmla="*/ 823000 h 1202277"/>
                <a:gd name="connsiteX18" fmla="*/ 5085928 w 8369645"/>
                <a:gd name="connsiteY18" fmla="*/ 790916 h 1202277"/>
                <a:gd name="connsiteX19" fmla="*/ 4812971 w 8369645"/>
                <a:gd name="connsiteY19" fmla="*/ 723089 h 1202277"/>
                <a:gd name="connsiteX20" fmla="*/ 3946918 w 8369645"/>
                <a:gd name="connsiteY20" fmla="*/ 579995 h 1202277"/>
                <a:gd name="connsiteX21" fmla="*/ 3165221 w 8369645"/>
                <a:gd name="connsiteY21" fmla="*/ 407377 h 1202277"/>
                <a:gd name="connsiteX22" fmla="*/ 2179720 w 8369645"/>
                <a:gd name="connsiteY22" fmla="*/ 208568 h 1202277"/>
                <a:gd name="connsiteX23" fmla="*/ 1207383 w 8369645"/>
                <a:gd name="connsiteY23" fmla="*/ 201356 h 1202277"/>
                <a:gd name="connsiteX24" fmla="*/ 1057781 w 8369645"/>
                <a:gd name="connsiteY24" fmla="*/ 177954 h 1202277"/>
                <a:gd name="connsiteX25" fmla="*/ 183459 w 8369645"/>
                <a:gd name="connsiteY25" fmla="*/ 35408 h 1202277"/>
                <a:gd name="connsiteX0" fmla="*/ 4389 w 8369645"/>
                <a:gd name="connsiteY0" fmla="*/ 0 h 1202277"/>
                <a:gd name="connsiteX1" fmla="*/ 17845 w 8369645"/>
                <a:gd name="connsiteY1" fmla="*/ 1025297 h 1202277"/>
                <a:gd name="connsiteX2" fmla="*/ 32593 w 8369645"/>
                <a:gd name="connsiteY2" fmla="*/ 1187528 h 1202277"/>
                <a:gd name="connsiteX3" fmla="*/ 416051 w 8369645"/>
                <a:gd name="connsiteY3" fmla="*/ 1172780 h 1202277"/>
                <a:gd name="connsiteX4" fmla="*/ 4068735 w 8369645"/>
                <a:gd name="connsiteY4" fmla="*/ 1192445 h 1202277"/>
                <a:gd name="connsiteX5" fmla="*/ 7023329 w 8369645"/>
                <a:gd name="connsiteY5" fmla="*/ 1192445 h 1202277"/>
                <a:gd name="connsiteX6" fmla="*/ 7849239 w 8369645"/>
                <a:gd name="connsiteY6" fmla="*/ 1202277 h 1202277"/>
                <a:gd name="connsiteX7" fmla="*/ 8312792 w 8369645"/>
                <a:gd name="connsiteY7" fmla="*/ 1183638 h 1202277"/>
                <a:gd name="connsiteX8" fmla="*/ 8354196 w 8369645"/>
                <a:gd name="connsiteY8" fmla="*/ 985967 h 1202277"/>
                <a:gd name="connsiteX9" fmla="*/ 8345706 w 8369645"/>
                <a:gd name="connsiteY9" fmla="*/ 936750 h 1202277"/>
                <a:gd name="connsiteX10" fmla="*/ 8085213 w 8369645"/>
                <a:gd name="connsiteY10" fmla="*/ 930685 h 1202277"/>
                <a:gd name="connsiteX11" fmla="*/ 7869798 w 8369645"/>
                <a:gd name="connsiteY11" fmla="*/ 915912 h 1202277"/>
                <a:gd name="connsiteX12" fmla="*/ 7343634 w 8369645"/>
                <a:gd name="connsiteY12" fmla="*/ 901149 h 1202277"/>
                <a:gd name="connsiteX13" fmla="*/ 7048310 w 8369645"/>
                <a:gd name="connsiteY13" fmla="*/ 886941 h 1202277"/>
                <a:gd name="connsiteX14" fmla="*/ 6283681 w 8369645"/>
                <a:gd name="connsiteY14" fmla="*/ 867278 h 1202277"/>
                <a:gd name="connsiteX15" fmla="*/ 6156546 w 8369645"/>
                <a:gd name="connsiteY15" fmla="*/ 854202 h 1202277"/>
                <a:gd name="connsiteX16" fmla="*/ 5839439 w 8369645"/>
                <a:gd name="connsiteY16" fmla="*/ 836198 h 1202277"/>
                <a:gd name="connsiteX17" fmla="*/ 5228352 w 8369645"/>
                <a:gd name="connsiteY17" fmla="*/ 823000 h 1202277"/>
                <a:gd name="connsiteX18" fmla="*/ 5085928 w 8369645"/>
                <a:gd name="connsiteY18" fmla="*/ 790916 h 1202277"/>
                <a:gd name="connsiteX19" fmla="*/ 4812971 w 8369645"/>
                <a:gd name="connsiteY19" fmla="*/ 723089 h 1202277"/>
                <a:gd name="connsiteX20" fmla="*/ 3946918 w 8369645"/>
                <a:gd name="connsiteY20" fmla="*/ 579995 h 1202277"/>
                <a:gd name="connsiteX21" fmla="*/ 3165221 w 8369645"/>
                <a:gd name="connsiteY21" fmla="*/ 407377 h 1202277"/>
                <a:gd name="connsiteX22" fmla="*/ 2179720 w 8369645"/>
                <a:gd name="connsiteY22" fmla="*/ 208568 h 1202277"/>
                <a:gd name="connsiteX23" fmla="*/ 1191293 w 8369645"/>
                <a:gd name="connsiteY23" fmla="*/ 186067 h 1202277"/>
                <a:gd name="connsiteX24" fmla="*/ 1057781 w 8369645"/>
                <a:gd name="connsiteY24" fmla="*/ 177954 h 1202277"/>
                <a:gd name="connsiteX25" fmla="*/ 183459 w 8369645"/>
                <a:gd name="connsiteY25" fmla="*/ 35408 h 1202277"/>
                <a:gd name="connsiteX0" fmla="*/ 4388 w 8369645"/>
                <a:gd name="connsiteY0" fmla="*/ 64387 h 1168232"/>
                <a:gd name="connsiteX1" fmla="*/ 17845 w 8369645"/>
                <a:gd name="connsiteY1" fmla="*/ 991252 h 1168232"/>
                <a:gd name="connsiteX2" fmla="*/ 32593 w 8369645"/>
                <a:gd name="connsiteY2" fmla="*/ 1153483 h 1168232"/>
                <a:gd name="connsiteX3" fmla="*/ 416051 w 8369645"/>
                <a:gd name="connsiteY3" fmla="*/ 1138735 h 1168232"/>
                <a:gd name="connsiteX4" fmla="*/ 4068735 w 8369645"/>
                <a:gd name="connsiteY4" fmla="*/ 1158400 h 1168232"/>
                <a:gd name="connsiteX5" fmla="*/ 7023329 w 8369645"/>
                <a:gd name="connsiteY5" fmla="*/ 1158400 h 1168232"/>
                <a:gd name="connsiteX6" fmla="*/ 7849239 w 8369645"/>
                <a:gd name="connsiteY6" fmla="*/ 1168232 h 1168232"/>
                <a:gd name="connsiteX7" fmla="*/ 8312792 w 8369645"/>
                <a:gd name="connsiteY7" fmla="*/ 1149593 h 1168232"/>
                <a:gd name="connsiteX8" fmla="*/ 8354196 w 8369645"/>
                <a:gd name="connsiteY8" fmla="*/ 951922 h 1168232"/>
                <a:gd name="connsiteX9" fmla="*/ 8345706 w 8369645"/>
                <a:gd name="connsiteY9" fmla="*/ 902705 h 1168232"/>
                <a:gd name="connsiteX10" fmla="*/ 8085213 w 8369645"/>
                <a:gd name="connsiteY10" fmla="*/ 896640 h 1168232"/>
                <a:gd name="connsiteX11" fmla="*/ 7869798 w 8369645"/>
                <a:gd name="connsiteY11" fmla="*/ 881867 h 1168232"/>
                <a:gd name="connsiteX12" fmla="*/ 7343634 w 8369645"/>
                <a:gd name="connsiteY12" fmla="*/ 867104 h 1168232"/>
                <a:gd name="connsiteX13" fmla="*/ 7048310 w 8369645"/>
                <a:gd name="connsiteY13" fmla="*/ 852896 h 1168232"/>
                <a:gd name="connsiteX14" fmla="*/ 6283681 w 8369645"/>
                <a:gd name="connsiteY14" fmla="*/ 833233 h 1168232"/>
                <a:gd name="connsiteX15" fmla="*/ 6156546 w 8369645"/>
                <a:gd name="connsiteY15" fmla="*/ 820157 h 1168232"/>
                <a:gd name="connsiteX16" fmla="*/ 5839439 w 8369645"/>
                <a:gd name="connsiteY16" fmla="*/ 802153 h 1168232"/>
                <a:gd name="connsiteX17" fmla="*/ 5228352 w 8369645"/>
                <a:gd name="connsiteY17" fmla="*/ 788955 h 1168232"/>
                <a:gd name="connsiteX18" fmla="*/ 5085928 w 8369645"/>
                <a:gd name="connsiteY18" fmla="*/ 756871 h 1168232"/>
                <a:gd name="connsiteX19" fmla="*/ 4812971 w 8369645"/>
                <a:gd name="connsiteY19" fmla="*/ 689044 h 1168232"/>
                <a:gd name="connsiteX20" fmla="*/ 3946918 w 8369645"/>
                <a:gd name="connsiteY20" fmla="*/ 545950 h 1168232"/>
                <a:gd name="connsiteX21" fmla="*/ 3165221 w 8369645"/>
                <a:gd name="connsiteY21" fmla="*/ 373332 h 1168232"/>
                <a:gd name="connsiteX22" fmla="*/ 2179720 w 8369645"/>
                <a:gd name="connsiteY22" fmla="*/ 174523 h 1168232"/>
                <a:gd name="connsiteX23" fmla="*/ 1191293 w 8369645"/>
                <a:gd name="connsiteY23" fmla="*/ 152022 h 1168232"/>
                <a:gd name="connsiteX24" fmla="*/ 1057781 w 8369645"/>
                <a:gd name="connsiteY24" fmla="*/ 143909 h 1168232"/>
                <a:gd name="connsiteX25" fmla="*/ 183459 w 8369645"/>
                <a:gd name="connsiteY25" fmla="*/ 1363 h 1168232"/>
                <a:gd name="connsiteX0" fmla="*/ 4388 w 8369645"/>
                <a:gd name="connsiteY0" fmla="*/ 0 h 1103845"/>
                <a:gd name="connsiteX1" fmla="*/ 17845 w 8369645"/>
                <a:gd name="connsiteY1" fmla="*/ 926865 h 1103845"/>
                <a:gd name="connsiteX2" fmla="*/ 32593 w 8369645"/>
                <a:gd name="connsiteY2" fmla="*/ 1089096 h 1103845"/>
                <a:gd name="connsiteX3" fmla="*/ 416051 w 8369645"/>
                <a:gd name="connsiteY3" fmla="*/ 1074348 h 1103845"/>
                <a:gd name="connsiteX4" fmla="*/ 4068735 w 8369645"/>
                <a:gd name="connsiteY4" fmla="*/ 1094013 h 1103845"/>
                <a:gd name="connsiteX5" fmla="*/ 7023329 w 8369645"/>
                <a:gd name="connsiteY5" fmla="*/ 1094013 h 1103845"/>
                <a:gd name="connsiteX6" fmla="*/ 7849239 w 8369645"/>
                <a:gd name="connsiteY6" fmla="*/ 1103845 h 1103845"/>
                <a:gd name="connsiteX7" fmla="*/ 8312792 w 8369645"/>
                <a:gd name="connsiteY7" fmla="*/ 1085206 h 1103845"/>
                <a:gd name="connsiteX8" fmla="*/ 8354196 w 8369645"/>
                <a:gd name="connsiteY8" fmla="*/ 887535 h 1103845"/>
                <a:gd name="connsiteX9" fmla="*/ 8345706 w 8369645"/>
                <a:gd name="connsiteY9" fmla="*/ 838318 h 1103845"/>
                <a:gd name="connsiteX10" fmla="*/ 8085213 w 8369645"/>
                <a:gd name="connsiteY10" fmla="*/ 832253 h 1103845"/>
                <a:gd name="connsiteX11" fmla="*/ 7869798 w 8369645"/>
                <a:gd name="connsiteY11" fmla="*/ 817480 h 1103845"/>
                <a:gd name="connsiteX12" fmla="*/ 7343634 w 8369645"/>
                <a:gd name="connsiteY12" fmla="*/ 802717 h 1103845"/>
                <a:gd name="connsiteX13" fmla="*/ 7048310 w 8369645"/>
                <a:gd name="connsiteY13" fmla="*/ 788509 h 1103845"/>
                <a:gd name="connsiteX14" fmla="*/ 6283681 w 8369645"/>
                <a:gd name="connsiteY14" fmla="*/ 768846 h 1103845"/>
                <a:gd name="connsiteX15" fmla="*/ 6156546 w 8369645"/>
                <a:gd name="connsiteY15" fmla="*/ 755770 h 1103845"/>
                <a:gd name="connsiteX16" fmla="*/ 5839439 w 8369645"/>
                <a:gd name="connsiteY16" fmla="*/ 737766 h 1103845"/>
                <a:gd name="connsiteX17" fmla="*/ 5228352 w 8369645"/>
                <a:gd name="connsiteY17" fmla="*/ 724568 h 1103845"/>
                <a:gd name="connsiteX18" fmla="*/ 5085928 w 8369645"/>
                <a:gd name="connsiteY18" fmla="*/ 692484 h 1103845"/>
                <a:gd name="connsiteX19" fmla="*/ 4812971 w 8369645"/>
                <a:gd name="connsiteY19" fmla="*/ 624657 h 1103845"/>
                <a:gd name="connsiteX20" fmla="*/ 3946918 w 8369645"/>
                <a:gd name="connsiteY20" fmla="*/ 481563 h 1103845"/>
                <a:gd name="connsiteX21" fmla="*/ 3165221 w 8369645"/>
                <a:gd name="connsiteY21" fmla="*/ 308945 h 1103845"/>
                <a:gd name="connsiteX22" fmla="*/ 2179720 w 8369645"/>
                <a:gd name="connsiteY22" fmla="*/ 110136 h 1103845"/>
                <a:gd name="connsiteX23" fmla="*/ 1191293 w 8369645"/>
                <a:gd name="connsiteY23" fmla="*/ 87635 h 1103845"/>
                <a:gd name="connsiteX24" fmla="*/ 1057781 w 8369645"/>
                <a:gd name="connsiteY24" fmla="*/ 79522 h 1103845"/>
                <a:gd name="connsiteX25" fmla="*/ 221080 w 8369645"/>
                <a:gd name="connsiteY25" fmla="*/ 314301 h 1103845"/>
                <a:gd name="connsiteX0" fmla="*/ 14214 w 8370065"/>
                <a:gd name="connsiteY0" fmla="*/ 0 h 1161264"/>
                <a:gd name="connsiteX1" fmla="*/ 18265 w 8370065"/>
                <a:gd name="connsiteY1" fmla="*/ 984284 h 1161264"/>
                <a:gd name="connsiteX2" fmla="*/ 33013 w 8370065"/>
                <a:gd name="connsiteY2" fmla="*/ 1146515 h 1161264"/>
                <a:gd name="connsiteX3" fmla="*/ 416471 w 8370065"/>
                <a:gd name="connsiteY3" fmla="*/ 1131767 h 1161264"/>
                <a:gd name="connsiteX4" fmla="*/ 4069155 w 8370065"/>
                <a:gd name="connsiteY4" fmla="*/ 1151432 h 1161264"/>
                <a:gd name="connsiteX5" fmla="*/ 7023749 w 8370065"/>
                <a:gd name="connsiteY5" fmla="*/ 1151432 h 1161264"/>
                <a:gd name="connsiteX6" fmla="*/ 7849659 w 8370065"/>
                <a:gd name="connsiteY6" fmla="*/ 1161264 h 1161264"/>
                <a:gd name="connsiteX7" fmla="*/ 8313212 w 8370065"/>
                <a:gd name="connsiteY7" fmla="*/ 1142625 h 1161264"/>
                <a:gd name="connsiteX8" fmla="*/ 8354616 w 8370065"/>
                <a:gd name="connsiteY8" fmla="*/ 944954 h 1161264"/>
                <a:gd name="connsiteX9" fmla="*/ 8346126 w 8370065"/>
                <a:gd name="connsiteY9" fmla="*/ 895737 h 1161264"/>
                <a:gd name="connsiteX10" fmla="*/ 8085633 w 8370065"/>
                <a:gd name="connsiteY10" fmla="*/ 889672 h 1161264"/>
                <a:gd name="connsiteX11" fmla="*/ 7870218 w 8370065"/>
                <a:gd name="connsiteY11" fmla="*/ 874899 h 1161264"/>
                <a:gd name="connsiteX12" fmla="*/ 7344054 w 8370065"/>
                <a:gd name="connsiteY12" fmla="*/ 860136 h 1161264"/>
                <a:gd name="connsiteX13" fmla="*/ 7048730 w 8370065"/>
                <a:gd name="connsiteY13" fmla="*/ 845928 h 1161264"/>
                <a:gd name="connsiteX14" fmla="*/ 6284101 w 8370065"/>
                <a:gd name="connsiteY14" fmla="*/ 826265 h 1161264"/>
                <a:gd name="connsiteX15" fmla="*/ 6156966 w 8370065"/>
                <a:gd name="connsiteY15" fmla="*/ 813189 h 1161264"/>
                <a:gd name="connsiteX16" fmla="*/ 5839859 w 8370065"/>
                <a:gd name="connsiteY16" fmla="*/ 795185 h 1161264"/>
                <a:gd name="connsiteX17" fmla="*/ 5228772 w 8370065"/>
                <a:gd name="connsiteY17" fmla="*/ 781987 h 1161264"/>
                <a:gd name="connsiteX18" fmla="*/ 5086348 w 8370065"/>
                <a:gd name="connsiteY18" fmla="*/ 749903 h 1161264"/>
                <a:gd name="connsiteX19" fmla="*/ 4813391 w 8370065"/>
                <a:gd name="connsiteY19" fmla="*/ 682076 h 1161264"/>
                <a:gd name="connsiteX20" fmla="*/ 3947338 w 8370065"/>
                <a:gd name="connsiteY20" fmla="*/ 538982 h 1161264"/>
                <a:gd name="connsiteX21" fmla="*/ 3165641 w 8370065"/>
                <a:gd name="connsiteY21" fmla="*/ 366364 h 1161264"/>
                <a:gd name="connsiteX22" fmla="*/ 2180140 w 8370065"/>
                <a:gd name="connsiteY22" fmla="*/ 167555 h 1161264"/>
                <a:gd name="connsiteX23" fmla="*/ 1191713 w 8370065"/>
                <a:gd name="connsiteY23" fmla="*/ 145054 h 1161264"/>
                <a:gd name="connsiteX24" fmla="*/ 1058201 w 8370065"/>
                <a:gd name="connsiteY24" fmla="*/ 136941 h 1161264"/>
                <a:gd name="connsiteX25" fmla="*/ 221500 w 8370065"/>
                <a:gd name="connsiteY25" fmla="*/ 371720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233369 w 8374662"/>
                <a:gd name="connsiteY17" fmla="*/ 781987 h 1161264"/>
                <a:gd name="connsiteX18" fmla="*/ 5090945 w 8374662"/>
                <a:gd name="connsiteY18" fmla="*/ 749903 h 1161264"/>
                <a:gd name="connsiteX19" fmla="*/ 4817988 w 8374662"/>
                <a:gd name="connsiteY19" fmla="*/ 682076 h 1161264"/>
                <a:gd name="connsiteX20" fmla="*/ 3951935 w 8374662"/>
                <a:gd name="connsiteY20" fmla="*/ 538982 h 1161264"/>
                <a:gd name="connsiteX21" fmla="*/ 3170238 w 8374662"/>
                <a:gd name="connsiteY21" fmla="*/ 366364 h 1161264"/>
                <a:gd name="connsiteX22" fmla="*/ 2184737 w 8374662"/>
                <a:gd name="connsiteY22" fmla="*/ 167555 h 1161264"/>
                <a:gd name="connsiteX23" fmla="*/ 1196310 w 8374662"/>
                <a:gd name="connsiteY23" fmla="*/ 145054 h 1161264"/>
                <a:gd name="connsiteX24" fmla="*/ 1062798 w 8374662"/>
                <a:gd name="connsiteY24" fmla="*/ 136941 h 1161264"/>
                <a:gd name="connsiteX25" fmla="*/ 226097 w 8374662"/>
                <a:gd name="connsiteY25" fmla="*/ 371720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233369 w 8374662"/>
                <a:gd name="connsiteY17" fmla="*/ 781987 h 1161264"/>
                <a:gd name="connsiteX18" fmla="*/ 5090945 w 8374662"/>
                <a:gd name="connsiteY18" fmla="*/ 749903 h 1161264"/>
                <a:gd name="connsiteX19" fmla="*/ 4817988 w 8374662"/>
                <a:gd name="connsiteY19" fmla="*/ 682076 h 1161264"/>
                <a:gd name="connsiteX20" fmla="*/ 3951935 w 8374662"/>
                <a:gd name="connsiteY20" fmla="*/ 538982 h 1161264"/>
                <a:gd name="connsiteX21" fmla="*/ 3170238 w 8374662"/>
                <a:gd name="connsiteY21" fmla="*/ 366364 h 1161264"/>
                <a:gd name="connsiteX22" fmla="*/ 2184737 w 8374662"/>
                <a:gd name="connsiteY22" fmla="*/ 167555 h 1161264"/>
                <a:gd name="connsiteX23" fmla="*/ 1196310 w 8374662"/>
                <a:gd name="connsiteY23" fmla="*/ 145054 h 1161264"/>
                <a:gd name="connsiteX24" fmla="*/ 1062798 w 8374662"/>
                <a:gd name="connsiteY24" fmla="*/ 136941 h 1161264"/>
                <a:gd name="connsiteX25" fmla="*/ 103826 w 8374662"/>
                <a:gd name="connsiteY25" fmla="*/ 133843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233369 w 8374662"/>
                <a:gd name="connsiteY17" fmla="*/ 781987 h 1161264"/>
                <a:gd name="connsiteX18" fmla="*/ 5090945 w 8374662"/>
                <a:gd name="connsiteY18" fmla="*/ 749903 h 1161264"/>
                <a:gd name="connsiteX19" fmla="*/ 4817988 w 8374662"/>
                <a:gd name="connsiteY19" fmla="*/ 682076 h 1161264"/>
                <a:gd name="connsiteX20" fmla="*/ 3951935 w 8374662"/>
                <a:gd name="connsiteY20" fmla="*/ 538982 h 1161264"/>
                <a:gd name="connsiteX21" fmla="*/ 3170238 w 8374662"/>
                <a:gd name="connsiteY21" fmla="*/ 366364 h 1161264"/>
                <a:gd name="connsiteX22" fmla="*/ 2184737 w 8374662"/>
                <a:gd name="connsiteY22" fmla="*/ 167555 h 1161264"/>
                <a:gd name="connsiteX23" fmla="*/ 1196310 w 8374662"/>
                <a:gd name="connsiteY23" fmla="*/ 145054 h 1161264"/>
                <a:gd name="connsiteX24" fmla="*/ 620742 w 8374662"/>
                <a:gd name="connsiteY24" fmla="*/ 456847 h 1161264"/>
                <a:gd name="connsiteX25" fmla="*/ 103826 w 8374662"/>
                <a:gd name="connsiteY25" fmla="*/ 133843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233369 w 8374662"/>
                <a:gd name="connsiteY17" fmla="*/ 781987 h 1161264"/>
                <a:gd name="connsiteX18" fmla="*/ 5090945 w 8374662"/>
                <a:gd name="connsiteY18" fmla="*/ 749903 h 1161264"/>
                <a:gd name="connsiteX19" fmla="*/ 4817988 w 8374662"/>
                <a:gd name="connsiteY19" fmla="*/ 682076 h 1161264"/>
                <a:gd name="connsiteX20" fmla="*/ 3951935 w 8374662"/>
                <a:gd name="connsiteY20" fmla="*/ 538982 h 1161264"/>
                <a:gd name="connsiteX21" fmla="*/ 3170238 w 8374662"/>
                <a:gd name="connsiteY21" fmla="*/ 366364 h 1161264"/>
                <a:gd name="connsiteX22" fmla="*/ 2184737 w 8374662"/>
                <a:gd name="connsiteY22" fmla="*/ 167555 h 1161264"/>
                <a:gd name="connsiteX23" fmla="*/ 1196310 w 8374662"/>
                <a:gd name="connsiteY23" fmla="*/ 145054 h 1161264"/>
                <a:gd name="connsiteX24" fmla="*/ 620742 w 8374662"/>
                <a:gd name="connsiteY24" fmla="*/ 456847 h 1161264"/>
                <a:gd name="connsiteX25" fmla="*/ 103826 w 8374662"/>
                <a:gd name="connsiteY25" fmla="*/ 133843 h 1161264"/>
                <a:gd name="connsiteX26" fmla="*/ 124108 w 8374662"/>
                <a:gd name="connsiteY26" fmla="*/ 111914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233369 w 8374662"/>
                <a:gd name="connsiteY17" fmla="*/ 781987 h 1161264"/>
                <a:gd name="connsiteX18" fmla="*/ 5090945 w 8374662"/>
                <a:gd name="connsiteY18" fmla="*/ 749903 h 1161264"/>
                <a:gd name="connsiteX19" fmla="*/ 4817988 w 8374662"/>
                <a:gd name="connsiteY19" fmla="*/ 682076 h 1161264"/>
                <a:gd name="connsiteX20" fmla="*/ 3951935 w 8374662"/>
                <a:gd name="connsiteY20" fmla="*/ 538982 h 1161264"/>
                <a:gd name="connsiteX21" fmla="*/ 3170238 w 8374662"/>
                <a:gd name="connsiteY21" fmla="*/ 366364 h 1161264"/>
                <a:gd name="connsiteX22" fmla="*/ 2184737 w 8374662"/>
                <a:gd name="connsiteY22" fmla="*/ 167555 h 1161264"/>
                <a:gd name="connsiteX23" fmla="*/ 1196310 w 8374662"/>
                <a:gd name="connsiteY23" fmla="*/ 145054 h 1161264"/>
                <a:gd name="connsiteX24" fmla="*/ 620742 w 8374662"/>
                <a:gd name="connsiteY24" fmla="*/ 456847 h 1161264"/>
                <a:gd name="connsiteX25" fmla="*/ 103826 w 8374662"/>
                <a:gd name="connsiteY25" fmla="*/ 133843 h 1161264"/>
                <a:gd name="connsiteX26" fmla="*/ 274595 w 8374662"/>
                <a:gd name="connsiteY26"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233369 w 8374662"/>
                <a:gd name="connsiteY17" fmla="*/ 781987 h 1161264"/>
                <a:gd name="connsiteX18" fmla="*/ 5090945 w 8374662"/>
                <a:gd name="connsiteY18" fmla="*/ 749903 h 1161264"/>
                <a:gd name="connsiteX19" fmla="*/ 4817988 w 8374662"/>
                <a:gd name="connsiteY19" fmla="*/ 682076 h 1161264"/>
                <a:gd name="connsiteX20" fmla="*/ 3951935 w 8374662"/>
                <a:gd name="connsiteY20" fmla="*/ 538982 h 1161264"/>
                <a:gd name="connsiteX21" fmla="*/ 3170238 w 8374662"/>
                <a:gd name="connsiteY21" fmla="*/ 366364 h 1161264"/>
                <a:gd name="connsiteX22" fmla="*/ 2184737 w 8374662"/>
                <a:gd name="connsiteY22" fmla="*/ 167555 h 1161264"/>
                <a:gd name="connsiteX23" fmla="*/ 1196310 w 8374662"/>
                <a:gd name="connsiteY23" fmla="*/ 145054 h 1161264"/>
                <a:gd name="connsiteX24" fmla="*/ 620742 w 8374662"/>
                <a:gd name="connsiteY24" fmla="*/ 456847 h 1161264"/>
                <a:gd name="connsiteX25" fmla="*/ 132043 w 8374662"/>
                <a:gd name="connsiteY25" fmla="*/ 133843 h 1161264"/>
                <a:gd name="connsiteX26" fmla="*/ 274595 w 8374662"/>
                <a:gd name="connsiteY26"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233369 w 8374662"/>
                <a:gd name="connsiteY17" fmla="*/ 781987 h 1161264"/>
                <a:gd name="connsiteX18" fmla="*/ 5090945 w 8374662"/>
                <a:gd name="connsiteY18" fmla="*/ 749903 h 1161264"/>
                <a:gd name="connsiteX19" fmla="*/ 4817988 w 8374662"/>
                <a:gd name="connsiteY19" fmla="*/ 682076 h 1161264"/>
                <a:gd name="connsiteX20" fmla="*/ 3951935 w 8374662"/>
                <a:gd name="connsiteY20" fmla="*/ 538982 h 1161264"/>
                <a:gd name="connsiteX21" fmla="*/ 3170238 w 8374662"/>
                <a:gd name="connsiteY21" fmla="*/ 366364 h 1161264"/>
                <a:gd name="connsiteX22" fmla="*/ 2184737 w 8374662"/>
                <a:gd name="connsiteY22" fmla="*/ 167555 h 1161264"/>
                <a:gd name="connsiteX23" fmla="*/ 1196310 w 8374662"/>
                <a:gd name="connsiteY23" fmla="*/ 145054 h 1161264"/>
                <a:gd name="connsiteX24" fmla="*/ 620742 w 8374662"/>
                <a:gd name="connsiteY24" fmla="*/ 456847 h 1161264"/>
                <a:gd name="connsiteX25" fmla="*/ 461235 w 8374662"/>
                <a:gd name="connsiteY25" fmla="*/ 437342 h 1161264"/>
                <a:gd name="connsiteX26" fmla="*/ 274595 w 8374662"/>
                <a:gd name="connsiteY26"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233369 w 8374662"/>
                <a:gd name="connsiteY17" fmla="*/ 781987 h 1161264"/>
                <a:gd name="connsiteX18" fmla="*/ 5090945 w 8374662"/>
                <a:gd name="connsiteY18" fmla="*/ 749903 h 1161264"/>
                <a:gd name="connsiteX19" fmla="*/ 4817988 w 8374662"/>
                <a:gd name="connsiteY19" fmla="*/ 682076 h 1161264"/>
                <a:gd name="connsiteX20" fmla="*/ 3951935 w 8374662"/>
                <a:gd name="connsiteY20" fmla="*/ 538982 h 1161264"/>
                <a:gd name="connsiteX21" fmla="*/ 3170238 w 8374662"/>
                <a:gd name="connsiteY21" fmla="*/ 366364 h 1161264"/>
                <a:gd name="connsiteX22" fmla="*/ 2184737 w 8374662"/>
                <a:gd name="connsiteY22" fmla="*/ 167555 h 1161264"/>
                <a:gd name="connsiteX23" fmla="*/ 1149283 w 8374662"/>
                <a:gd name="connsiteY23" fmla="*/ 481366 h 1161264"/>
                <a:gd name="connsiteX24" fmla="*/ 620742 w 8374662"/>
                <a:gd name="connsiteY24" fmla="*/ 456847 h 1161264"/>
                <a:gd name="connsiteX25" fmla="*/ 461235 w 8374662"/>
                <a:gd name="connsiteY25" fmla="*/ 437342 h 1161264"/>
                <a:gd name="connsiteX26" fmla="*/ 274595 w 8374662"/>
                <a:gd name="connsiteY26"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233369 w 8374662"/>
                <a:gd name="connsiteY17" fmla="*/ 781987 h 1161264"/>
                <a:gd name="connsiteX18" fmla="*/ 5090945 w 8374662"/>
                <a:gd name="connsiteY18" fmla="*/ 749903 h 1161264"/>
                <a:gd name="connsiteX19" fmla="*/ 4817988 w 8374662"/>
                <a:gd name="connsiteY19" fmla="*/ 682076 h 1161264"/>
                <a:gd name="connsiteX20" fmla="*/ 3951935 w 8374662"/>
                <a:gd name="connsiteY20" fmla="*/ 538982 h 1161264"/>
                <a:gd name="connsiteX21" fmla="*/ 3170238 w 8374662"/>
                <a:gd name="connsiteY21" fmla="*/ 366364 h 1161264"/>
                <a:gd name="connsiteX22" fmla="*/ 2184737 w 8374662"/>
                <a:gd name="connsiteY22" fmla="*/ 167555 h 1161264"/>
                <a:gd name="connsiteX23" fmla="*/ 1186905 w 8374662"/>
                <a:gd name="connsiteY23" fmla="*/ 481366 h 1161264"/>
                <a:gd name="connsiteX24" fmla="*/ 620742 w 8374662"/>
                <a:gd name="connsiteY24" fmla="*/ 456847 h 1161264"/>
                <a:gd name="connsiteX25" fmla="*/ 461235 w 8374662"/>
                <a:gd name="connsiteY25" fmla="*/ 437342 h 1161264"/>
                <a:gd name="connsiteX26" fmla="*/ 274595 w 8374662"/>
                <a:gd name="connsiteY26"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233369 w 8374662"/>
                <a:gd name="connsiteY17" fmla="*/ 781987 h 1161264"/>
                <a:gd name="connsiteX18" fmla="*/ 5090945 w 8374662"/>
                <a:gd name="connsiteY18" fmla="*/ 749903 h 1161264"/>
                <a:gd name="connsiteX19" fmla="*/ 4817988 w 8374662"/>
                <a:gd name="connsiteY19" fmla="*/ 682076 h 1161264"/>
                <a:gd name="connsiteX20" fmla="*/ 3951935 w 8374662"/>
                <a:gd name="connsiteY20" fmla="*/ 538982 h 1161264"/>
                <a:gd name="connsiteX21" fmla="*/ 3170238 w 8374662"/>
                <a:gd name="connsiteY21" fmla="*/ 366364 h 1161264"/>
                <a:gd name="connsiteX22" fmla="*/ 2184737 w 8374662"/>
                <a:gd name="connsiteY22" fmla="*/ 167555 h 1161264"/>
                <a:gd name="connsiteX23" fmla="*/ 1186905 w 8374662"/>
                <a:gd name="connsiteY23" fmla="*/ 481366 h 1161264"/>
                <a:gd name="connsiteX24" fmla="*/ 1205736 w 8374662"/>
                <a:gd name="connsiteY24" fmla="*/ 489238 h 1161264"/>
                <a:gd name="connsiteX25" fmla="*/ 620742 w 8374662"/>
                <a:gd name="connsiteY25" fmla="*/ 456847 h 1161264"/>
                <a:gd name="connsiteX26" fmla="*/ 461235 w 8374662"/>
                <a:gd name="connsiteY26" fmla="*/ 437342 h 1161264"/>
                <a:gd name="connsiteX27" fmla="*/ 274595 w 8374662"/>
                <a:gd name="connsiteY27"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233369 w 8374662"/>
                <a:gd name="connsiteY17" fmla="*/ 781987 h 1161264"/>
                <a:gd name="connsiteX18" fmla="*/ 5090945 w 8374662"/>
                <a:gd name="connsiteY18" fmla="*/ 749903 h 1161264"/>
                <a:gd name="connsiteX19" fmla="*/ 4817988 w 8374662"/>
                <a:gd name="connsiteY19" fmla="*/ 682076 h 1161264"/>
                <a:gd name="connsiteX20" fmla="*/ 3951935 w 8374662"/>
                <a:gd name="connsiteY20" fmla="*/ 538982 h 1161264"/>
                <a:gd name="connsiteX21" fmla="*/ 3170238 w 8374662"/>
                <a:gd name="connsiteY21" fmla="*/ 366364 h 1161264"/>
                <a:gd name="connsiteX22" fmla="*/ 2184737 w 8374662"/>
                <a:gd name="connsiteY22" fmla="*/ 167555 h 1161264"/>
                <a:gd name="connsiteX23" fmla="*/ 1186905 w 8374662"/>
                <a:gd name="connsiteY23" fmla="*/ 481366 h 1161264"/>
                <a:gd name="connsiteX24" fmla="*/ 1224549 w 8374662"/>
                <a:gd name="connsiteY24" fmla="*/ 538454 h 1161264"/>
                <a:gd name="connsiteX25" fmla="*/ 620742 w 8374662"/>
                <a:gd name="connsiteY25" fmla="*/ 456847 h 1161264"/>
                <a:gd name="connsiteX26" fmla="*/ 461235 w 8374662"/>
                <a:gd name="connsiteY26" fmla="*/ 437342 h 1161264"/>
                <a:gd name="connsiteX27" fmla="*/ 274595 w 8374662"/>
                <a:gd name="connsiteY27"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233369 w 8374662"/>
                <a:gd name="connsiteY17" fmla="*/ 781987 h 1161264"/>
                <a:gd name="connsiteX18" fmla="*/ 5090945 w 8374662"/>
                <a:gd name="connsiteY18" fmla="*/ 749903 h 1161264"/>
                <a:gd name="connsiteX19" fmla="*/ 4817988 w 8374662"/>
                <a:gd name="connsiteY19" fmla="*/ 682076 h 1161264"/>
                <a:gd name="connsiteX20" fmla="*/ 3951935 w 8374662"/>
                <a:gd name="connsiteY20" fmla="*/ 538982 h 1161264"/>
                <a:gd name="connsiteX21" fmla="*/ 3170238 w 8374662"/>
                <a:gd name="connsiteY21" fmla="*/ 366364 h 1161264"/>
                <a:gd name="connsiteX22" fmla="*/ 2184737 w 8374662"/>
                <a:gd name="connsiteY22" fmla="*/ 167555 h 1161264"/>
                <a:gd name="connsiteX23" fmla="*/ 1186905 w 8374662"/>
                <a:gd name="connsiteY23" fmla="*/ 481366 h 1161264"/>
                <a:gd name="connsiteX24" fmla="*/ 1356225 w 8374662"/>
                <a:gd name="connsiteY24" fmla="*/ 595873 h 1161264"/>
                <a:gd name="connsiteX25" fmla="*/ 620742 w 8374662"/>
                <a:gd name="connsiteY25" fmla="*/ 456847 h 1161264"/>
                <a:gd name="connsiteX26" fmla="*/ 461235 w 8374662"/>
                <a:gd name="connsiteY26" fmla="*/ 437342 h 1161264"/>
                <a:gd name="connsiteX27" fmla="*/ 274595 w 8374662"/>
                <a:gd name="connsiteY27"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233369 w 8374662"/>
                <a:gd name="connsiteY17" fmla="*/ 781987 h 1161264"/>
                <a:gd name="connsiteX18" fmla="*/ 5090945 w 8374662"/>
                <a:gd name="connsiteY18" fmla="*/ 749903 h 1161264"/>
                <a:gd name="connsiteX19" fmla="*/ 4817988 w 8374662"/>
                <a:gd name="connsiteY19" fmla="*/ 682076 h 1161264"/>
                <a:gd name="connsiteX20" fmla="*/ 3951935 w 8374662"/>
                <a:gd name="connsiteY20" fmla="*/ 538982 h 1161264"/>
                <a:gd name="connsiteX21" fmla="*/ 3170238 w 8374662"/>
                <a:gd name="connsiteY21" fmla="*/ 366364 h 1161264"/>
                <a:gd name="connsiteX22" fmla="*/ 2184737 w 8374662"/>
                <a:gd name="connsiteY22" fmla="*/ 167555 h 1161264"/>
                <a:gd name="connsiteX23" fmla="*/ 1186905 w 8374662"/>
                <a:gd name="connsiteY23" fmla="*/ 481366 h 1161264"/>
                <a:gd name="connsiteX24" fmla="*/ 1121088 w 8374662"/>
                <a:gd name="connsiteY24" fmla="*/ 497441 h 1161264"/>
                <a:gd name="connsiteX25" fmla="*/ 620742 w 8374662"/>
                <a:gd name="connsiteY25" fmla="*/ 456847 h 1161264"/>
                <a:gd name="connsiteX26" fmla="*/ 461235 w 8374662"/>
                <a:gd name="connsiteY26" fmla="*/ 437342 h 1161264"/>
                <a:gd name="connsiteX27" fmla="*/ 274595 w 8374662"/>
                <a:gd name="connsiteY27"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233369 w 8374662"/>
                <a:gd name="connsiteY17" fmla="*/ 781987 h 1161264"/>
                <a:gd name="connsiteX18" fmla="*/ 5090945 w 8374662"/>
                <a:gd name="connsiteY18" fmla="*/ 749903 h 1161264"/>
                <a:gd name="connsiteX19" fmla="*/ 4817988 w 8374662"/>
                <a:gd name="connsiteY19" fmla="*/ 682076 h 1161264"/>
                <a:gd name="connsiteX20" fmla="*/ 3951935 w 8374662"/>
                <a:gd name="connsiteY20" fmla="*/ 538982 h 1161264"/>
                <a:gd name="connsiteX21" fmla="*/ 3170238 w 8374662"/>
                <a:gd name="connsiteY21" fmla="*/ 366364 h 1161264"/>
                <a:gd name="connsiteX22" fmla="*/ 2184737 w 8374662"/>
                <a:gd name="connsiteY22" fmla="*/ 167555 h 1161264"/>
                <a:gd name="connsiteX23" fmla="*/ 1309176 w 8374662"/>
                <a:gd name="connsiteY23" fmla="*/ 563392 h 1161264"/>
                <a:gd name="connsiteX24" fmla="*/ 1121088 w 8374662"/>
                <a:gd name="connsiteY24" fmla="*/ 497441 h 1161264"/>
                <a:gd name="connsiteX25" fmla="*/ 620742 w 8374662"/>
                <a:gd name="connsiteY25" fmla="*/ 456847 h 1161264"/>
                <a:gd name="connsiteX26" fmla="*/ 461235 w 8374662"/>
                <a:gd name="connsiteY26" fmla="*/ 437342 h 1161264"/>
                <a:gd name="connsiteX27" fmla="*/ 274595 w 8374662"/>
                <a:gd name="connsiteY27"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233369 w 8374662"/>
                <a:gd name="connsiteY17" fmla="*/ 781987 h 1161264"/>
                <a:gd name="connsiteX18" fmla="*/ 5090945 w 8374662"/>
                <a:gd name="connsiteY18" fmla="*/ 749903 h 1161264"/>
                <a:gd name="connsiteX19" fmla="*/ 4817988 w 8374662"/>
                <a:gd name="connsiteY19" fmla="*/ 682076 h 1161264"/>
                <a:gd name="connsiteX20" fmla="*/ 3951935 w 8374662"/>
                <a:gd name="connsiteY20" fmla="*/ 538982 h 1161264"/>
                <a:gd name="connsiteX21" fmla="*/ 3170238 w 8374662"/>
                <a:gd name="connsiteY21" fmla="*/ 366364 h 1161264"/>
                <a:gd name="connsiteX22" fmla="*/ 2184737 w 8374662"/>
                <a:gd name="connsiteY22" fmla="*/ 167555 h 1161264"/>
                <a:gd name="connsiteX23" fmla="*/ 1309176 w 8374662"/>
                <a:gd name="connsiteY23" fmla="*/ 563392 h 1161264"/>
                <a:gd name="connsiteX24" fmla="*/ 1121088 w 8374662"/>
                <a:gd name="connsiteY24" fmla="*/ 522050 h 1161264"/>
                <a:gd name="connsiteX25" fmla="*/ 620742 w 8374662"/>
                <a:gd name="connsiteY25" fmla="*/ 456847 h 1161264"/>
                <a:gd name="connsiteX26" fmla="*/ 461235 w 8374662"/>
                <a:gd name="connsiteY26" fmla="*/ 437342 h 1161264"/>
                <a:gd name="connsiteX27" fmla="*/ 274595 w 8374662"/>
                <a:gd name="connsiteY27"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233369 w 8374662"/>
                <a:gd name="connsiteY17" fmla="*/ 781987 h 1161264"/>
                <a:gd name="connsiteX18" fmla="*/ 5090945 w 8374662"/>
                <a:gd name="connsiteY18" fmla="*/ 749903 h 1161264"/>
                <a:gd name="connsiteX19" fmla="*/ 4817988 w 8374662"/>
                <a:gd name="connsiteY19" fmla="*/ 682076 h 1161264"/>
                <a:gd name="connsiteX20" fmla="*/ 3951935 w 8374662"/>
                <a:gd name="connsiteY20" fmla="*/ 538982 h 1161264"/>
                <a:gd name="connsiteX21" fmla="*/ 3170238 w 8374662"/>
                <a:gd name="connsiteY21" fmla="*/ 366364 h 1161264"/>
                <a:gd name="connsiteX22" fmla="*/ 2184737 w 8374662"/>
                <a:gd name="connsiteY22" fmla="*/ 840176 h 1161264"/>
                <a:gd name="connsiteX23" fmla="*/ 1309176 w 8374662"/>
                <a:gd name="connsiteY23" fmla="*/ 563392 h 1161264"/>
                <a:gd name="connsiteX24" fmla="*/ 1121088 w 8374662"/>
                <a:gd name="connsiteY24" fmla="*/ 522050 h 1161264"/>
                <a:gd name="connsiteX25" fmla="*/ 620742 w 8374662"/>
                <a:gd name="connsiteY25" fmla="*/ 456847 h 1161264"/>
                <a:gd name="connsiteX26" fmla="*/ 461235 w 8374662"/>
                <a:gd name="connsiteY26" fmla="*/ 437342 h 1161264"/>
                <a:gd name="connsiteX27" fmla="*/ 274595 w 8374662"/>
                <a:gd name="connsiteY27"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233369 w 8374662"/>
                <a:gd name="connsiteY17" fmla="*/ 781987 h 1161264"/>
                <a:gd name="connsiteX18" fmla="*/ 5090945 w 8374662"/>
                <a:gd name="connsiteY18" fmla="*/ 749903 h 1161264"/>
                <a:gd name="connsiteX19" fmla="*/ 4817988 w 8374662"/>
                <a:gd name="connsiteY19" fmla="*/ 682076 h 1161264"/>
                <a:gd name="connsiteX20" fmla="*/ 3951935 w 8374662"/>
                <a:gd name="connsiteY20" fmla="*/ 538982 h 1161264"/>
                <a:gd name="connsiteX21" fmla="*/ 3170238 w 8374662"/>
                <a:gd name="connsiteY21" fmla="*/ 366364 h 1161264"/>
                <a:gd name="connsiteX22" fmla="*/ 2184737 w 8374662"/>
                <a:gd name="connsiteY22" fmla="*/ 840176 h 1161264"/>
                <a:gd name="connsiteX23" fmla="*/ 1375015 w 8374662"/>
                <a:gd name="connsiteY23" fmla="*/ 629014 h 1161264"/>
                <a:gd name="connsiteX24" fmla="*/ 1121088 w 8374662"/>
                <a:gd name="connsiteY24" fmla="*/ 522050 h 1161264"/>
                <a:gd name="connsiteX25" fmla="*/ 620742 w 8374662"/>
                <a:gd name="connsiteY25" fmla="*/ 456847 h 1161264"/>
                <a:gd name="connsiteX26" fmla="*/ 461235 w 8374662"/>
                <a:gd name="connsiteY26" fmla="*/ 437342 h 1161264"/>
                <a:gd name="connsiteX27" fmla="*/ 274595 w 8374662"/>
                <a:gd name="connsiteY27"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233369 w 8374662"/>
                <a:gd name="connsiteY17" fmla="*/ 781987 h 1161264"/>
                <a:gd name="connsiteX18" fmla="*/ 5090945 w 8374662"/>
                <a:gd name="connsiteY18" fmla="*/ 749903 h 1161264"/>
                <a:gd name="connsiteX19" fmla="*/ 4817988 w 8374662"/>
                <a:gd name="connsiteY19" fmla="*/ 682076 h 1161264"/>
                <a:gd name="connsiteX20" fmla="*/ 3951935 w 8374662"/>
                <a:gd name="connsiteY20" fmla="*/ 538982 h 1161264"/>
                <a:gd name="connsiteX21" fmla="*/ 3170238 w 8374662"/>
                <a:gd name="connsiteY21" fmla="*/ 366364 h 1161264"/>
                <a:gd name="connsiteX22" fmla="*/ 2184737 w 8374662"/>
                <a:gd name="connsiteY22" fmla="*/ 905799 h 1161264"/>
                <a:gd name="connsiteX23" fmla="*/ 1375015 w 8374662"/>
                <a:gd name="connsiteY23" fmla="*/ 629014 h 1161264"/>
                <a:gd name="connsiteX24" fmla="*/ 1121088 w 8374662"/>
                <a:gd name="connsiteY24" fmla="*/ 522050 h 1161264"/>
                <a:gd name="connsiteX25" fmla="*/ 620742 w 8374662"/>
                <a:gd name="connsiteY25" fmla="*/ 456847 h 1161264"/>
                <a:gd name="connsiteX26" fmla="*/ 461235 w 8374662"/>
                <a:gd name="connsiteY26" fmla="*/ 437342 h 1161264"/>
                <a:gd name="connsiteX27" fmla="*/ 274595 w 8374662"/>
                <a:gd name="connsiteY27"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233369 w 8374662"/>
                <a:gd name="connsiteY17" fmla="*/ 781987 h 1161264"/>
                <a:gd name="connsiteX18" fmla="*/ 5090945 w 8374662"/>
                <a:gd name="connsiteY18" fmla="*/ 749903 h 1161264"/>
                <a:gd name="connsiteX19" fmla="*/ 4817988 w 8374662"/>
                <a:gd name="connsiteY19" fmla="*/ 682076 h 1161264"/>
                <a:gd name="connsiteX20" fmla="*/ 3951935 w 8374662"/>
                <a:gd name="connsiteY20" fmla="*/ 538982 h 1161264"/>
                <a:gd name="connsiteX21" fmla="*/ 3170238 w 8374662"/>
                <a:gd name="connsiteY21" fmla="*/ 366364 h 1161264"/>
                <a:gd name="connsiteX22" fmla="*/ 2184737 w 8374662"/>
                <a:gd name="connsiteY22" fmla="*/ 905799 h 1161264"/>
                <a:gd name="connsiteX23" fmla="*/ 1375015 w 8374662"/>
                <a:gd name="connsiteY23" fmla="*/ 629014 h 1161264"/>
                <a:gd name="connsiteX24" fmla="*/ 1121088 w 8374662"/>
                <a:gd name="connsiteY24" fmla="*/ 522050 h 1161264"/>
                <a:gd name="connsiteX25" fmla="*/ 620742 w 8374662"/>
                <a:gd name="connsiteY25" fmla="*/ 456847 h 1161264"/>
                <a:gd name="connsiteX26" fmla="*/ 461235 w 8374662"/>
                <a:gd name="connsiteY26" fmla="*/ 437342 h 1161264"/>
                <a:gd name="connsiteX27" fmla="*/ 274595 w 8374662"/>
                <a:gd name="connsiteY27"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233369 w 8374662"/>
                <a:gd name="connsiteY17" fmla="*/ 781987 h 1161264"/>
                <a:gd name="connsiteX18" fmla="*/ 5090945 w 8374662"/>
                <a:gd name="connsiteY18" fmla="*/ 749903 h 1161264"/>
                <a:gd name="connsiteX19" fmla="*/ 4817988 w 8374662"/>
                <a:gd name="connsiteY19" fmla="*/ 682076 h 1161264"/>
                <a:gd name="connsiteX20" fmla="*/ 3951935 w 8374662"/>
                <a:gd name="connsiteY20" fmla="*/ 538982 h 1161264"/>
                <a:gd name="connsiteX21" fmla="*/ 3292508 w 8374662"/>
                <a:gd name="connsiteY21" fmla="*/ 932349 h 1161264"/>
                <a:gd name="connsiteX22" fmla="*/ 2184737 w 8374662"/>
                <a:gd name="connsiteY22" fmla="*/ 905799 h 1161264"/>
                <a:gd name="connsiteX23" fmla="*/ 1375015 w 8374662"/>
                <a:gd name="connsiteY23" fmla="*/ 629014 h 1161264"/>
                <a:gd name="connsiteX24" fmla="*/ 1121088 w 8374662"/>
                <a:gd name="connsiteY24" fmla="*/ 522050 h 1161264"/>
                <a:gd name="connsiteX25" fmla="*/ 620742 w 8374662"/>
                <a:gd name="connsiteY25" fmla="*/ 456847 h 1161264"/>
                <a:gd name="connsiteX26" fmla="*/ 461235 w 8374662"/>
                <a:gd name="connsiteY26" fmla="*/ 437342 h 1161264"/>
                <a:gd name="connsiteX27" fmla="*/ 274595 w 8374662"/>
                <a:gd name="connsiteY27"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233369 w 8374662"/>
                <a:gd name="connsiteY17" fmla="*/ 781987 h 1161264"/>
                <a:gd name="connsiteX18" fmla="*/ 5090945 w 8374662"/>
                <a:gd name="connsiteY18" fmla="*/ 749903 h 1161264"/>
                <a:gd name="connsiteX19" fmla="*/ 4817988 w 8374662"/>
                <a:gd name="connsiteY19" fmla="*/ 682076 h 1161264"/>
                <a:gd name="connsiteX20" fmla="*/ 4093016 w 8374662"/>
                <a:gd name="connsiteY20" fmla="*/ 990131 h 1161264"/>
                <a:gd name="connsiteX21" fmla="*/ 3292508 w 8374662"/>
                <a:gd name="connsiteY21" fmla="*/ 932349 h 1161264"/>
                <a:gd name="connsiteX22" fmla="*/ 2184737 w 8374662"/>
                <a:gd name="connsiteY22" fmla="*/ 905799 h 1161264"/>
                <a:gd name="connsiteX23" fmla="*/ 1375015 w 8374662"/>
                <a:gd name="connsiteY23" fmla="*/ 629014 h 1161264"/>
                <a:gd name="connsiteX24" fmla="*/ 1121088 w 8374662"/>
                <a:gd name="connsiteY24" fmla="*/ 522050 h 1161264"/>
                <a:gd name="connsiteX25" fmla="*/ 620742 w 8374662"/>
                <a:gd name="connsiteY25" fmla="*/ 456847 h 1161264"/>
                <a:gd name="connsiteX26" fmla="*/ 461235 w 8374662"/>
                <a:gd name="connsiteY26" fmla="*/ 437342 h 1161264"/>
                <a:gd name="connsiteX27" fmla="*/ 274595 w 8374662"/>
                <a:gd name="connsiteY27"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233369 w 8374662"/>
                <a:gd name="connsiteY17" fmla="*/ 781987 h 1161264"/>
                <a:gd name="connsiteX18" fmla="*/ 5090945 w 8374662"/>
                <a:gd name="connsiteY18" fmla="*/ 749903 h 1161264"/>
                <a:gd name="connsiteX19" fmla="*/ 4987286 w 8374662"/>
                <a:gd name="connsiteY19" fmla="*/ 1010184 h 1161264"/>
                <a:gd name="connsiteX20" fmla="*/ 4093016 w 8374662"/>
                <a:gd name="connsiteY20" fmla="*/ 990131 h 1161264"/>
                <a:gd name="connsiteX21" fmla="*/ 3292508 w 8374662"/>
                <a:gd name="connsiteY21" fmla="*/ 932349 h 1161264"/>
                <a:gd name="connsiteX22" fmla="*/ 2184737 w 8374662"/>
                <a:gd name="connsiteY22" fmla="*/ 905799 h 1161264"/>
                <a:gd name="connsiteX23" fmla="*/ 1375015 w 8374662"/>
                <a:gd name="connsiteY23" fmla="*/ 629014 h 1161264"/>
                <a:gd name="connsiteX24" fmla="*/ 1121088 w 8374662"/>
                <a:gd name="connsiteY24" fmla="*/ 522050 h 1161264"/>
                <a:gd name="connsiteX25" fmla="*/ 620742 w 8374662"/>
                <a:gd name="connsiteY25" fmla="*/ 456847 h 1161264"/>
                <a:gd name="connsiteX26" fmla="*/ 461235 w 8374662"/>
                <a:gd name="connsiteY26" fmla="*/ 437342 h 1161264"/>
                <a:gd name="connsiteX27" fmla="*/ 274595 w 8374662"/>
                <a:gd name="connsiteY27"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233369 w 8374662"/>
                <a:gd name="connsiteY17" fmla="*/ 781987 h 1161264"/>
                <a:gd name="connsiteX18" fmla="*/ 5213215 w 8374662"/>
                <a:gd name="connsiteY18" fmla="*/ 1004187 h 1161264"/>
                <a:gd name="connsiteX19" fmla="*/ 4987286 w 8374662"/>
                <a:gd name="connsiteY19" fmla="*/ 1010184 h 1161264"/>
                <a:gd name="connsiteX20" fmla="*/ 4093016 w 8374662"/>
                <a:gd name="connsiteY20" fmla="*/ 990131 h 1161264"/>
                <a:gd name="connsiteX21" fmla="*/ 3292508 w 8374662"/>
                <a:gd name="connsiteY21" fmla="*/ 932349 h 1161264"/>
                <a:gd name="connsiteX22" fmla="*/ 2184737 w 8374662"/>
                <a:gd name="connsiteY22" fmla="*/ 905799 h 1161264"/>
                <a:gd name="connsiteX23" fmla="*/ 1375015 w 8374662"/>
                <a:gd name="connsiteY23" fmla="*/ 629014 h 1161264"/>
                <a:gd name="connsiteX24" fmla="*/ 1121088 w 8374662"/>
                <a:gd name="connsiteY24" fmla="*/ 522050 h 1161264"/>
                <a:gd name="connsiteX25" fmla="*/ 620742 w 8374662"/>
                <a:gd name="connsiteY25" fmla="*/ 456847 h 1161264"/>
                <a:gd name="connsiteX26" fmla="*/ 461235 w 8374662"/>
                <a:gd name="connsiteY26" fmla="*/ 437342 h 1161264"/>
                <a:gd name="connsiteX27" fmla="*/ 274595 w 8374662"/>
                <a:gd name="connsiteY27"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844456 w 8374662"/>
                <a:gd name="connsiteY16" fmla="*/ 795185 h 1161264"/>
                <a:gd name="connsiteX17" fmla="*/ 5440290 w 8374662"/>
                <a:gd name="connsiteY17" fmla="*/ 1036270 h 1161264"/>
                <a:gd name="connsiteX18" fmla="*/ 5213215 w 8374662"/>
                <a:gd name="connsiteY18" fmla="*/ 1004187 h 1161264"/>
                <a:gd name="connsiteX19" fmla="*/ 4987286 w 8374662"/>
                <a:gd name="connsiteY19" fmla="*/ 1010184 h 1161264"/>
                <a:gd name="connsiteX20" fmla="*/ 4093016 w 8374662"/>
                <a:gd name="connsiteY20" fmla="*/ 990131 h 1161264"/>
                <a:gd name="connsiteX21" fmla="*/ 3292508 w 8374662"/>
                <a:gd name="connsiteY21" fmla="*/ 932349 h 1161264"/>
                <a:gd name="connsiteX22" fmla="*/ 2184737 w 8374662"/>
                <a:gd name="connsiteY22" fmla="*/ 905799 h 1161264"/>
                <a:gd name="connsiteX23" fmla="*/ 1375015 w 8374662"/>
                <a:gd name="connsiteY23" fmla="*/ 629014 h 1161264"/>
                <a:gd name="connsiteX24" fmla="*/ 1121088 w 8374662"/>
                <a:gd name="connsiteY24" fmla="*/ 522050 h 1161264"/>
                <a:gd name="connsiteX25" fmla="*/ 620742 w 8374662"/>
                <a:gd name="connsiteY25" fmla="*/ 456847 h 1161264"/>
                <a:gd name="connsiteX26" fmla="*/ 461235 w 8374662"/>
                <a:gd name="connsiteY26" fmla="*/ 437342 h 1161264"/>
                <a:gd name="connsiteX27" fmla="*/ 274595 w 8374662"/>
                <a:gd name="connsiteY27"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161563 w 8374662"/>
                <a:gd name="connsiteY15" fmla="*/ 813189 h 1161264"/>
                <a:gd name="connsiteX16" fmla="*/ 5919700 w 8374662"/>
                <a:gd name="connsiteY16" fmla="*/ 1033064 h 1161264"/>
                <a:gd name="connsiteX17" fmla="*/ 5440290 w 8374662"/>
                <a:gd name="connsiteY17" fmla="*/ 1036270 h 1161264"/>
                <a:gd name="connsiteX18" fmla="*/ 5213215 w 8374662"/>
                <a:gd name="connsiteY18" fmla="*/ 1004187 h 1161264"/>
                <a:gd name="connsiteX19" fmla="*/ 4987286 w 8374662"/>
                <a:gd name="connsiteY19" fmla="*/ 1010184 h 1161264"/>
                <a:gd name="connsiteX20" fmla="*/ 4093016 w 8374662"/>
                <a:gd name="connsiteY20" fmla="*/ 990131 h 1161264"/>
                <a:gd name="connsiteX21" fmla="*/ 3292508 w 8374662"/>
                <a:gd name="connsiteY21" fmla="*/ 932349 h 1161264"/>
                <a:gd name="connsiteX22" fmla="*/ 2184737 w 8374662"/>
                <a:gd name="connsiteY22" fmla="*/ 905799 h 1161264"/>
                <a:gd name="connsiteX23" fmla="*/ 1375015 w 8374662"/>
                <a:gd name="connsiteY23" fmla="*/ 629014 h 1161264"/>
                <a:gd name="connsiteX24" fmla="*/ 1121088 w 8374662"/>
                <a:gd name="connsiteY24" fmla="*/ 522050 h 1161264"/>
                <a:gd name="connsiteX25" fmla="*/ 620742 w 8374662"/>
                <a:gd name="connsiteY25" fmla="*/ 456847 h 1161264"/>
                <a:gd name="connsiteX26" fmla="*/ 461235 w 8374662"/>
                <a:gd name="connsiteY26" fmla="*/ 437342 h 1161264"/>
                <a:gd name="connsiteX27" fmla="*/ 274595 w 8374662"/>
                <a:gd name="connsiteY27"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288698 w 8374662"/>
                <a:gd name="connsiteY14" fmla="*/ 826265 h 1161264"/>
                <a:gd name="connsiteX15" fmla="*/ 6208591 w 8374662"/>
                <a:gd name="connsiteY15" fmla="*/ 1018257 h 1161264"/>
                <a:gd name="connsiteX16" fmla="*/ 5919700 w 8374662"/>
                <a:gd name="connsiteY16" fmla="*/ 1033064 h 1161264"/>
                <a:gd name="connsiteX17" fmla="*/ 5440290 w 8374662"/>
                <a:gd name="connsiteY17" fmla="*/ 1036270 h 1161264"/>
                <a:gd name="connsiteX18" fmla="*/ 5213215 w 8374662"/>
                <a:gd name="connsiteY18" fmla="*/ 1004187 h 1161264"/>
                <a:gd name="connsiteX19" fmla="*/ 4987286 w 8374662"/>
                <a:gd name="connsiteY19" fmla="*/ 1010184 h 1161264"/>
                <a:gd name="connsiteX20" fmla="*/ 4093016 w 8374662"/>
                <a:gd name="connsiteY20" fmla="*/ 990131 h 1161264"/>
                <a:gd name="connsiteX21" fmla="*/ 3292508 w 8374662"/>
                <a:gd name="connsiteY21" fmla="*/ 932349 h 1161264"/>
                <a:gd name="connsiteX22" fmla="*/ 2184737 w 8374662"/>
                <a:gd name="connsiteY22" fmla="*/ 905799 h 1161264"/>
                <a:gd name="connsiteX23" fmla="*/ 1375015 w 8374662"/>
                <a:gd name="connsiteY23" fmla="*/ 629014 h 1161264"/>
                <a:gd name="connsiteX24" fmla="*/ 1121088 w 8374662"/>
                <a:gd name="connsiteY24" fmla="*/ 522050 h 1161264"/>
                <a:gd name="connsiteX25" fmla="*/ 620742 w 8374662"/>
                <a:gd name="connsiteY25" fmla="*/ 456847 h 1161264"/>
                <a:gd name="connsiteX26" fmla="*/ 461235 w 8374662"/>
                <a:gd name="connsiteY26" fmla="*/ 437342 h 1161264"/>
                <a:gd name="connsiteX27" fmla="*/ 274595 w 8374662"/>
                <a:gd name="connsiteY27"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486213 w 8374662"/>
                <a:gd name="connsiteY14" fmla="*/ 1055941 h 1161264"/>
                <a:gd name="connsiteX15" fmla="*/ 6208591 w 8374662"/>
                <a:gd name="connsiteY15" fmla="*/ 1018257 h 1161264"/>
                <a:gd name="connsiteX16" fmla="*/ 5919700 w 8374662"/>
                <a:gd name="connsiteY16" fmla="*/ 1033064 h 1161264"/>
                <a:gd name="connsiteX17" fmla="*/ 5440290 w 8374662"/>
                <a:gd name="connsiteY17" fmla="*/ 1036270 h 1161264"/>
                <a:gd name="connsiteX18" fmla="*/ 5213215 w 8374662"/>
                <a:gd name="connsiteY18" fmla="*/ 1004187 h 1161264"/>
                <a:gd name="connsiteX19" fmla="*/ 4987286 w 8374662"/>
                <a:gd name="connsiteY19" fmla="*/ 1010184 h 1161264"/>
                <a:gd name="connsiteX20" fmla="*/ 4093016 w 8374662"/>
                <a:gd name="connsiteY20" fmla="*/ 990131 h 1161264"/>
                <a:gd name="connsiteX21" fmla="*/ 3292508 w 8374662"/>
                <a:gd name="connsiteY21" fmla="*/ 932349 h 1161264"/>
                <a:gd name="connsiteX22" fmla="*/ 2184737 w 8374662"/>
                <a:gd name="connsiteY22" fmla="*/ 905799 h 1161264"/>
                <a:gd name="connsiteX23" fmla="*/ 1375015 w 8374662"/>
                <a:gd name="connsiteY23" fmla="*/ 629014 h 1161264"/>
                <a:gd name="connsiteX24" fmla="*/ 1121088 w 8374662"/>
                <a:gd name="connsiteY24" fmla="*/ 522050 h 1161264"/>
                <a:gd name="connsiteX25" fmla="*/ 620742 w 8374662"/>
                <a:gd name="connsiteY25" fmla="*/ 456847 h 1161264"/>
                <a:gd name="connsiteX26" fmla="*/ 461235 w 8374662"/>
                <a:gd name="connsiteY26" fmla="*/ 437342 h 1161264"/>
                <a:gd name="connsiteX27" fmla="*/ 274595 w 8374662"/>
                <a:gd name="connsiteY27"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53327 w 8374662"/>
                <a:gd name="connsiteY13" fmla="*/ 845928 h 1161264"/>
                <a:gd name="connsiteX14" fmla="*/ 6523835 w 8374662"/>
                <a:gd name="connsiteY14" fmla="*/ 1014927 h 1161264"/>
                <a:gd name="connsiteX15" fmla="*/ 6208591 w 8374662"/>
                <a:gd name="connsiteY15" fmla="*/ 1018257 h 1161264"/>
                <a:gd name="connsiteX16" fmla="*/ 5919700 w 8374662"/>
                <a:gd name="connsiteY16" fmla="*/ 1033064 h 1161264"/>
                <a:gd name="connsiteX17" fmla="*/ 5440290 w 8374662"/>
                <a:gd name="connsiteY17" fmla="*/ 1036270 h 1161264"/>
                <a:gd name="connsiteX18" fmla="*/ 5213215 w 8374662"/>
                <a:gd name="connsiteY18" fmla="*/ 1004187 h 1161264"/>
                <a:gd name="connsiteX19" fmla="*/ 4987286 w 8374662"/>
                <a:gd name="connsiteY19" fmla="*/ 1010184 h 1161264"/>
                <a:gd name="connsiteX20" fmla="*/ 4093016 w 8374662"/>
                <a:gd name="connsiteY20" fmla="*/ 990131 h 1161264"/>
                <a:gd name="connsiteX21" fmla="*/ 3292508 w 8374662"/>
                <a:gd name="connsiteY21" fmla="*/ 932349 h 1161264"/>
                <a:gd name="connsiteX22" fmla="*/ 2184737 w 8374662"/>
                <a:gd name="connsiteY22" fmla="*/ 905799 h 1161264"/>
                <a:gd name="connsiteX23" fmla="*/ 1375015 w 8374662"/>
                <a:gd name="connsiteY23" fmla="*/ 629014 h 1161264"/>
                <a:gd name="connsiteX24" fmla="*/ 1121088 w 8374662"/>
                <a:gd name="connsiteY24" fmla="*/ 522050 h 1161264"/>
                <a:gd name="connsiteX25" fmla="*/ 620742 w 8374662"/>
                <a:gd name="connsiteY25" fmla="*/ 456847 h 1161264"/>
                <a:gd name="connsiteX26" fmla="*/ 461235 w 8374662"/>
                <a:gd name="connsiteY26" fmla="*/ 437342 h 1161264"/>
                <a:gd name="connsiteX27" fmla="*/ 274595 w 8374662"/>
                <a:gd name="connsiteY27"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348651 w 8374662"/>
                <a:gd name="connsiteY12" fmla="*/ 860136 h 1161264"/>
                <a:gd name="connsiteX13" fmla="*/ 7081543 w 8374662"/>
                <a:gd name="connsiteY13" fmla="*/ 1034591 h 1161264"/>
                <a:gd name="connsiteX14" fmla="*/ 6523835 w 8374662"/>
                <a:gd name="connsiteY14" fmla="*/ 1014927 h 1161264"/>
                <a:gd name="connsiteX15" fmla="*/ 6208591 w 8374662"/>
                <a:gd name="connsiteY15" fmla="*/ 1018257 h 1161264"/>
                <a:gd name="connsiteX16" fmla="*/ 5919700 w 8374662"/>
                <a:gd name="connsiteY16" fmla="*/ 1033064 h 1161264"/>
                <a:gd name="connsiteX17" fmla="*/ 5440290 w 8374662"/>
                <a:gd name="connsiteY17" fmla="*/ 1036270 h 1161264"/>
                <a:gd name="connsiteX18" fmla="*/ 5213215 w 8374662"/>
                <a:gd name="connsiteY18" fmla="*/ 1004187 h 1161264"/>
                <a:gd name="connsiteX19" fmla="*/ 4987286 w 8374662"/>
                <a:gd name="connsiteY19" fmla="*/ 1010184 h 1161264"/>
                <a:gd name="connsiteX20" fmla="*/ 4093016 w 8374662"/>
                <a:gd name="connsiteY20" fmla="*/ 990131 h 1161264"/>
                <a:gd name="connsiteX21" fmla="*/ 3292508 w 8374662"/>
                <a:gd name="connsiteY21" fmla="*/ 932349 h 1161264"/>
                <a:gd name="connsiteX22" fmla="*/ 2184737 w 8374662"/>
                <a:gd name="connsiteY22" fmla="*/ 905799 h 1161264"/>
                <a:gd name="connsiteX23" fmla="*/ 1375015 w 8374662"/>
                <a:gd name="connsiteY23" fmla="*/ 629014 h 1161264"/>
                <a:gd name="connsiteX24" fmla="*/ 1121088 w 8374662"/>
                <a:gd name="connsiteY24" fmla="*/ 522050 h 1161264"/>
                <a:gd name="connsiteX25" fmla="*/ 620742 w 8374662"/>
                <a:gd name="connsiteY25" fmla="*/ 456847 h 1161264"/>
                <a:gd name="connsiteX26" fmla="*/ 461235 w 8374662"/>
                <a:gd name="connsiteY26" fmla="*/ 437342 h 1161264"/>
                <a:gd name="connsiteX27" fmla="*/ 274595 w 8374662"/>
                <a:gd name="connsiteY27"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74815 w 8374662"/>
                <a:gd name="connsiteY11" fmla="*/ 874899 h 1161264"/>
                <a:gd name="connsiteX12" fmla="*/ 7423894 w 8374662"/>
                <a:gd name="connsiteY12" fmla="*/ 1024190 h 1161264"/>
                <a:gd name="connsiteX13" fmla="*/ 7081543 w 8374662"/>
                <a:gd name="connsiteY13" fmla="*/ 1034591 h 1161264"/>
                <a:gd name="connsiteX14" fmla="*/ 6523835 w 8374662"/>
                <a:gd name="connsiteY14" fmla="*/ 1014927 h 1161264"/>
                <a:gd name="connsiteX15" fmla="*/ 6208591 w 8374662"/>
                <a:gd name="connsiteY15" fmla="*/ 1018257 h 1161264"/>
                <a:gd name="connsiteX16" fmla="*/ 5919700 w 8374662"/>
                <a:gd name="connsiteY16" fmla="*/ 1033064 h 1161264"/>
                <a:gd name="connsiteX17" fmla="*/ 5440290 w 8374662"/>
                <a:gd name="connsiteY17" fmla="*/ 1036270 h 1161264"/>
                <a:gd name="connsiteX18" fmla="*/ 5213215 w 8374662"/>
                <a:gd name="connsiteY18" fmla="*/ 1004187 h 1161264"/>
                <a:gd name="connsiteX19" fmla="*/ 4987286 w 8374662"/>
                <a:gd name="connsiteY19" fmla="*/ 1010184 h 1161264"/>
                <a:gd name="connsiteX20" fmla="*/ 4093016 w 8374662"/>
                <a:gd name="connsiteY20" fmla="*/ 990131 h 1161264"/>
                <a:gd name="connsiteX21" fmla="*/ 3292508 w 8374662"/>
                <a:gd name="connsiteY21" fmla="*/ 932349 h 1161264"/>
                <a:gd name="connsiteX22" fmla="*/ 2184737 w 8374662"/>
                <a:gd name="connsiteY22" fmla="*/ 905799 h 1161264"/>
                <a:gd name="connsiteX23" fmla="*/ 1375015 w 8374662"/>
                <a:gd name="connsiteY23" fmla="*/ 629014 h 1161264"/>
                <a:gd name="connsiteX24" fmla="*/ 1121088 w 8374662"/>
                <a:gd name="connsiteY24" fmla="*/ 522050 h 1161264"/>
                <a:gd name="connsiteX25" fmla="*/ 620742 w 8374662"/>
                <a:gd name="connsiteY25" fmla="*/ 456847 h 1161264"/>
                <a:gd name="connsiteX26" fmla="*/ 461235 w 8374662"/>
                <a:gd name="connsiteY26" fmla="*/ 437342 h 1161264"/>
                <a:gd name="connsiteX27" fmla="*/ 274595 w 8374662"/>
                <a:gd name="connsiteY27"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889672 h 1161264"/>
                <a:gd name="connsiteX11" fmla="*/ 7893626 w 8374662"/>
                <a:gd name="connsiteY11" fmla="*/ 1014346 h 1161264"/>
                <a:gd name="connsiteX12" fmla="*/ 7423894 w 8374662"/>
                <a:gd name="connsiteY12" fmla="*/ 1024190 h 1161264"/>
                <a:gd name="connsiteX13" fmla="*/ 7081543 w 8374662"/>
                <a:gd name="connsiteY13" fmla="*/ 1034591 h 1161264"/>
                <a:gd name="connsiteX14" fmla="*/ 6523835 w 8374662"/>
                <a:gd name="connsiteY14" fmla="*/ 1014927 h 1161264"/>
                <a:gd name="connsiteX15" fmla="*/ 6208591 w 8374662"/>
                <a:gd name="connsiteY15" fmla="*/ 1018257 h 1161264"/>
                <a:gd name="connsiteX16" fmla="*/ 5919700 w 8374662"/>
                <a:gd name="connsiteY16" fmla="*/ 1033064 h 1161264"/>
                <a:gd name="connsiteX17" fmla="*/ 5440290 w 8374662"/>
                <a:gd name="connsiteY17" fmla="*/ 1036270 h 1161264"/>
                <a:gd name="connsiteX18" fmla="*/ 5213215 w 8374662"/>
                <a:gd name="connsiteY18" fmla="*/ 1004187 h 1161264"/>
                <a:gd name="connsiteX19" fmla="*/ 4987286 w 8374662"/>
                <a:gd name="connsiteY19" fmla="*/ 1010184 h 1161264"/>
                <a:gd name="connsiteX20" fmla="*/ 4093016 w 8374662"/>
                <a:gd name="connsiteY20" fmla="*/ 990131 h 1161264"/>
                <a:gd name="connsiteX21" fmla="*/ 3292508 w 8374662"/>
                <a:gd name="connsiteY21" fmla="*/ 932349 h 1161264"/>
                <a:gd name="connsiteX22" fmla="*/ 2184737 w 8374662"/>
                <a:gd name="connsiteY22" fmla="*/ 905799 h 1161264"/>
                <a:gd name="connsiteX23" fmla="*/ 1375015 w 8374662"/>
                <a:gd name="connsiteY23" fmla="*/ 629014 h 1161264"/>
                <a:gd name="connsiteX24" fmla="*/ 1121088 w 8374662"/>
                <a:gd name="connsiteY24" fmla="*/ 522050 h 1161264"/>
                <a:gd name="connsiteX25" fmla="*/ 620742 w 8374662"/>
                <a:gd name="connsiteY25" fmla="*/ 456847 h 1161264"/>
                <a:gd name="connsiteX26" fmla="*/ 461235 w 8374662"/>
                <a:gd name="connsiteY26" fmla="*/ 437342 h 1161264"/>
                <a:gd name="connsiteX27" fmla="*/ 274595 w 8374662"/>
                <a:gd name="connsiteY27" fmla="*/ 390806 h 1161264"/>
                <a:gd name="connsiteX0" fmla="*/ 0 w 8374662"/>
                <a:gd name="connsiteY0" fmla="*/ 0 h 1161264"/>
                <a:gd name="connsiteX1" fmla="*/ 22862 w 8374662"/>
                <a:gd name="connsiteY1" fmla="*/ 984284 h 1161264"/>
                <a:gd name="connsiteX2" fmla="*/ 37610 w 8374662"/>
                <a:gd name="connsiteY2" fmla="*/ 1146515 h 1161264"/>
                <a:gd name="connsiteX3" fmla="*/ 421068 w 8374662"/>
                <a:gd name="connsiteY3" fmla="*/ 1131767 h 1161264"/>
                <a:gd name="connsiteX4" fmla="*/ 4073752 w 8374662"/>
                <a:gd name="connsiteY4" fmla="*/ 1151432 h 1161264"/>
                <a:gd name="connsiteX5" fmla="*/ 7028346 w 8374662"/>
                <a:gd name="connsiteY5" fmla="*/ 1151432 h 1161264"/>
                <a:gd name="connsiteX6" fmla="*/ 7854256 w 8374662"/>
                <a:gd name="connsiteY6" fmla="*/ 1161264 h 1161264"/>
                <a:gd name="connsiteX7" fmla="*/ 8317809 w 8374662"/>
                <a:gd name="connsiteY7" fmla="*/ 1142625 h 1161264"/>
                <a:gd name="connsiteX8" fmla="*/ 8359213 w 8374662"/>
                <a:gd name="connsiteY8" fmla="*/ 944954 h 1161264"/>
                <a:gd name="connsiteX9" fmla="*/ 8350723 w 8374662"/>
                <a:gd name="connsiteY9" fmla="*/ 895737 h 1161264"/>
                <a:gd name="connsiteX10" fmla="*/ 8090230 w 8374662"/>
                <a:gd name="connsiteY10" fmla="*/ 1037321 h 1161264"/>
                <a:gd name="connsiteX11" fmla="*/ 7893626 w 8374662"/>
                <a:gd name="connsiteY11" fmla="*/ 1014346 h 1161264"/>
                <a:gd name="connsiteX12" fmla="*/ 7423894 w 8374662"/>
                <a:gd name="connsiteY12" fmla="*/ 1024190 h 1161264"/>
                <a:gd name="connsiteX13" fmla="*/ 7081543 w 8374662"/>
                <a:gd name="connsiteY13" fmla="*/ 1034591 h 1161264"/>
                <a:gd name="connsiteX14" fmla="*/ 6523835 w 8374662"/>
                <a:gd name="connsiteY14" fmla="*/ 1014927 h 1161264"/>
                <a:gd name="connsiteX15" fmla="*/ 6208591 w 8374662"/>
                <a:gd name="connsiteY15" fmla="*/ 1018257 h 1161264"/>
                <a:gd name="connsiteX16" fmla="*/ 5919700 w 8374662"/>
                <a:gd name="connsiteY16" fmla="*/ 1033064 h 1161264"/>
                <a:gd name="connsiteX17" fmla="*/ 5440290 w 8374662"/>
                <a:gd name="connsiteY17" fmla="*/ 1036270 h 1161264"/>
                <a:gd name="connsiteX18" fmla="*/ 5213215 w 8374662"/>
                <a:gd name="connsiteY18" fmla="*/ 1004187 h 1161264"/>
                <a:gd name="connsiteX19" fmla="*/ 4987286 w 8374662"/>
                <a:gd name="connsiteY19" fmla="*/ 1010184 h 1161264"/>
                <a:gd name="connsiteX20" fmla="*/ 4093016 w 8374662"/>
                <a:gd name="connsiteY20" fmla="*/ 990131 h 1161264"/>
                <a:gd name="connsiteX21" fmla="*/ 3292508 w 8374662"/>
                <a:gd name="connsiteY21" fmla="*/ 932349 h 1161264"/>
                <a:gd name="connsiteX22" fmla="*/ 2184737 w 8374662"/>
                <a:gd name="connsiteY22" fmla="*/ 905799 h 1161264"/>
                <a:gd name="connsiteX23" fmla="*/ 1375015 w 8374662"/>
                <a:gd name="connsiteY23" fmla="*/ 629014 h 1161264"/>
                <a:gd name="connsiteX24" fmla="*/ 1121088 w 8374662"/>
                <a:gd name="connsiteY24" fmla="*/ 522050 h 1161264"/>
                <a:gd name="connsiteX25" fmla="*/ 620742 w 8374662"/>
                <a:gd name="connsiteY25" fmla="*/ 456847 h 1161264"/>
                <a:gd name="connsiteX26" fmla="*/ 461235 w 8374662"/>
                <a:gd name="connsiteY26" fmla="*/ 437342 h 1161264"/>
                <a:gd name="connsiteX27" fmla="*/ 274595 w 8374662"/>
                <a:gd name="connsiteY27" fmla="*/ 390806 h 1161264"/>
                <a:gd name="connsiteX0" fmla="*/ 0 w 8373358"/>
                <a:gd name="connsiteY0" fmla="*/ 0 h 1161264"/>
                <a:gd name="connsiteX1" fmla="*/ 22862 w 8373358"/>
                <a:gd name="connsiteY1" fmla="*/ 984284 h 1161264"/>
                <a:gd name="connsiteX2" fmla="*/ 37610 w 8373358"/>
                <a:gd name="connsiteY2" fmla="*/ 1146515 h 1161264"/>
                <a:gd name="connsiteX3" fmla="*/ 421068 w 8373358"/>
                <a:gd name="connsiteY3" fmla="*/ 1131767 h 1161264"/>
                <a:gd name="connsiteX4" fmla="*/ 4073752 w 8373358"/>
                <a:gd name="connsiteY4" fmla="*/ 1151432 h 1161264"/>
                <a:gd name="connsiteX5" fmla="*/ 7028346 w 8373358"/>
                <a:gd name="connsiteY5" fmla="*/ 1151432 h 1161264"/>
                <a:gd name="connsiteX6" fmla="*/ 7854256 w 8373358"/>
                <a:gd name="connsiteY6" fmla="*/ 1161264 h 1161264"/>
                <a:gd name="connsiteX7" fmla="*/ 8317809 w 8373358"/>
                <a:gd name="connsiteY7" fmla="*/ 1142625 h 1161264"/>
                <a:gd name="connsiteX8" fmla="*/ 8359213 w 8373358"/>
                <a:gd name="connsiteY8" fmla="*/ 944954 h 1161264"/>
                <a:gd name="connsiteX9" fmla="*/ 8266073 w 8373358"/>
                <a:gd name="connsiteY9" fmla="*/ 1002372 h 1161264"/>
                <a:gd name="connsiteX10" fmla="*/ 8090230 w 8373358"/>
                <a:gd name="connsiteY10" fmla="*/ 1037321 h 1161264"/>
                <a:gd name="connsiteX11" fmla="*/ 7893626 w 8373358"/>
                <a:gd name="connsiteY11" fmla="*/ 1014346 h 1161264"/>
                <a:gd name="connsiteX12" fmla="*/ 7423894 w 8373358"/>
                <a:gd name="connsiteY12" fmla="*/ 1024190 h 1161264"/>
                <a:gd name="connsiteX13" fmla="*/ 7081543 w 8373358"/>
                <a:gd name="connsiteY13" fmla="*/ 1034591 h 1161264"/>
                <a:gd name="connsiteX14" fmla="*/ 6523835 w 8373358"/>
                <a:gd name="connsiteY14" fmla="*/ 1014927 h 1161264"/>
                <a:gd name="connsiteX15" fmla="*/ 6208591 w 8373358"/>
                <a:gd name="connsiteY15" fmla="*/ 1018257 h 1161264"/>
                <a:gd name="connsiteX16" fmla="*/ 5919700 w 8373358"/>
                <a:gd name="connsiteY16" fmla="*/ 1033064 h 1161264"/>
                <a:gd name="connsiteX17" fmla="*/ 5440290 w 8373358"/>
                <a:gd name="connsiteY17" fmla="*/ 1036270 h 1161264"/>
                <a:gd name="connsiteX18" fmla="*/ 5213215 w 8373358"/>
                <a:gd name="connsiteY18" fmla="*/ 1004187 h 1161264"/>
                <a:gd name="connsiteX19" fmla="*/ 4987286 w 8373358"/>
                <a:gd name="connsiteY19" fmla="*/ 1010184 h 1161264"/>
                <a:gd name="connsiteX20" fmla="*/ 4093016 w 8373358"/>
                <a:gd name="connsiteY20" fmla="*/ 990131 h 1161264"/>
                <a:gd name="connsiteX21" fmla="*/ 3292508 w 8373358"/>
                <a:gd name="connsiteY21" fmla="*/ 932349 h 1161264"/>
                <a:gd name="connsiteX22" fmla="*/ 2184737 w 8373358"/>
                <a:gd name="connsiteY22" fmla="*/ 905799 h 1161264"/>
                <a:gd name="connsiteX23" fmla="*/ 1375015 w 8373358"/>
                <a:gd name="connsiteY23" fmla="*/ 629014 h 1161264"/>
                <a:gd name="connsiteX24" fmla="*/ 1121088 w 8373358"/>
                <a:gd name="connsiteY24" fmla="*/ 522050 h 1161264"/>
                <a:gd name="connsiteX25" fmla="*/ 620742 w 8373358"/>
                <a:gd name="connsiteY25" fmla="*/ 456847 h 1161264"/>
                <a:gd name="connsiteX26" fmla="*/ 461235 w 8373358"/>
                <a:gd name="connsiteY26" fmla="*/ 437342 h 1161264"/>
                <a:gd name="connsiteX27" fmla="*/ 274595 w 8373358"/>
                <a:gd name="connsiteY27" fmla="*/ 390806 h 1161264"/>
                <a:gd name="connsiteX0" fmla="*/ 0 w 8337972"/>
                <a:gd name="connsiteY0" fmla="*/ 0 h 1161345"/>
                <a:gd name="connsiteX1" fmla="*/ 22862 w 8337972"/>
                <a:gd name="connsiteY1" fmla="*/ 984284 h 1161345"/>
                <a:gd name="connsiteX2" fmla="*/ 37610 w 8337972"/>
                <a:gd name="connsiteY2" fmla="*/ 1146515 h 1161345"/>
                <a:gd name="connsiteX3" fmla="*/ 421068 w 8337972"/>
                <a:gd name="connsiteY3" fmla="*/ 1131767 h 1161345"/>
                <a:gd name="connsiteX4" fmla="*/ 4073752 w 8337972"/>
                <a:gd name="connsiteY4" fmla="*/ 1151432 h 1161345"/>
                <a:gd name="connsiteX5" fmla="*/ 7028346 w 8337972"/>
                <a:gd name="connsiteY5" fmla="*/ 1151432 h 1161345"/>
                <a:gd name="connsiteX6" fmla="*/ 7854256 w 8337972"/>
                <a:gd name="connsiteY6" fmla="*/ 1161264 h 1161345"/>
                <a:gd name="connsiteX7" fmla="*/ 8317809 w 8337972"/>
                <a:gd name="connsiteY7" fmla="*/ 1142625 h 1161345"/>
                <a:gd name="connsiteX8" fmla="*/ 8255753 w 8337972"/>
                <a:gd name="connsiteY8" fmla="*/ 1035184 h 1161345"/>
                <a:gd name="connsiteX9" fmla="*/ 8266073 w 8337972"/>
                <a:gd name="connsiteY9" fmla="*/ 1002372 h 1161345"/>
                <a:gd name="connsiteX10" fmla="*/ 8090230 w 8337972"/>
                <a:gd name="connsiteY10" fmla="*/ 1037321 h 1161345"/>
                <a:gd name="connsiteX11" fmla="*/ 7893626 w 8337972"/>
                <a:gd name="connsiteY11" fmla="*/ 1014346 h 1161345"/>
                <a:gd name="connsiteX12" fmla="*/ 7423894 w 8337972"/>
                <a:gd name="connsiteY12" fmla="*/ 1024190 h 1161345"/>
                <a:gd name="connsiteX13" fmla="*/ 7081543 w 8337972"/>
                <a:gd name="connsiteY13" fmla="*/ 1034591 h 1161345"/>
                <a:gd name="connsiteX14" fmla="*/ 6523835 w 8337972"/>
                <a:gd name="connsiteY14" fmla="*/ 1014927 h 1161345"/>
                <a:gd name="connsiteX15" fmla="*/ 6208591 w 8337972"/>
                <a:gd name="connsiteY15" fmla="*/ 1018257 h 1161345"/>
                <a:gd name="connsiteX16" fmla="*/ 5919700 w 8337972"/>
                <a:gd name="connsiteY16" fmla="*/ 1033064 h 1161345"/>
                <a:gd name="connsiteX17" fmla="*/ 5440290 w 8337972"/>
                <a:gd name="connsiteY17" fmla="*/ 1036270 h 1161345"/>
                <a:gd name="connsiteX18" fmla="*/ 5213215 w 8337972"/>
                <a:gd name="connsiteY18" fmla="*/ 1004187 h 1161345"/>
                <a:gd name="connsiteX19" fmla="*/ 4987286 w 8337972"/>
                <a:gd name="connsiteY19" fmla="*/ 1010184 h 1161345"/>
                <a:gd name="connsiteX20" fmla="*/ 4093016 w 8337972"/>
                <a:gd name="connsiteY20" fmla="*/ 990131 h 1161345"/>
                <a:gd name="connsiteX21" fmla="*/ 3292508 w 8337972"/>
                <a:gd name="connsiteY21" fmla="*/ 932349 h 1161345"/>
                <a:gd name="connsiteX22" fmla="*/ 2184737 w 8337972"/>
                <a:gd name="connsiteY22" fmla="*/ 905799 h 1161345"/>
                <a:gd name="connsiteX23" fmla="*/ 1375015 w 8337972"/>
                <a:gd name="connsiteY23" fmla="*/ 629014 h 1161345"/>
                <a:gd name="connsiteX24" fmla="*/ 1121088 w 8337972"/>
                <a:gd name="connsiteY24" fmla="*/ 522050 h 1161345"/>
                <a:gd name="connsiteX25" fmla="*/ 620742 w 8337972"/>
                <a:gd name="connsiteY25" fmla="*/ 456847 h 1161345"/>
                <a:gd name="connsiteX26" fmla="*/ 461235 w 8337972"/>
                <a:gd name="connsiteY26" fmla="*/ 437342 h 1161345"/>
                <a:gd name="connsiteX27" fmla="*/ 274595 w 8337972"/>
                <a:gd name="connsiteY27" fmla="*/ 390806 h 1161345"/>
                <a:gd name="connsiteX0" fmla="*/ 8421 w 8346393"/>
                <a:gd name="connsiteY0" fmla="*/ 62556 h 1223899"/>
                <a:gd name="connsiteX1" fmla="*/ 852 w 8346393"/>
                <a:gd name="connsiteY1" fmla="*/ 76037 h 1223899"/>
                <a:gd name="connsiteX2" fmla="*/ 31283 w 8346393"/>
                <a:gd name="connsiteY2" fmla="*/ 1046840 h 1223899"/>
                <a:gd name="connsiteX3" fmla="*/ 46031 w 8346393"/>
                <a:gd name="connsiteY3" fmla="*/ 1209071 h 1223899"/>
                <a:gd name="connsiteX4" fmla="*/ 429489 w 8346393"/>
                <a:gd name="connsiteY4" fmla="*/ 1194323 h 1223899"/>
                <a:gd name="connsiteX5" fmla="*/ 4082173 w 8346393"/>
                <a:gd name="connsiteY5" fmla="*/ 1213988 h 1223899"/>
                <a:gd name="connsiteX6" fmla="*/ 7036767 w 8346393"/>
                <a:gd name="connsiteY6" fmla="*/ 1213988 h 1223899"/>
                <a:gd name="connsiteX7" fmla="*/ 7862677 w 8346393"/>
                <a:gd name="connsiteY7" fmla="*/ 1223820 h 1223899"/>
                <a:gd name="connsiteX8" fmla="*/ 8326230 w 8346393"/>
                <a:gd name="connsiteY8" fmla="*/ 1205181 h 1223899"/>
                <a:gd name="connsiteX9" fmla="*/ 8264174 w 8346393"/>
                <a:gd name="connsiteY9" fmla="*/ 1097740 h 1223899"/>
                <a:gd name="connsiteX10" fmla="*/ 8274494 w 8346393"/>
                <a:gd name="connsiteY10" fmla="*/ 1064928 h 1223899"/>
                <a:gd name="connsiteX11" fmla="*/ 8098651 w 8346393"/>
                <a:gd name="connsiteY11" fmla="*/ 1099877 h 1223899"/>
                <a:gd name="connsiteX12" fmla="*/ 7902047 w 8346393"/>
                <a:gd name="connsiteY12" fmla="*/ 1076902 h 1223899"/>
                <a:gd name="connsiteX13" fmla="*/ 7432315 w 8346393"/>
                <a:gd name="connsiteY13" fmla="*/ 1086746 h 1223899"/>
                <a:gd name="connsiteX14" fmla="*/ 7089964 w 8346393"/>
                <a:gd name="connsiteY14" fmla="*/ 1097147 h 1223899"/>
                <a:gd name="connsiteX15" fmla="*/ 6532256 w 8346393"/>
                <a:gd name="connsiteY15" fmla="*/ 1077483 h 1223899"/>
                <a:gd name="connsiteX16" fmla="*/ 6217012 w 8346393"/>
                <a:gd name="connsiteY16" fmla="*/ 1080813 h 1223899"/>
                <a:gd name="connsiteX17" fmla="*/ 5928121 w 8346393"/>
                <a:gd name="connsiteY17" fmla="*/ 1095620 h 1223899"/>
                <a:gd name="connsiteX18" fmla="*/ 5448711 w 8346393"/>
                <a:gd name="connsiteY18" fmla="*/ 1098826 h 1223899"/>
                <a:gd name="connsiteX19" fmla="*/ 5221636 w 8346393"/>
                <a:gd name="connsiteY19" fmla="*/ 1066743 h 1223899"/>
                <a:gd name="connsiteX20" fmla="*/ 4995707 w 8346393"/>
                <a:gd name="connsiteY20" fmla="*/ 1072740 h 1223899"/>
                <a:gd name="connsiteX21" fmla="*/ 4101437 w 8346393"/>
                <a:gd name="connsiteY21" fmla="*/ 1052687 h 1223899"/>
                <a:gd name="connsiteX22" fmla="*/ 3300929 w 8346393"/>
                <a:gd name="connsiteY22" fmla="*/ 994905 h 1223899"/>
                <a:gd name="connsiteX23" fmla="*/ 2193158 w 8346393"/>
                <a:gd name="connsiteY23" fmla="*/ 968355 h 1223899"/>
                <a:gd name="connsiteX24" fmla="*/ 1383436 w 8346393"/>
                <a:gd name="connsiteY24" fmla="*/ 691570 h 1223899"/>
                <a:gd name="connsiteX25" fmla="*/ 1129509 w 8346393"/>
                <a:gd name="connsiteY25" fmla="*/ 584606 h 1223899"/>
                <a:gd name="connsiteX26" fmla="*/ 629163 w 8346393"/>
                <a:gd name="connsiteY26" fmla="*/ 519403 h 1223899"/>
                <a:gd name="connsiteX27" fmla="*/ 469656 w 8346393"/>
                <a:gd name="connsiteY27" fmla="*/ 499898 h 1223899"/>
                <a:gd name="connsiteX28" fmla="*/ 283016 w 8346393"/>
                <a:gd name="connsiteY28" fmla="*/ 453362 h 1223899"/>
                <a:gd name="connsiteX0" fmla="*/ 1008 w 8338980"/>
                <a:gd name="connsiteY0" fmla="*/ 1 h 1161345"/>
                <a:gd name="connsiteX1" fmla="*/ 2845 w 8338980"/>
                <a:gd name="connsiteY1" fmla="*/ 234954 h 1161345"/>
                <a:gd name="connsiteX2" fmla="*/ 23870 w 8338980"/>
                <a:gd name="connsiteY2" fmla="*/ 984285 h 1161345"/>
                <a:gd name="connsiteX3" fmla="*/ 38618 w 8338980"/>
                <a:gd name="connsiteY3" fmla="*/ 1146516 h 1161345"/>
                <a:gd name="connsiteX4" fmla="*/ 422076 w 8338980"/>
                <a:gd name="connsiteY4" fmla="*/ 1131768 h 1161345"/>
                <a:gd name="connsiteX5" fmla="*/ 4074760 w 8338980"/>
                <a:gd name="connsiteY5" fmla="*/ 1151433 h 1161345"/>
                <a:gd name="connsiteX6" fmla="*/ 7029354 w 8338980"/>
                <a:gd name="connsiteY6" fmla="*/ 1151433 h 1161345"/>
                <a:gd name="connsiteX7" fmla="*/ 7855264 w 8338980"/>
                <a:gd name="connsiteY7" fmla="*/ 1161265 h 1161345"/>
                <a:gd name="connsiteX8" fmla="*/ 8318817 w 8338980"/>
                <a:gd name="connsiteY8" fmla="*/ 1142626 h 1161345"/>
                <a:gd name="connsiteX9" fmla="*/ 8256761 w 8338980"/>
                <a:gd name="connsiteY9" fmla="*/ 1035185 h 1161345"/>
                <a:gd name="connsiteX10" fmla="*/ 8267081 w 8338980"/>
                <a:gd name="connsiteY10" fmla="*/ 1002373 h 1161345"/>
                <a:gd name="connsiteX11" fmla="*/ 8091238 w 8338980"/>
                <a:gd name="connsiteY11" fmla="*/ 1037322 h 1161345"/>
                <a:gd name="connsiteX12" fmla="*/ 7894634 w 8338980"/>
                <a:gd name="connsiteY12" fmla="*/ 1014347 h 1161345"/>
                <a:gd name="connsiteX13" fmla="*/ 7424902 w 8338980"/>
                <a:gd name="connsiteY13" fmla="*/ 1024191 h 1161345"/>
                <a:gd name="connsiteX14" fmla="*/ 7082551 w 8338980"/>
                <a:gd name="connsiteY14" fmla="*/ 1034592 h 1161345"/>
                <a:gd name="connsiteX15" fmla="*/ 6524843 w 8338980"/>
                <a:gd name="connsiteY15" fmla="*/ 1014928 h 1161345"/>
                <a:gd name="connsiteX16" fmla="*/ 6209599 w 8338980"/>
                <a:gd name="connsiteY16" fmla="*/ 1018258 h 1161345"/>
                <a:gd name="connsiteX17" fmla="*/ 5920708 w 8338980"/>
                <a:gd name="connsiteY17" fmla="*/ 1033065 h 1161345"/>
                <a:gd name="connsiteX18" fmla="*/ 5441298 w 8338980"/>
                <a:gd name="connsiteY18" fmla="*/ 1036271 h 1161345"/>
                <a:gd name="connsiteX19" fmla="*/ 5214223 w 8338980"/>
                <a:gd name="connsiteY19" fmla="*/ 1004188 h 1161345"/>
                <a:gd name="connsiteX20" fmla="*/ 4988294 w 8338980"/>
                <a:gd name="connsiteY20" fmla="*/ 1010185 h 1161345"/>
                <a:gd name="connsiteX21" fmla="*/ 4094024 w 8338980"/>
                <a:gd name="connsiteY21" fmla="*/ 990132 h 1161345"/>
                <a:gd name="connsiteX22" fmla="*/ 3293516 w 8338980"/>
                <a:gd name="connsiteY22" fmla="*/ 932350 h 1161345"/>
                <a:gd name="connsiteX23" fmla="*/ 2185745 w 8338980"/>
                <a:gd name="connsiteY23" fmla="*/ 905800 h 1161345"/>
                <a:gd name="connsiteX24" fmla="*/ 1376023 w 8338980"/>
                <a:gd name="connsiteY24" fmla="*/ 629015 h 1161345"/>
                <a:gd name="connsiteX25" fmla="*/ 1122096 w 8338980"/>
                <a:gd name="connsiteY25" fmla="*/ 522051 h 1161345"/>
                <a:gd name="connsiteX26" fmla="*/ 621750 w 8338980"/>
                <a:gd name="connsiteY26" fmla="*/ 456848 h 1161345"/>
                <a:gd name="connsiteX27" fmla="*/ 462243 w 8338980"/>
                <a:gd name="connsiteY27" fmla="*/ 437343 h 1161345"/>
                <a:gd name="connsiteX28" fmla="*/ 275603 w 8338980"/>
                <a:gd name="connsiteY28" fmla="*/ 390807 h 1161345"/>
                <a:gd name="connsiteX0" fmla="*/ 92330 w 8336247"/>
                <a:gd name="connsiteY0" fmla="*/ 0 h 1128533"/>
                <a:gd name="connsiteX1" fmla="*/ 112 w 8336247"/>
                <a:gd name="connsiteY1" fmla="*/ 202142 h 1128533"/>
                <a:gd name="connsiteX2" fmla="*/ 21137 w 8336247"/>
                <a:gd name="connsiteY2" fmla="*/ 951473 h 1128533"/>
                <a:gd name="connsiteX3" fmla="*/ 35885 w 8336247"/>
                <a:gd name="connsiteY3" fmla="*/ 1113704 h 1128533"/>
                <a:gd name="connsiteX4" fmla="*/ 419343 w 8336247"/>
                <a:gd name="connsiteY4" fmla="*/ 1098956 h 1128533"/>
                <a:gd name="connsiteX5" fmla="*/ 4072027 w 8336247"/>
                <a:gd name="connsiteY5" fmla="*/ 1118621 h 1128533"/>
                <a:gd name="connsiteX6" fmla="*/ 7026621 w 8336247"/>
                <a:gd name="connsiteY6" fmla="*/ 1118621 h 1128533"/>
                <a:gd name="connsiteX7" fmla="*/ 7852531 w 8336247"/>
                <a:gd name="connsiteY7" fmla="*/ 1128453 h 1128533"/>
                <a:gd name="connsiteX8" fmla="*/ 8316084 w 8336247"/>
                <a:gd name="connsiteY8" fmla="*/ 1109814 h 1128533"/>
                <a:gd name="connsiteX9" fmla="*/ 8254028 w 8336247"/>
                <a:gd name="connsiteY9" fmla="*/ 1002373 h 1128533"/>
                <a:gd name="connsiteX10" fmla="*/ 8264348 w 8336247"/>
                <a:gd name="connsiteY10" fmla="*/ 969561 h 1128533"/>
                <a:gd name="connsiteX11" fmla="*/ 8088505 w 8336247"/>
                <a:gd name="connsiteY11" fmla="*/ 1004510 h 1128533"/>
                <a:gd name="connsiteX12" fmla="*/ 7891901 w 8336247"/>
                <a:gd name="connsiteY12" fmla="*/ 981535 h 1128533"/>
                <a:gd name="connsiteX13" fmla="*/ 7422169 w 8336247"/>
                <a:gd name="connsiteY13" fmla="*/ 991379 h 1128533"/>
                <a:gd name="connsiteX14" fmla="*/ 7079818 w 8336247"/>
                <a:gd name="connsiteY14" fmla="*/ 1001780 h 1128533"/>
                <a:gd name="connsiteX15" fmla="*/ 6522110 w 8336247"/>
                <a:gd name="connsiteY15" fmla="*/ 982116 h 1128533"/>
                <a:gd name="connsiteX16" fmla="*/ 6206866 w 8336247"/>
                <a:gd name="connsiteY16" fmla="*/ 985446 h 1128533"/>
                <a:gd name="connsiteX17" fmla="*/ 5917975 w 8336247"/>
                <a:gd name="connsiteY17" fmla="*/ 1000253 h 1128533"/>
                <a:gd name="connsiteX18" fmla="*/ 5438565 w 8336247"/>
                <a:gd name="connsiteY18" fmla="*/ 1003459 h 1128533"/>
                <a:gd name="connsiteX19" fmla="*/ 5211490 w 8336247"/>
                <a:gd name="connsiteY19" fmla="*/ 971376 h 1128533"/>
                <a:gd name="connsiteX20" fmla="*/ 4985561 w 8336247"/>
                <a:gd name="connsiteY20" fmla="*/ 977373 h 1128533"/>
                <a:gd name="connsiteX21" fmla="*/ 4091291 w 8336247"/>
                <a:gd name="connsiteY21" fmla="*/ 957320 h 1128533"/>
                <a:gd name="connsiteX22" fmla="*/ 3290783 w 8336247"/>
                <a:gd name="connsiteY22" fmla="*/ 899538 h 1128533"/>
                <a:gd name="connsiteX23" fmla="*/ 2183012 w 8336247"/>
                <a:gd name="connsiteY23" fmla="*/ 872988 h 1128533"/>
                <a:gd name="connsiteX24" fmla="*/ 1373290 w 8336247"/>
                <a:gd name="connsiteY24" fmla="*/ 596203 h 1128533"/>
                <a:gd name="connsiteX25" fmla="*/ 1119363 w 8336247"/>
                <a:gd name="connsiteY25" fmla="*/ 489239 h 1128533"/>
                <a:gd name="connsiteX26" fmla="*/ 619017 w 8336247"/>
                <a:gd name="connsiteY26" fmla="*/ 424036 h 1128533"/>
                <a:gd name="connsiteX27" fmla="*/ 459510 w 8336247"/>
                <a:gd name="connsiteY27" fmla="*/ 404531 h 1128533"/>
                <a:gd name="connsiteX28" fmla="*/ 272870 w 8336247"/>
                <a:gd name="connsiteY28" fmla="*/ 357995 h 1128533"/>
                <a:gd name="connsiteX0" fmla="*/ 54778 w 8336317"/>
                <a:gd name="connsiteY0" fmla="*/ 0 h 1128533"/>
                <a:gd name="connsiteX1" fmla="*/ 182 w 8336317"/>
                <a:gd name="connsiteY1" fmla="*/ 202142 h 1128533"/>
                <a:gd name="connsiteX2" fmla="*/ 21207 w 8336317"/>
                <a:gd name="connsiteY2" fmla="*/ 951473 h 1128533"/>
                <a:gd name="connsiteX3" fmla="*/ 35955 w 8336317"/>
                <a:gd name="connsiteY3" fmla="*/ 1113704 h 1128533"/>
                <a:gd name="connsiteX4" fmla="*/ 419413 w 8336317"/>
                <a:gd name="connsiteY4" fmla="*/ 1098956 h 1128533"/>
                <a:gd name="connsiteX5" fmla="*/ 4072097 w 8336317"/>
                <a:gd name="connsiteY5" fmla="*/ 1118621 h 1128533"/>
                <a:gd name="connsiteX6" fmla="*/ 7026691 w 8336317"/>
                <a:gd name="connsiteY6" fmla="*/ 1118621 h 1128533"/>
                <a:gd name="connsiteX7" fmla="*/ 7852601 w 8336317"/>
                <a:gd name="connsiteY7" fmla="*/ 1128453 h 1128533"/>
                <a:gd name="connsiteX8" fmla="*/ 8316154 w 8336317"/>
                <a:gd name="connsiteY8" fmla="*/ 1109814 h 1128533"/>
                <a:gd name="connsiteX9" fmla="*/ 8254098 w 8336317"/>
                <a:gd name="connsiteY9" fmla="*/ 1002373 h 1128533"/>
                <a:gd name="connsiteX10" fmla="*/ 8264418 w 8336317"/>
                <a:gd name="connsiteY10" fmla="*/ 969561 h 1128533"/>
                <a:gd name="connsiteX11" fmla="*/ 8088575 w 8336317"/>
                <a:gd name="connsiteY11" fmla="*/ 1004510 h 1128533"/>
                <a:gd name="connsiteX12" fmla="*/ 7891971 w 8336317"/>
                <a:gd name="connsiteY12" fmla="*/ 981535 h 1128533"/>
                <a:gd name="connsiteX13" fmla="*/ 7422239 w 8336317"/>
                <a:gd name="connsiteY13" fmla="*/ 991379 h 1128533"/>
                <a:gd name="connsiteX14" fmla="*/ 7079888 w 8336317"/>
                <a:gd name="connsiteY14" fmla="*/ 1001780 h 1128533"/>
                <a:gd name="connsiteX15" fmla="*/ 6522180 w 8336317"/>
                <a:gd name="connsiteY15" fmla="*/ 982116 h 1128533"/>
                <a:gd name="connsiteX16" fmla="*/ 6206936 w 8336317"/>
                <a:gd name="connsiteY16" fmla="*/ 985446 h 1128533"/>
                <a:gd name="connsiteX17" fmla="*/ 5918045 w 8336317"/>
                <a:gd name="connsiteY17" fmla="*/ 1000253 h 1128533"/>
                <a:gd name="connsiteX18" fmla="*/ 5438635 w 8336317"/>
                <a:gd name="connsiteY18" fmla="*/ 1003459 h 1128533"/>
                <a:gd name="connsiteX19" fmla="*/ 5211560 w 8336317"/>
                <a:gd name="connsiteY19" fmla="*/ 971376 h 1128533"/>
                <a:gd name="connsiteX20" fmla="*/ 4985631 w 8336317"/>
                <a:gd name="connsiteY20" fmla="*/ 977373 h 1128533"/>
                <a:gd name="connsiteX21" fmla="*/ 4091361 w 8336317"/>
                <a:gd name="connsiteY21" fmla="*/ 957320 h 1128533"/>
                <a:gd name="connsiteX22" fmla="*/ 3290853 w 8336317"/>
                <a:gd name="connsiteY22" fmla="*/ 899538 h 1128533"/>
                <a:gd name="connsiteX23" fmla="*/ 2183082 w 8336317"/>
                <a:gd name="connsiteY23" fmla="*/ 872988 h 1128533"/>
                <a:gd name="connsiteX24" fmla="*/ 1373360 w 8336317"/>
                <a:gd name="connsiteY24" fmla="*/ 596203 h 1128533"/>
                <a:gd name="connsiteX25" fmla="*/ 1119433 w 8336317"/>
                <a:gd name="connsiteY25" fmla="*/ 489239 h 1128533"/>
                <a:gd name="connsiteX26" fmla="*/ 619087 w 8336317"/>
                <a:gd name="connsiteY26" fmla="*/ 424036 h 1128533"/>
                <a:gd name="connsiteX27" fmla="*/ 459580 w 8336317"/>
                <a:gd name="connsiteY27" fmla="*/ 404531 h 1128533"/>
                <a:gd name="connsiteX28" fmla="*/ 272940 w 8336317"/>
                <a:gd name="connsiteY28" fmla="*/ 357995 h 1128533"/>
                <a:gd name="connsiteX0" fmla="*/ 111122 w 8336229"/>
                <a:gd name="connsiteY0" fmla="*/ 0 h 1144940"/>
                <a:gd name="connsiteX1" fmla="*/ 94 w 8336229"/>
                <a:gd name="connsiteY1" fmla="*/ 218549 h 1144940"/>
                <a:gd name="connsiteX2" fmla="*/ 21119 w 8336229"/>
                <a:gd name="connsiteY2" fmla="*/ 967880 h 1144940"/>
                <a:gd name="connsiteX3" fmla="*/ 35867 w 8336229"/>
                <a:gd name="connsiteY3" fmla="*/ 1130111 h 1144940"/>
                <a:gd name="connsiteX4" fmla="*/ 419325 w 8336229"/>
                <a:gd name="connsiteY4" fmla="*/ 1115363 h 1144940"/>
                <a:gd name="connsiteX5" fmla="*/ 4072009 w 8336229"/>
                <a:gd name="connsiteY5" fmla="*/ 1135028 h 1144940"/>
                <a:gd name="connsiteX6" fmla="*/ 7026603 w 8336229"/>
                <a:gd name="connsiteY6" fmla="*/ 1135028 h 1144940"/>
                <a:gd name="connsiteX7" fmla="*/ 7852513 w 8336229"/>
                <a:gd name="connsiteY7" fmla="*/ 1144860 h 1144940"/>
                <a:gd name="connsiteX8" fmla="*/ 8316066 w 8336229"/>
                <a:gd name="connsiteY8" fmla="*/ 1126221 h 1144940"/>
                <a:gd name="connsiteX9" fmla="*/ 8254010 w 8336229"/>
                <a:gd name="connsiteY9" fmla="*/ 1018780 h 1144940"/>
                <a:gd name="connsiteX10" fmla="*/ 8264330 w 8336229"/>
                <a:gd name="connsiteY10" fmla="*/ 985968 h 1144940"/>
                <a:gd name="connsiteX11" fmla="*/ 8088487 w 8336229"/>
                <a:gd name="connsiteY11" fmla="*/ 1020917 h 1144940"/>
                <a:gd name="connsiteX12" fmla="*/ 7891883 w 8336229"/>
                <a:gd name="connsiteY12" fmla="*/ 997942 h 1144940"/>
                <a:gd name="connsiteX13" fmla="*/ 7422151 w 8336229"/>
                <a:gd name="connsiteY13" fmla="*/ 1007786 h 1144940"/>
                <a:gd name="connsiteX14" fmla="*/ 7079800 w 8336229"/>
                <a:gd name="connsiteY14" fmla="*/ 1018187 h 1144940"/>
                <a:gd name="connsiteX15" fmla="*/ 6522092 w 8336229"/>
                <a:gd name="connsiteY15" fmla="*/ 998523 h 1144940"/>
                <a:gd name="connsiteX16" fmla="*/ 6206848 w 8336229"/>
                <a:gd name="connsiteY16" fmla="*/ 1001853 h 1144940"/>
                <a:gd name="connsiteX17" fmla="*/ 5917957 w 8336229"/>
                <a:gd name="connsiteY17" fmla="*/ 1016660 h 1144940"/>
                <a:gd name="connsiteX18" fmla="*/ 5438547 w 8336229"/>
                <a:gd name="connsiteY18" fmla="*/ 1019866 h 1144940"/>
                <a:gd name="connsiteX19" fmla="*/ 5211472 w 8336229"/>
                <a:gd name="connsiteY19" fmla="*/ 987783 h 1144940"/>
                <a:gd name="connsiteX20" fmla="*/ 4985543 w 8336229"/>
                <a:gd name="connsiteY20" fmla="*/ 993780 h 1144940"/>
                <a:gd name="connsiteX21" fmla="*/ 4091273 w 8336229"/>
                <a:gd name="connsiteY21" fmla="*/ 973727 h 1144940"/>
                <a:gd name="connsiteX22" fmla="*/ 3290765 w 8336229"/>
                <a:gd name="connsiteY22" fmla="*/ 915945 h 1144940"/>
                <a:gd name="connsiteX23" fmla="*/ 2182994 w 8336229"/>
                <a:gd name="connsiteY23" fmla="*/ 889395 h 1144940"/>
                <a:gd name="connsiteX24" fmla="*/ 1373272 w 8336229"/>
                <a:gd name="connsiteY24" fmla="*/ 612610 h 1144940"/>
                <a:gd name="connsiteX25" fmla="*/ 1119345 w 8336229"/>
                <a:gd name="connsiteY25" fmla="*/ 505646 h 1144940"/>
                <a:gd name="connsiteX26" fmla="*/ 618999 w 8336229"/>
                <a:gd name="connsiteY26" fmla="*/ 440443 h 1144940"/>
                <a:gd name="connsiteX27" fmla="*/ 459492 w 8336229"/>
                <a:gd name="connsiteY27" fmla="*/ 420938 h 1144940"/>
                <a:gd name="connsiteX28" fmla="*/ 272852 w 8336229"/>
                <a:gd name="connsiteY28" fmla="*/ 374402 h 1144940"/>
                <a:gd name="connsiteX0" fmla="*/ 108351 w 8333458"/>
                <a:gd name="connsiteY0" fmla="*/ 30217 h 1175157"/>
                <a:gd name="connsiteX1" fmla="*/ 16134 w 8333458"/>
                <a:gd name="connsiteY1" fmla="*/ 92914 h 1175157"/>
                <a:gd name="connsiteX2" fmla="*/ 18348 w 8333458"/>
                <a:gd name="connsiteY2" fmla="*/ 998097 h 1175157"/>
                <a:gd name="connsiteX3" fmla="*/ 33096 w 8333458"/>
                <a:gd name="connsiteY3" fmla="*/ 1160328 h 1175157"/>
                <a:gd name="connsiteX4" fmla="*/ 416554 w 8333458"/>
                <a:gd name="connsiteY4" fmla="*/ 1145580 h 1175157"/>
                <a:gd name="connsiteX5" fmla="*/ 4069238 w 8333458"/>
                <a:gd name="connsiteY5" fmla="*/ 1165245 h 1175157"/>
                <a:gd name="connsiteX6" fmla="*/ 7023832 w 8333458"/>
                <a:gd name="connsiteY6" fmla="*/ 1165245 h 1175157"/>
                <a:gd name="connsiteX7" fmla="*/ 7849742 w 8333458"/>
                <a:gd name="connsiteY7" fmla="*/ 1175077 h 1175157"/>
                <a:gd name="connsiteX8" fmla="*/ 8313295 w 8333458"/>
                <a:gd name="connsiteY8" fmla="*/ 1156438 h 1175157"/>
                <a:gd name="connsiteX9" fmla="*/ 8251239 w 8333458"/>
                <a:gd name="connsiteY9" fmla="*/ 1048997 h 1175157"/>
                <a:gd name="connsiteX10" fmla="*/ 8261559 w 8333458"/>
                <a:gd name="connsiteY10" fmla="*/ 1016185 h 1175157"/>
                <a:gd name="connsiteX11" fmla="*/ 8085716 w 8333458"/>
                <a:gd name="connsiteY11" fmla="*/ 1051134 h 1175157"/>
                <a:gd name="connsiteX12" fmla="*/ 7889112 w 8333458"/>
                <a:gd name="connsiteY12" fmla="*/ 1028159 h 1175157"/>
                <a:gd name="connsiteX13" fmla="*/ 7419380 w 8333458"/>
                <a:gd name="connsiteY13" fmla="*/ 1038003 h 1175157"/>
                <a:gd name="connsiteX14" fmla="*/ 7077029 w 8333458"/>
                <a:gd name="connsiteY14" fmla="*/ 1048404 h 1175157"/>
                <a:gd name="connsiteX15" fmla="*/ 6519321 w 8333458"/>
                <a:gd name="connsiteY15" fmla="*/ 1028740 h 1175157"/>
                <a:gd name="connsiteX16" fmla="*/ 6204077 w 8333458"/>
                <a:gd name="connsiteY16" fmla="*/ 1032070 h 1175157"/>
                <a:gd name="connsiteX17" fmla="*/ 5915186 w 8333458"/>
                <a:gd name="connsiteY17" fmla="*/ 1046877 h 1175157"/>
                <a:gd name="connsiteX18" fmla="*/ 5435776 w 8333458"/>
                <a:gd name="connsiteY18" fmla="*/ 1050083 h 1175157"/>
                <a:gd name="connsiteX19" fmla="*/ 5208701 w 8333458"/>
                <a:gd name="connsiteY19" fmla="*/ 1018000 h 1175157"/>
                <a:gd name="connsiteX20" fmla="*/ 4982772 w 8333458"/>
                <a:gd name="connsiteY20" fmla="*/ 1023997 h 1175157"/>
                <a:gd name="connsiteX21" fmla="*/ 4088502 w 8333458"/>
                <a:gd name="connsiteY21" fmla="*/ 1003944 h 1175157"/>
                <a:gd name="connsiteX22" fmla="*/ 3287994 w 8333458"/>
                <a:gd name="connsiteY22" fmla="*/ 946162 h 1175157"/>
                <a:gd name="connsiteX23" fmla="*/ 2180223 w 8333458"/>
                <a:gd name="connsiteY23" fmla="*/ 919612 h 1175157"/>
                <a:gd name="connsiteX24" fmla="*/ 1370501 w 8333458"/>
                <a:gd name="connsiteY24" fmla="*/ 642827 h 1175157"/>
                <a:gd name="connsiteX25" fmla="*/ 1116574 w 8333458"/>
                <a:gd name="connsiteY25" fmla="*/ 535863 h 1175157"/>
                <a:gd name="connsiteX26" fmla="*/ 616228 w 8333458"/>
                <a:gd name="connsiteY26" fmla="*/ 470660 h 1175157"/>
                <a:gd name="connsiteX27" fmla="*/ 456721 w 8333458"/>
                <a:gd name="connsiteY27" fmla="*/ 451155 h 1175157"/>
                <a:gd name="connsiteX28" fmla="*/ 270081 w 8333458"/>
                <a:gd name="connsiteY28" fmla="*/ 404619 h 1175157"/>
                <a:gd name="connsiteX0" fmla="*/ 108351 w 8333458"/>
                <a:gd name="connsiteY0" fmla="*/ 131025 h 1126018"/>
                <a:gd name="connsiteX1" fmla="*/ 16134 w 8333458"/>
                <a:gd name="connsiteY1" fmla="*/ 43775 h 1126018"/>
                <a:gd name="connsiteX2" fmla="*/ 18348 w 8333458"/>
                <a:gd name="connsiteY2" fmla="*/ 948958 h 1126018"/>
                <a:gd name="connsiteX3" fmla="*/ 33096 w 8333458"/>
                <a:gd name="connsiteY3" fmla="*/ 1111189 h 1126018"/>
                <a:gd name="connsiteX4" fmla="*/ 416554 w 8333458"/>
                <a:gd name="connsiteY4" fmla="*/ 1096441 h 1126018"/>
                <a:gd name="connsiteX5" fmla="*/ 4069238 w 8333458"/>
                <a:gd name="connsiteY5" fmla="*/ 1116106 h 1126018"/>
                <a:gd name="connsiteX6" fmla="*/ 7023832 w 8333458"/>
                <a:gd name="connsiteY6" fmla="*/ 1116106 h 1126018"/>
                <a:gd name="connsiteX7" fmla="*/ 7849742 w 8333458"/>
                <a:gd name="connsiteY7" fmla="*/ 1125938 h 1126018"/>
                <a:gd name="connsiteX8" fmla="*/ 8313295 w 8333458"/>
                <a:gd name="connsiteY8" fmla="*/ 1107299 h 1126018"/>
                <a:gd name="connsiteX9" fmla="*/ 8251239 w 8333458"/>
                <a:gd name="connsiteY9" fmla="*/ 999858 h 1126018"/>
                <a:gd name="connsiteX10" fmla="*/ 8261559 w 8333458"/>
                <a:gd name="connsiteY10" fmla="*/ 967046 h 1126018"/>
                <a:gd name="connsiteX11" fmla="*/ 8085716 w 8333458"/>
                <a:gd name="connsiteY11" fmla="*/ 1001995 h 1126018"/>
                <a:gd name="connsiteX12" fmla="*/ 7889112 w 8333458"/>
                <a:gd name="connsiteY12" fmla="*/ 979020 h 1126018"/>
                <a:gd name="connsiteX13" fmla="*/ 7419380 w 8333458"/>
                <a:gd name="connsiteY13" fmla="*/ 988864 h 1126018"/>
                <a:gd name="connsiteX14" fmla="*/ 7077029 w 8333458"/>
                <a:gd name="connsiteY14" fmla="*/ 999265 h 1126018"/>
                <a:gd name="connsiteX15" fmla="*/ 6519321 w 8333458"/>
                <a:gd name="connsiteY15" fmla="*/ 979601 h 1126018"/>
                <a:gd name="connsiteX16" fmla="*/ 6204077 w 8333458"/>
                <a:gd name="connsiteY16" fmla="*/ 982931 h 1126018"/>
                <a:gd name="connsiteX17" fmla="*/ 5915186 w 8333458"/>
                <a:gd name="connsiteY17" fmla="*/ 997738 h 1126018"/>
                <a:gd name="connsiteX18" fmla="*/ 5435776 w 8333458"/>
                <a:gd name="connsiteY18" fmla="*/ 1000944 h 1126018"/>
                <a:gd name="connsiteX19" fmla="*/ 5208701 w 8333458"/>
                <a:gd name="connsiteY19" fmla="*/ 968861 h 1126018"/>
                <a:gd name="connsiteX20" fmla="*/ 4982772 w 8333458"/>
                <a:gd name="connsiteY20" fmla="*/ 974858 h 1126018"/>
                <a:gd name="connsiteX21" fmla="*/ 4088502 w 8333458"/>
                <a:gd name="connsiteY21" fmla="*/ 954805 h 1126018"/>
                <a:gd name="connsiteX22" fmla="*/ 3287994 w 8333458"/>
                <a:gd name="connsiteY22" fmla="*/ 897023 h 1126018"/>
                <a:gd name="connsiteX23" fmla="*/ 2180223 w 8333458"/>
                <a:gd name="connsiteY23" fmla="*/ 870473 h 1126018"/>
                <a:gd name="connsiteX24" fmla="*/ 1370501 w 8333458"/>
                <a:gd name="connsiteY24" fmla="*/ 593688 h 1126018"/>
                <a:gd name="connsiteX25" fmla="*/ 1116574 w 8333458"/>
                <a:gd name="connsiteY25" fmla="*/ 486724 h 1126018"/>
                <a:gd name="connsiteX26" fmla="*/ 616228 w 8333458"/>
                <a:gd name="connsiteY26" fmla="*/ 421521 h 1126018"/>
                <a:gd name="connsiteX27" fmla="*/ 456721 w 8333458"/>
                <a:gd name="connsiteY27" fmla="*/ 402016 h 1126018"/>
                <a:gd name="connsiteX28" fmla="*/ 270081 w 8333458"/>
                <a:gd name="connsiteY28" fmla="*/ 355480 h 1126018"/>
                <a:gd name="connsiteX0" fmla="*/ 108351 w 8333458"/>
                <a:gd name="connsiteY0" fmla="*/ 131025 h 1126018"/>
                <a:gd name="connsiteX1" fmla="*/ 16134 w 8333458"/>
                <a:gd name="connsiteY1" fmla="*/ 43775 h 1126018"/>
                <a:gd name="connsiteX2" fmla="*/ 18348 w 8333458"/>
                <a:gd name="connsiteY2" fmla="*/ 948958 h 1126018"/>
                <a:gd name="connsiteX3" fmla="*/ 33096 w 8333458"/>
                <a:gd name="connsiteY3" fmla="*/ 1111189 h 1126018"/>
                <a:gd name="connsiteX4" fmla="*/ 416554 w 8333458"/>
                <a:gd name="connsiteY4" fmla="*/ 1096441 h 1126018"/>
                <a:gd name="connsiteX5" fmla="*/ 4069238 w 8333458"/>
                <a:gd name="connsiteY5" fmla="*/ 1116106 h 1126018"/>
                <a:gd name="connsiteX6" fmla="*/ 7023832 w 8333458"/>
                <a:gd name="connsiteY6" fmla="*/ 1116106 h 1126018"/>
                <a:gd name="connsiteX7" fmla="*/ 7849742 w 8333458"/>
                <a:gd name="connsiteY7" fmla="*/ 1125938 h 1126018"/>
                <a:gd name="connsiteX8" fmla="*/ 8313295 w 8333458"/>
                <a:gd name="connsiteY8" fmla="*/ 1107299 h 1126018"/>
                <a:gd name="connsiteX9" fmla="*/ 8251239 w 8333458"/>
                <a:gd name="connsiteY9" fmla="*/ 999858 h 1126018"/>
                <a:gd name="connsiteX10" fmla="*/ 8261559 w 8333458"/>
                <a:gd name="connsiteY10" fmla="*/ 967046 h 1126018"/>
                <a:gd name="connsiteX11" fmla="*/ 8085716 w 8333458"/>
                <a:gd name="connsiteY11" fmla="*/ 1001995 h 1126018"/>
                <a:gd name="connsiteX12" fmla="*/ 7889112 w 8333458"/>
                <a:gd name="connsiteY12" fmla="*/ 979020 h 1126018"/>
                <a:gd name="connsiteX13" fmla="*/ 7419380 w 8333458"/>
                <a:gd name="connsiteY13" fmla="*/ 988864 h 1126018"/>
                <a:gd name="connsiteX14" fmla="*/ 7077029 w 8333458"/>
                <a:gd name="connsiteY14" fmla="*/ 999265 h 1126018"/>
                <a:gd name="connsiteX15" fmla="*/ 6519321 w 8333458"/>
                <a:gd name="connsiteY15" fmla="*/ 979601 h 1126018"/>
                <a:gd name="connsiteX16" fmla="*/ 6204077 w 8333458"/>
                <a:gd name="connsiteY16" fmla="*/ 982931 h 1126018"/>
                <a:gd name="connsiteX17" fmla="*/ 5915186 w 8333458"/>
                <a:gd name="connsiteY17" fmla="*/ 997738 h 1126018"/>
                <a:gd name="connsiteX18" fmla="*/ 5435776 w 8333458"/>
                <a:gd name="connsiteY18" fmla="*/ 1000944 h 1126018"/>
                <a:gd name="connsiteX19" fmla="*/ 5208701 w 8333458"/>
                <a:gd name="connsiteY19" fmla="*/ 968861 h 1126018"/>
                <a:gd name="connsiteX20" fmla="*/ 4982772 w 8333458"/>
                <a:gd name="connsiteY20" fmla="*/ 974858 h 1126018"/>
                <a:gd name="connsiteX21" fmla="*/ 4088502 w 8333458"/>
                <a:gd name="connsiteY21" fmla="*/ 954805 h 1126018"/>
                <a:gd name="connsiteX22" fmla="*/ 3287994 w 8333458"/>
                <a:gd name="connsiteY22" fmla="*/ 897023 h 1126018"/>
                <a:gd name="connsiteX23" fmla="*/ 2180223 w 8333458"/>
                <a:gd name="connsiteY23" fmla="*/ 870473 h 1126018"/>
                <a:gd name="connsiteX24" fmla="*/ 1370501 w 8333458"/>
                <a:gd name="connsiteY24" fmla="*/ 593688 h 1126018"/>
                <a:gd name="connsiteX25" fmla="*/ 1116574 w 8333458"/>
                <a:gd name="connsiteY25" fmla="*/ 486724 h 1126018"/>
                <a:gd name="connsiteX26" fmla="*/ 616228 w 8333458"/>
                <a:gd name="connsiteY26" fmla="*/ 421521 h 1126018"/>
                <a:gd name="connsiteX27" fmla="*/ 456721 w 8333458"/>
                <a:gd name="connsiteY27" fmla="*/ 402016 h 1126018"/>
                <a:gd name="connsiteX28" fmla="*/ 247190 w 8333458"/>
                <a:gd name="connsiteY28" fmla="*/ 430453 h 1126018"/>
                <a:gd name="connsiteX0" fmla="*/ 108351 w 8333458"/>
                <a:gd name="connsiteY0" fmla="*/ 131025 h 1126018"/>
                <a:gd name="connsiteX1" fmla="*/ 16134 w 8333458"/>
                <a:gd name="connsiteY1" fmla="*/ 43775 h 1126018"/>
                <a:gd name="connsiteX2" fmla="*/ 18348 w 8333458"/>
                <a:gd name="connsiteY2" fmla="*/ 948958 h 1126018"/>
                <a:gd name="connsiteX3" fmla="*/ 33096 w 8333458"/>
                <a:gd name="connsiteY3" fmla="*/ 1111189 h 1126018"/>
                <a:gd name="connsiteX4" fmla="*/ 416554 w 8333458"/>
                <a:gd name="connsiteY4" fmla="*/ 1096441 h 1126018"/>
                <a:gd name="connsiteX5" fmla="*/ 4069238 w 8333458"/>
                <a:gd name="connsiteY5" fmla="*/ 1116106 h 1126018"/>
                <a:gd name="connsiteX6" fmla="*/ 7023832 w 8333458"/>
                <a:gd name="connsiteY6" fmla="*/ 1116106 h 1126018"/>
                <a:gd name="connsiteX7" fmla="*/ 7849742 w 8333458"/>
                <a:gd name="connsiteY7" fmla="*/ 1125938 h 1126018"/>
                <a:gd name="connsiteX8" fmla="*/ 8313295 w 8333458"/>
                <a:gd name="connsiteY8" fmla="*/ 1107299 h 1126018"/>
                <a:gd name="connsiteX9" fmla="*/ 8251239 w 8333458"/>
                <a:gd name="connsiteY9" fmla="*/ 999858 h 1126018"/>
                <a:gd name="connsiteX10" fmla="*/ 8261559 w 8333458"/>
                <a:gd name="connsiteY10" fmla="*/ 967046 h 1126018"/>
                <a:gd name="connsiteX11" fmla="*/ 8085716 w 8333458"/>
                <a:gd name="connsiteY11" fmla="*/ 1001995 h 1126018"/>
                <a:gd name="connsiteX12" fmla="*/ 7889112 w 8333458"/>
                <a:gd name="connsiteY12" fmla="*/ 979020 h 1126018"/>
                <a:gd name="connsiteX13" fmla="*/ 7419380 w 8333458"/>
                <a:gd name="connsiteY13" fmla="*/ 988864 h 1126018"/>
                <a:gd name="connsiteX14" fmla="*/ 7077029 w 8333458"/>
                <a:gd name="connsiteY14" fmla="*/ 999265 h 1126018"/>
                <a:gd name="connsiteX15" fmla="*/ 6519321 w 8333458"/>
                <a:gd name="connsiteY15" fmla="*/ 979601 h 1126018"/>
                <a:gd name="connsiteX16" fmla="*/ 6204077 w 8333458"/>
                <a:gd name="connsiteY16" fmla="*/ 982931 h 1126018"/>
                <a:gd name="connsiteX17" fmla="*/ 5915186 w 8333458"/>
                <a:gd name="connsiteY17" fmla="*/ 997738 h 1126018"/>
                <a:gd name="connsiteX18" fmla="*/ 5435776 w 8333458"/>
                <a:gd name="connsiteY18" fmla="*/ 1000944 h 1126018"/>
                <a:gd name="connsiteX19" fmla="*/ 5208701 w 8333458"/>
                <a:gd name="connsiteY19" fmla="*/ 968861 h 1126018"/>
                <a:gd name="connsiteX20" fmla="*/ 4982772 w 8333458"/>
                <a:gd name="connsiteY20" fmla="*/ 974858 h 1126018"/>
                <a:gd name="connsiteX21" fmla="*/ 4088502 w 8333458"/>
                <a:gd name="connsiteY21" fmla="*/ 954805 h 1126018"/>
                <a:gd name="connsiteX22" fmla="*/ 3287994 w 8333458"/>
                <a:gd name="connsiteY22" fmla="*/ 897023 h 1126018"/>
                <a:gd name="connsiteX23" fmla="*/ 2180223 w 8333458"/>
                <a:gd name="connsiteY23" fmla="*/ 870473 h 1126018"/>
                <a:gd name="connsiteX24" fmla="*/ 1370501 w 8333458"/>
                <a:gd name="connsiteY24" fmla="*/ 593688 h 1126018"/>
                <a:gd name="connsiteX25" fmla="*/ 1116574 w 8333458"/>
                <a:gd name="connsiteY25" fmla="*/ 486724 h 1126018"/>
                <a:gd name="connsiteX26" fmla="*/ 616228 w 8333458"/>
                <a:gd name="connsiteY26" fmla="*/ 421521 h 1126018"/>
                <a:gd name="connsiteX27" fmla="*/ 513948 w 8333458"/>
                <a:gd name="connsiteY27" fmla="*/ 498410 h 1126018"/>
                <a:gd name="connsiteX28" fmla="*/ 247190 w 8333458"/>
                <a:gd name="connsiteY28" fmla="*/ 430453 h 1126018"/>
                <a:gd name="connsiteX0" fmla="*/ 108351 w 8333458"/>
                <a:gd name="connsiteY0" fmla="*/ 131025 h 1126018"/>
                <a:gd name="connsiteX1" fmla="*/ 16134 w 8333458"/>
                <a:gd name="connsiteY1" fmla="*/ 43775 h 1126018"/>
                <a:gd name="connsiteX2" fmla="*/ 18348 w 8333458"/>
                <a:gd name="connsiteY2" fmla="*/ 948958 h 1126018"/>
                <a:gd name="connsiteX3" fmla="*/ 33096 w 8333458"/>
                <a:gd name="connsiteY3" fmla="*/ 1111189 h 1126018"/>
                <a:gd name="connsiteX4" fmla="*/ 416554 w 8333458"/>
                <a:gd name="connsiteY4" fmla="*/ 1096441 h 1126018"/>
                <a:gd name="connsiteX5" fmla="*/ 4069238 w 8333458"/>
                <a:gd name="connsiteY5" fmla="*/ 1116106 h 1126018"/>
                <a:gd name="connsiteX6" fmla="*/ 7023832 w 8333458"/>
                <a:gd name="connsiteY6" fmla="*/ 1116106 h 1126018"/>
                <a:gd name="connsiteX7" fmla="*/ 7849742 w 8333458"/>
                <a:gd name="connsiteY7" fmla="*/ 1125938 h 1126018"/>
                <a:gd name="connsiteX8" fmla="*/ 8313295 w 8333458"/>
                <a:gd name="connsiteY8" fmla="*/ 1107299 h 1126018"/>
                <a:gd name="connsiteX9" fmla="*/ 8251239 w 8333458"/>
                <a:gd name="connsiteY9" fmla="*/ 999858 h 1126018"/>
                <a:gd name="connsiteX10" fmla="*/ 8261559 w 8333458"/>
                <a:gd name="connsiteY10" fmla="*/ 967046 h 1126018"/>
                <a:gd name="connsiteX11" fmla="*/ 8085716 w 8333458"/>
                <a:gd name="connsiteY11" fmla="*/ 1001995 h 1126018"/>
                <a:gd name="connsiteX12" fmla="*/ 7889112 w 8333458"/>
                <a:gd name="connsiteY12" fmla="*/ 979020 h 1126018"/>
                <a:gd name="connsiteX13" fmla="*/ 7419380 w 8333458"/>
                <a:gd name="connsiteY13" fmla="*/ 988864 h 1126018"/>
                <a:gd name="connsiteX14" fmla="*/ 7077029 w 8333458"/>
                <a:gd name="connsiteY14" fmla="*/ 999265 h 1126018"/>
                <a:gd name="connsiteX15" fmla="*/ 6519321 w 8333458"/>
                <a:gd name="connsiteY15" fmla="*/ 979601 h 1126018"/>
                <a:gd name="connsiteX16" fmla="*/ 6204077 w 8333458"/>
                <a:gd name="connsiteY16" fmla="*/ 982931 h 1126018"/>
                <a:gd name="connsiteX17" fmla="*/ 5915186 w 8333458"/>
                <a:gd name="connsiteY17" fmla="*/ 997738 h 1126018"/>
                <a:gd name="connsiteX18" fmla="*/ 5435776 w 8333458"/>
                <a:gd name="connsiteY18" fmla="*/ 1000944 h 1126018"/>
                <a:gd name="connsiteX19" fmla="*/ 5208701 w 8333458"/>
                <a:gd name="connsiteY19" fmla="*/ 968861 h 1126018"/>
                <a:gd name="connsiteX20" fmla="*/ 4982772 w 8333458"/>
                <a:gd name="connsiteY20" fmla="*/ 974858 h 1126018"/>
                <a:gd name="connsiteX21" fmla="*/ 4088502 w 8333458"/>
                <a:gd name="connsiteY21" fmla="*/ 954805 h 1126018"/>
                <a:gd name="connsiteX22" fmla="*/ 3287994 w 8333458"/>
                <a:gd name="connsiteY22" fmla="*/ 897023 h 1126018"/>
                <a:gd name="connsiteX23" fmla="*/ 2180223 w 8333458"/>
                <a:gd name="connsiteY23" fmla="*/ 870473 h 1126018"/>
                <a:gd name="connsiteX24" fmla="*/ 1370501 w 8333458"/>
                <a:gd name="connsiteY24" fmla="*/ 593688 h 1126018"/>
                <a:gd name="connsiteX25" fmla="*/ 1116574 w 8333458"/>
                <a:gd name="connsiteY25" fmla="*/ 486724 h 1126018"/>
                <a:gd name="connsiteX26" fmla="*/ 616228 w 8333458"/>
                <a:gd name="connsiteY26" fmla="*/ 421521 h 1126018"/>
                <a:gd name="connsiteX27" fmla="*/ 513948 w 8333458"/>
                <a:gd name="connsiteY27" fmla="*/ 498410 h 1126018"/>
                <a:gd name="connsiteX28" fmla="*/ 247190 w 8333458"/>
                <a:gd name="connsiteY28" fmla="*/ 430453 h 1126018"/>
                <a:gd name="connsiteX0" fmla="*/ 108351 w 8333458"/>
                <a:gd name="connsiteY0" fmla="*/ 131025 h 1126018"/>
                <a:gd name="connsiteX1" fmla="*/ 16134 w 8333458"/>
                <a:gd name="connsiteY1" fmla="*/ 43775 h 1126018"/>
                <a:gd name="connsiteX2" fmla="*/ 18348 w 8333458"/>
                <a:gd name="connsiteY2" fmla="*/ 948958 h 1126018"/>
                <a:gd name="connsiteX3" fmla="*/ 33096 w 8333458"/>
                <a:gd name="connsiteY3" fmla="*/ 1111189 h 1126018"/>
                <a:gd name="connsiteX4" fmla="*/ 416554 w 8333458"/>
                <a:gd name="connsiteY4" fmla="*/ 1096441 h 1126018"/>
                <a:gd name="connsiteX5" fmla="*/ 4069238 w 8333458"/>
                <a:gd name="connsiteY5" fmla="*/ 1116106 h 1126018"/>
                <a:gd name="connsiteX6" fmla="*/ 7023832 w 8333458"/>
                <a:gd name="connsiteY6" fmla="*/ 1116106 h 1126018"/>
                <a:gd name="connsiteX7" fmla="*/ 7849742 w 8333458"/>
                <a:gd name="connsiteY7" fmla="*/ 1125938 h 1126018"/>
                <a:gd name="connsiteX8" fmla="*/ 8313295 w 8333458"/>
                <a:gd name="connsiteY8" fmla="*/ 1107299 h 1126018"/>
                <a:gd name="connsiteX9" fmla="*/ 8251239 w 8333458"/>
                <a:gd name="connsiteY9" fmla="*/ 999858 h 1126018"/>
                <a:gd name="connsiteX10" fmla="*/ 8261559 w 8333458"/>
                <a:gd name="connsiteY10" fmla="*/ 967046 h 1126018"/>
                <a:gd name="connsiteX11" fmla="*/ 8085716 w 8333458"/>
                <a:gd name="connsiteY11" fmla="*/ 1001995 h 1126018"/>
                <a:gd name="connsiteX12" fmla="*/ 7889112 w 8333458"/>
                <a:gd name="connsiteY12" fmla="*/ 979020 h 1126018"/>
                <a:gd name="connsiteX13" fmla="*/ 7419380 w 8333458"/>
                <a:gd name="connsiteY13" fmla="*/ 988864 h 1126018"/>
                <a:gd name="connsiteX14" fmla="*/ 7077029 w 8333458"/>
                <a:gd name="connsiteY14" fmla="*/ 999265 h 1126018"/>
                <a:gd name="connsiteX15" fmla="*/ 6519321 w 8333458"/>
                <a:gd name="connsiteY15" fmla="*/ 979601 h 1126018"/>
                <a:gd name="connsiteX16" fmla="*/ 6204077 w 8333458"/>
                <a:gd name="connsiteY16" fmla="*/ 982931 h 1126018"/>
                <a:gd name="connsiteX17" fmla="*/ 5915186 w 8333458"/>
                <a:gd name="connsiteY17" fmla="*/ 997738 h 1126018"/>
                <a:gd name="connsiteX18" fmla="*/ 5435776 w 8333458"/>
                <a:gd name="connsiteY18" fmla="*/ 1000944 h 1126018"/>
                <a:gd name="connsiteX19" fmla="*/ 5208701 w 8333458"/>
                <a:gd name="connsiteY19" fmla="*/ 968861 h 1126018"/>
                <a:gd name="connsiteX20" fmla="*/ 4982772 w 8333458"/>
                <a:gd name="connsiteY20" fmla="*/ 974858 h 1126018"/>
                <a:gd name="connsiteX21" fmla="*/ 4088502 w 8333458"/>
                <a:gd name="connsiteY21" fmla="*/ 954805 h 1126018"/>
                <a:gd name="connsiteX22" fmla="*/ 3287994 w 8333458"/>
                <a:gd name="connsiteY22" fmla="*/ 897023 h 1126018"/>
                <a:gd name="connsiteX23" fmla="*/ 2180223 w 8333458"/>
                <a:gd name="connsiteY23" fmla="*/ 870473 h 1126018"/>
                <a:gd name="connsiteX24" fmla="*/ 1370501 w 8333458"/>
                <a:gd name="connsiteY24" fmla="*/ 593688 h 1126018"/>
                <a:gd name="connsiteX25" fmla="*/ 1116574 w 8333458"/>
                <a:gd name="connsiteY25" fmla="*/ 486724 h 1126018"/>
                <a:gd name="connsiteX26" fmla="*/ 616228 w 8333458"/>
                <a:gd name="connsiteY26" fmla="*/ 421521 h 1126018"/>
                <a:gd name="connsiteX27" fmla="*/ 525394 w 8333458"/>
                <a:gd name="connsiteY27" fmla="*/ 466279 h 1126018"/>
                <a:gd name="connsiteX28" fmla="*/ 247190 w 8333458"/>
                <a:gd name="connsiteY28" fmla="*/ 430453 h 1126018"/>
                <a:gd name="connsiteX0" fmla="*/ 108351 w 8333458"/>
                <a:gd name="connsiteY0" fmla="*/ 131025 h 1126018"/>
                <a:gd name="connsiteX1" fmla="*/ 16134 w 8333458"/>
                <a:gd name="connsiteY1" fmla="*/ 43775 h 1126018"/>
                <a:gd name="connsiteX2" fmla="*/ 18348 w 8333458"/>
                <a:gd name="connsiteY2" fmla="*/ 948958 h 1126018"/>
                <a:gd name="connsiteX3" fmla="*/ 33096 w 8333458"/>
                <a:gd name="connsiteY3" fmla="*/ 1111189 h 1126018"/>
                <a:gd name="connsiteX4" fmla="*/ 416554 w 8333458"/>
                <a:gd name="connsiteY4" fmla="*/ 1096441 h 1126018"/>
                <a:gd name="connsiteX5" fmla="*/ 4069238 w 8333458"/>
                <a:gd name="connsiteY5" fmla="*/ 1116106 h 1126018"/>
                <a:gd name="connsiteX6" fmla="*/ 7023832 w 8333458"/>
                <a:gd name="connsiteY6" fmla="*/ 1116106 h 1126018"/>
                <a:gd name="connsiteX7" fmla="*/ 7849742 w 8333458"/>
                <a:gd name="connsiteY7" fmla="*/ 1125938 h 1126018"/>
                <a:gd name="connsiteX8" fmla="*/ 8313295 w 8333458"/>
                <a:gd name="connsiteY8" fmla="*/ 1107299 h 1126018"/>
                <a:gd name="connsiteX9" fmla="*/ 8251239 w 8333458"/>
                <a:gd name="connsiteY9" fmla="*/ 999858 h 1126018"/>
                <a:gd name="connsiteX10" fmla="*/ 8261559 w 8333458"/>
                <a:gd name="connsiteY10" fmla="*/ 967046 h 1126018"/>
                <a:gd name="connsiteX11" fmla="*/ 8085716 w 8333458"/>
                <a:gd name="connsiteY11" fmla="*/ 1001995 h 1126018"/>
                <a:gd name="connsiteX12" fmla="*/ 7889112 w 8333458"/>
                <a:gd name="connsiteY12" fmla="*/ 979020 h 1126018"/>
                <a:gd name="connsiteX13" fmla="*/ 7419380 w 8333458"/>
                <a:gd name="connsiteY13" fmla="*/ 988864 h 1126018"/>
                <a:gd name="connsiteX14" fmla="*/ 7077029 w 8333458"/>
                <a:gd name="connsiteY14" fmla="*/ 999265 h 1126018"/>
                <a:gd name="connsiteX15" fmla="*/ 6519321 w 8333458"/>
                <a:gd name="connsiteY15" fmla="*/ 979601 h 1126018"/>
                <a:gd name="connsiteX16" fmla="*/ 6204077 w 8333458"/>
                <a:gd name="connsiteY16" fmla="*/ 982931 h 1126018"/>
                <a:gd name="connsiteX17" fmla="*/ 5915186 w 8333458"/>
                <a:gd name="connsiteY17" fmla="*/ 997738 h 1126018"/>
                <a:gd name="connsiteX18" fmla="*/ 5435776 w 8333458"/>
                <a:gd name="connsiteY18" fmla="*/ 1000944 h 1126018"/>
                <a:gd name="connsiteX19" fmla="*/ 5208701 w 8333458"/>
                <a:gd name="connsiteY19" fmla="*/ 968861 h 1126018"/>
                <a:gd name="connsiteX20" fmla="*/ 4982772 w 8333458"/>
                <a:gd name="connsiteY20" fmla="*/ 974858 h 1126018"/>
                <a:gd name="connsiteX21" fmla="*/ 4088502 w 8333458"/>
                <a:gd name="connsiteY21" fmla="*/ 954805 h 1126018"/>
                <a:gd name="connsiteX22" fmla="*/ 3287994 w 8333458"/>
                <a:gd name="connsiteY22" fmla="*/ 897023 h 1126018"/>
                <a:gd name="connsiteX23" fmla="*/ 2180223 w 8333458"/>
                <a:gd name="connsiteY23" fmla="*/ 870473 h 1126018"/>
                <a:gd name="connsiteX24" fmla="*/ 1370501 w 8333458"/>
                <a:gd name="connsiteY24" fmla="*/ 593688 h 1126018"/>
                <a:gd name="connsiteX25" fmla="*/ 1116574 w 8333458"/>
                <a:gd name="connsiteY25" fmla="*/ 540277 h 1126018"/>
                <a:gd name="connsiteX26" fmla="*/ 616228 w 8333458"/>
                <a:gd name="connsiteY26" fmla="*/ 421521 h 1126018"/>
                <a:gd name="connsiteX27" fmla="*/ 525394 w 8333458"/>
                <a:gd name="connsiteY27" fmla="*/ 466279 h 1126018"/>
                <a:gd name="connsiteX28" fmla="*/ 247190 w 8333458"/>
                <a:gd name="connsiteY28" fmla="*/ 430453 h 1126018"/>
                <a:gd name="connsiteX0" fmla="*/ 108351 w 8333458"/>
                <a:gd name="connsiteY0" fmla="*/ 131025 h 1126018"/>
                <a:gd name="connsiteX1" fmla="*/ 16134 w 8333458"/>
                <a:gd name="connsiteY1" fmla="*/ 43775 h 1126018"/>
                <a:gd name="connsiteX2" fmla="*/ 18348 w 8333458"/>
                <a:gd name="connsiteY2" fmla="*/ 948958 h 1126018"/>
                <a:gd name="connsiteX3" fmla="*/ 33096 w 8333458"/>
                <a:gd name="connsiteY3" fmla="*/ 1111189 h 1126018"/>
                <a:gd name="connsiteX4" fmla="*/ 416554 w 8333458"/>
                <a:gd name="connsiteY4" fmla="*/ 1096441 h 1126018"/>
                <a:gd name="connsiteX5" fmla="*/ 4069238 w 8333458"/>
                <a:gd name="connsiteY5" fmla="*/ 1116106 h 1126018"/>
                <a:gd name="connsiteX6" fmla="*/ 7023832 w 8333458"/>
                <a:gd name="connsiteY6" fmla="*/ 1116106 h 1126018"/>
                <a:gd name="connsiteX7" fmla="*/ 7849742 w 8333458"/>
                <a:gd name="connsiteY7" fmla="*/ 1125938 h 1126018"/>
                <a:gd name="connsiteX8" fmla="*/ 8313295 w 8333458"/>
                <a:gd name="connsiteY8" fmla="*/ 1107299 h 1126018"/>
                <a:gd name="connsiteX9" fmla="*/ 8251239 w 8333458"/>
                <a:gd name="connsiteY9" fmla="*/ 999858 h 1126018"/>
                <a:gd name="connsiteX10" fmla="*/ 8261559 w 8333458"/>
                <a:gd name="connsiteY10" fmla="*/ 967046 h 1126018"/>
                <a:gd name="connsiteX11" fmla="*/ 8085716 w 8333458"/>
                <a:gd name="connsiteY11" fmla="*/ 1001995 h 1126018"/>
                <a:gd name="connsiteX12" fmla="*/ 7889112 w 8333458"/>
                <a:gd name="connsiteY12" fmla="*/ 979020 h 1126018"/>
                <a:gd name="connsiteX13" fmla="*/ 7419380 w 8333458"/>
                <a:gd name="connsiteY13" fmla="*/ 988864 h 1126018"/>
                <a:gd name="connsiteX14" fmla="*/ 7077029 w 8333458"/>
                <a:gd name="connsiteY14" fmla="*/ 999265 h 1126018"/>
                <a:gd name="connsiteX15" fmla="*/ 6519321 w 8333458"/>
                <a:gd name="connsiteY15" fmla="*/ 979601 h 1126018"/>
                <a:gd name="connsiteX16" fmla="*/ 6204077 w 8333458"/>
                <a:gd name="connsiteY16" fmla="*/ 982931 h 1126018"/>
                <a:gd name="connsiteX17" fmla="*/ 5915186 w 8333458"/>
                <a:gd name="connsiteY17" fmla="*/ 997738 h 1126018"/>
                <a:gd name="connsiteX18" fmla="*/ 5435776 w 8333458"/>
                <a:gd name="connsiteY18" fmla="*/ 1000944 h 1126018"/>
                <a:gd name="connsiteX19" fmla="*/ 5208701 w 8333458"/>
                <a:gd name="connsiteY19" fmla="*/ 968861 h 1126018"/>
                <a:gd name="connsiteX20" fmla="*/ 4982772 w 8333458"/>
                <a:gd name="connsiteY20" fmla="*/ 974858 h 1126018"/>
                <a:gd name="connsiteX21" fmla="*/ 4088502 w 8333458"/>
                <a:gd name="connsiteY21" fmla="*/ 954805 h 1126018"/>
                <a:gd name="connsiteX22" fmla="*/ 3287994 w 8333458"/>
                <a:gd name="connsiteY22" fmla="*/ 897023 h 1126018"/>
                <a:gd name="connsiteX23" fmla="*/ 2180223 w 8333458"/>
                <a:gd name="connsiteY23" fmla="*/ 870473 h 1126018"/>
                <a:gd name="connsiteX24" fmla="*/ 1370501 w 8333458"/>
                <a:gd name="connsiteY24" fmla="*/ 593688 h 1126018"/>
                <a:gd name="connsiteX25" fmla="*/ 1116574 w 8333458"/>
                <a:gd name="connsiteY25" fmla="*/ 540277 h 1126018"/>
                <a:gd name="connsiteX26" fmla="*/ 650565 w 8333458"/>
                <a:gd name="connsiteY26" fmla="*/ 464363 h 1126018"/>
                <a:gd name="connsiteX27" fmla="*/ 525394 w 8333458"/>
                <a:gd name="connsiteY27" fmla="*/ 466279 h 1126018"/>
                <a:gd name="connsiteX28" fmla="*/ 247190 w 8333458"/>
                <a:gd name="connsiteY28" fmla="*/ 430453 h 1126018"/>
                <a:gd name="connsiteX0" fmla="*/ 108351 w 8333458"/>
                <a:gd name="connsiteY0" fmla="*/ 131025 h 1126018"/>
                <a:gd name="connsiteX1" fmla="*/ 16134 w 8333458"/>
                <a:gd name="connsiteY1" fmla="*/ 43775 h 1126018"/>
                <a:gd name="connsiteX2" fmla="*/ 18348 w 8333458"/>
                <a:gd name="connsiteY2" fmla="*/ 948958 h 1126018"/>
                <a:gd name="connsiteX3" fmla="*/ 33096 w 8333458"/>
                <a:gd name="connsiteY3" fmla="*/ 1111189 h 1126018"/>
                <a:gd name="connsiteX4" fmla="*/ 416554 w 8333458"/>
                <a:gd name="connsiteY4" fmla="*/ 1096441 h 1126018"/>
                <a:gd name="connsiteX5" fmla="*/ 4069238 w 8333458"/>
                <a:gd name="connsiteY5" fmla="*/ 1116106 h 1126018"/>
                <a:gd name="connsiteX6" fmla="*/ 7023832 w 8333458"/>
                <a:gd name="connsiteY6" fmla="*/ 1116106 h 1126018"/>
                <a:gd name="connsiteX7" fmla="*/ 7849742 w 8333458"/>
                <a:gd name="connsiteY7" fmla="*/ 1125938 h 1126018"/>
                <a:gd name="connsiteX8" fmla="*/ 8313295 w 8333458"/>
                <a:gd name="connsiteY8" fmla="*/ 1107299 h 1126018"/>
                <a:gd name="connsiteX9" fmla="*/ 8251239 w 8333458"/>
                <a:gd name="connsiteY9" fmla="*/ 999858 h 1126018"/>
                <a:gd name="connsiteX10" fmla="*/ 8261559 w 8333458"/>
                <a:gd name="connsiteY10" fmla="*/ 967046 h 1126018"/>
                <a:gd name="connsiteX11" fmla="*/ 8085716 w 8333458"/>
                <a:gd name="connsiteY11" fmla="*/ 1001995 h 1126018"/>
                <a:gd name="connsiteX12" fmla="*/ 7889112 w 8333458"/>
                <a:gd name="connsiteY12" fmla="*/ 979020 h 1126018"/>
                <a:gd name="connsiteX13" fmla="*/ 7419380 w 8333458"/>
                <a:gd name="connsiteY13" fmla="*/ 988864 h 1126018"/>
                <a:gd name="connsiteX14" fmla="*/ 7077029 w 8333458"/>
                <a:gd name="connsiteY14" fmla="*/ 999265 h 1126018"/>
                <a:gd name="connsiteX15" fmla="*/ 6519321 w 8333458"/>
                <a:gd name="connsiteY15" fmla="*/ 979601 h 1126018"/>
                <a:gd name="connsiteX16" fmla="*/ 6204077 w 8333458"/>
                <a:gd name="connsiteY16" fmla="*/ 982931 h 1126018"/>
                <a:gd name="connsiteX17" fmla="*/ 5915186 w 8333458"/>
                <a:gd name="connsiteY17" fmla="*/ 997738 h 1126018"/>
                <a:gd name="connsiteX18" fmla="*/ 5435776 w 8333458"/>
                <a:gd name="connsiteY18" fmla="*/ 1000944 h 1126018"/>
                <a:gd name="connsiteX19" fmla="*/ 5208701 w 8333458"/>
                <a:gd name="connsiteY19" fmla="*/ 968861 h 1126018"/>
                <a:gd name="connsiteX20" fmla="*/ 4982772 w 8333458"/>
                <a:gd name="connsiteY20" fmla="*/ 974858 h 1126018"/>
                <a:gd name="connsiteX21" fmla="*/ 4088502 w 8333458"/>
                <a:gd name="connsiteY21" fmla="*/ 954805 h 1126018"/>
                <a:gd name="connsiteX22" fmla="*/ 3287994 w 8333458"/>
                <a:gd name="connsiteY22" fmla="*/ 897023 h 1126018"/>
                <a:gd name="connsiteX23" fmla="*/ 2180223 w 8333458"/>
                <a:gd name="connsiteY23" fmla="*/ 870473 h 1126018"/>
                <a:gd name="connsiteX24" fmla="*/ 1359056 w 8333458"/>
                <a:gd name="connsiteY24" fmla="*/ 625819 h 1126018"/>
                <a:gd name="connsiteX25" fmla="*/ 1116574 w 8333458"/>
                <a:gd name="connsiteY25" fmla="*/ 540277 h 1126018"/>
                <a:gd name="connsiteX26" fmla="*/ 650565 w 8333458"/>
                <a:gd name="connsiteY26" fmla="*/ 464363 h 1126018"/>
                <a:gd name="connsiteX27" fmla="*/ 525394 w 8333458"/>
                <a:gd name="connsiteY27" fmla="*/ 466279 h 1126018"/>
                <a:gd name="connsiteX28" fmla="*/ 247190 w 8333458"/>
                <a:gd name="connsiteY28" fmla="*/ 430453 h 1126018"/>
                <a:gd name="connsiteX0" fmla="*/ 115259 w 8340366"/>
                <a:gd name="connsiteY0" fmla="*/ 317415 h 1312408"/>
                <a:gd name="connsiteX1" fmla="*/ 4140 w 8340366"/>
                <a:gd name="connsiteY1" fmla="*/ 26748 h 1312408"/>
                <a:gd name="connsiteX2" fmla="*/ 25256 w 8340366"/>
                <a:gd name="connsiteY2" fmla="*/ 1135348 h 1312408"/>
                <a:gd name="connsiteX3" fmla="*/ 40004 w 8340366"/>
                <a:gd name="connsiteY3" fmla="*/ 1297579 h 1312408"/>
                <a:gd name="connsiteX4" fmla="*/ 423462 w 8340366"/>
                <a:gd name="connsiteY4" fmla="*/ 1282831 h 1312408"/>
                <a:gd name="connsiteX5" fmla="*/ 4076146 w 8340366"/>
                <a:gd name="connsiteY5" fmla="*/ 1302496 h 1312408"/>
                <a:gd name="connsiteX6" fmla="*/ 7030740 w 8340366"/>
                <a:gd name="connsiteY6" fmla="*/ 1302496 h 1312408"/>
                <a:gd name="connsiteX7" fmla="*/ 7856650 w 8340366"/>
                <a:gd name="connsiteY7" fmla="*/ 1312328 h 1312408"/>
                <a:gd name="connsiteX8" fmla="*/ 8320203 w 8340366"/>
                <a:gd name="connsiteY8" fmla="*/ 1293689 h 1312408"/>
                <a:gd name="connsiteX9" fmla="*/ 8258147 w 8340366"/>
                <a:gd name="connsiteY9" fmla="*/ 1186248 h 1312408"/>
                <a:gd name="connsiteX10" fmla="*/ 8268467 w 8340366"/>
                <a:gd name="connsiteY10" fmla="*/ 1153436 h 1312408"/>
                <a:gd name="connsiteX11" fmla="*/ 8092624 w 8340366"/>
                <a:gd name="connsiteY11" fmla="*/ 1188385 h 1312408"/>
                <a:gd name="connsiteX12" fmla="*/ 7896020 w 8340366"/>
                <a:gd name="connsiteY12" fmla="*/ 1165410 h 1312408"/>
                <a:gd name="connsiteX13" fmla="*/ 7426288 w 8340366"/>
                <a:gd name="connsiteY13" fmla="*/ 1175254 h 1312408"/>
                <a:gd name="connsiteX14" fmla="*/ 7083937 w 8340366"/>
                <a:gd name="connsiteY14" fmla="*/ 1185655 h 1312408"/>
                <a:gd name="connsiteX15" fmla="*/ 6526229 w 8340366"/>
                <a:gd name="connsiteY15" fmla="*/ 1165991 h 1312408"/>
                <a:gd name="connsiteX16" fmla="*/ 6210985 w 8340366"/>
                <a:gd name="connsiteY16" fmla="*/ 1169321 h 1312408"/>
                <a:gd name="connsiteX17" fmla="*/ 5922094 w 8340366"/>
                <a:gd name="connsiteY17" fmla="*/ 1184128 h 1312408"/>
                <a:gd name="connsiteX18" fmla="*/ 5442684 w 8340366"/>
                <a:gd name="connsiteY18" fmla="*/ 1187334 h 1312408"/>
                <a:gd name="connsiteX19" fmla="*/ 5215609 w 8340366"/>
                <a:gd name="connsiteY19" fmla="*/ 1155251 h 1312408"/>
                <a:gd name="connsiteX20" fmla="*/ 4989680 w 8340366"/>
                <a:gd name="connsiteY20" fmla="*/ 1161248 h 1312408"/>
                <a:gd name="connsiteX21" fmla="*/ 4095410 w 8340366"/>
                <a:gd name="connsiteY21" fmla="*/ 1141195 h 1312408"/>
                <a:gd name="connsiteX22" fmla="*/ 3294902 w 8340366"/>
                <a:gd name="connsiteY22" fmla="*/ 1083413 h 1312408"/>
                <a:gd name="connsiteX23" fmla="*/ 2187131 w 8340366"/>
                <a:gd name="connsiteY23" fmla="*/ 1056863 h 1312408"/>
                <a:gd name="connsiteX24" fmla="*/ 1365964 w 8340366"/>
                <a:gd name="connsiteY24" fmla="*/ 812209 h 1312408"/>
                <a:gd name="connsiteX25" fmla="*/ 1123482 w 8340366"/>
                <a:gd name="connsiteY25" fmla="*/ 726667 h 1312408"/>
                <a:gd name="connsiteX26" fmla="*/ 657473 w 8340366"/>
                <a:gd name="connsiteY26" fmla="*/ 650753 h 1312408"/>
                <a:gd name="connsiteX27" fmla="*/ 532302 w 8340366"/>
                <a:gd name="connsiteY27" fmla="*/ 652669 h 1312408"/>
                <a:gd name="connsiteX28" fmla="*/ 254098 w 8340366"/>
                <a:gd name="connsiteY28" fmla="*/ 616843 h 1312408"/>
                <a:gd name="connsiteX0" fmla="*/ 175722 w 8344122"/>
                <a:gd name="connsiteY0" fmla="*/ 239621 h 1323057"/>
                <a:gd name="connsiteX1" fmla="*/ 7896 w 8344122"/>
                <a:gd name="connsiteY1" fmla="*/ 37397 h 1323057"/>
                <a:gd name="connsiteX2" fmla="*/ 29012 w 8344122"/>
                <a:gd name="connsiteY2" fmla="*/ 1145997 h 1323057"/>
                <a:gd name="connsiteX3" fmla="*/ 43760 w 8344122"/>
                <a:gd name="connsiteY3" fmla="*/ 1308228 h 1323057"/>
                <a:gd name="connsiteX4" fmla="*/ 427218 w 8344122"/>
                <a:gd name="connsiteY4" fmla="*/ 1293480 h 1323057"/>
                <a:gd name="connsiteX5" fmla="*/ 4079902 w 8344122"/>
                <a:gd name="connsiteY5" fmla="*/ 1313145 h 1323057"/>
                <a:gd name="connsiteX6" fmla="*/ 7034496 w 8344122"/>
                <a:gd name="connsiteY6" fmla="*/ 1313145 h 1323057"/>
                <a:gd name="connsiteX7" fmla="*/ 7860406 w 8344122"/>
                <a:gd name="connsiteY7" fmla="*/ 1322977 h 1323057"/>
                <a:gd name="connsiteX8" fmla="*/ 8323959 w 8344122"/>
                <a:gd name="connsiteY8" fmla="*/ 1304338 h 1323057"/>
                <a:gd name="connsiteX9" fmla="*/ 8261903 w 8344122"/>
                <a:gd name="connsiteY9" fmla="*/ 1196897 h 1323057"/>
                <a:gd name="connsiteX10" fmla="*/ 8272223 w 8344122"/>
                <a:gd name="connsiteY10" fmla="*/ 1164085 h 1323057"/>
                <a:gd name="connsiteX11" fmla="*/ 8096380 w 8344122"/>
                <a:gd name="connsiteY11" fmla="*/ 1199034 h 1323057"/>
                <a:gd name="connsiteX12" fmla="*/ 7899776 w 8344122"/>
                <a:gd name="connsiteY12" fmla="*/ 1176059 h 1323057"/>
                <a:gd name="connsiteX13" fmla="*/ 7430044 w 8344122"/>
                <a:gd name="connsiteY13" fmla="*/ 1185903 h 1323057"/>
                <a:gd name="connsiteX14" fmla="*/ 7087693 w 8344122"/>
                <a:gd name="connsiteY14" fmla="*/ 1196304 h 1323057"/>
                <a:gd name="connsiteX15" fmla="*/ 6529985 w 8344122"/>
                <a:gd name="connsiteY15" fmla="*/ 1176640 h 1323057"/>
                <a:gd name="connsiteX16" fmla="*/ 6214741 w 8344122"/>
                <a:gd name="connsiteY16" fmla="*/ 1179970 h 1323057"/>
                <a:gd name="connsiteX17" fmla="*/ 5925850 w 8344122"/>
                <a:gd name="connsiteY17" fmla="*/ 1194777 h 1323057"/>
                <a:gd name="connsiteX18" fmla="*/ 5446440 w 8344122"/>
                <a:gd name="connsiteY18" fmla="*/ 1197983 h 1323057"/>
                <a:gd name="connsiteX19" fmla="*/ 5219365 w 8344122"/>
                <a:gd name="connsiteY19" fmla="*/ 1165900 h 1323057"/>
                <a:gd name="connsiteX20" fmla="*/ 4993436 w 8344122"/>
                <a:gd name="connsiteY20" fmla="*/ 1171897 h 1323057"/>
                <a:gd name="connsiteX21" fmla="*/ 4099166 w 8344122"/>
                <a:gd name="connsiteY21" fmla="*/ 1151844 h 1323057"/>
                <a:gd name="connsiteX22" fmla="*/ 3298658 w 8344122"/>
                <a:gd name="connsiteY22" fmla="*/ 1094062 h 1323057"/>
                <a:gd name="connsiteX23" fmla="*/ 2190887 w 8344122"/>
                <a:gd name="connsiteY23" fmla="*/ 1067512 h 1323057"/>
                <a:gd name="connsiteX24" fmla="*/ 1369720 w 8344122"/>
                <a:gd name="connsiteY24" fmla="*/ 822858 h 1323057"/>
                <a:gd name="connsiteX25" fmla="*/ 1127238 w 8344122"/>
                <a:gd name="connsiteY25" fmla="*/ 737316 h 1323057"/>
                <a:gd name="connsiteX26" fmla="*/ 661229 w 8344122"/>
                <a:gd name="connsiteY26" fmla="*/ 661402 h 1323057"/>
                <a:gd name="connsiteX27" fmla="*/ 536058 w 8344122"/>
                <a:gd name="connsiteY27" fmla="*/ 663318 h 1323057"/>
                <a:gd name="connsiteX28" fmla="*/ 257854 w 8344122"/>
                <a:gd name="connsiteY28" fmla="*/ 627492 h 1323057"/>
                <a:gd name="connsiteX0" fmla="*/ 175722 w 8344122"/>
                <a:gd name="connsiteY0" fmla="*/ 239621 h 1323057"/>
                <a:gd name="connsiteX1" fmla="*/ 7896 w 8344122"/>
                <a:gd name="connsiteY1" fmla="*/ 37397 h 1323057"/>
                <a:gd name="connsiteX2" fmla="*/ 29012 w 8344122"/>
                <a:gd name="connsiteY2" fmla="*/ 1145997 h 1323057"/>
                <a:gd name="connsiteX3" fmla="*/ 43760 w 8344122"/>
                <a:gd name="connsiteY3" fmla="*/ 1308228 h 1323057"/>
                <a:gd name="connsiteX4" fmla="*/ 427218 w 8344122"/>
                <a:gd name="connsiteY4" fmla="*/ 1293480 h 1323057"/>
                <a:gd name="connsiteX5" fmla="*/ 4079902 w 8344122"/>
                <a:gd name="connsiteY5" fmla="*/ 1313145 h 1323057"/>
                <a:gd name="connsiteX6" fmla="*/ 7034496 w 8344122"/>
                <a:gd name="connsiteY6" fmla="*/ 1313145 h 1323057"/>
                <a:gd name="connsiteX7" fmla="*/ 7860406 w 8344122"/>
                <a:gd name="connsiteY7" fmla="*/ 1322977 h 1323057"/>
                <a:gd name="connsiteX8" fmla="*/ 8323959 w 8344122"/>
                <a:gd name="connsiteY8" fmla="*/ 1304338 h 1323057"/>
                <a:gd name="connsiteX9" fmla="*/ 8261903 w 8344122"/>
                <a:gd name="connsiteY9" fmla="*/ 1196897 h 1323057"/>
                <a:gd name="connsiteX10" fmla="*/ 8272223 w 8344122"/>
                <a:gd name="connsiteY10" fmla="*/ 1164085 h 1323057"/>
                <a:gd name="connsiteX11" fmla="*/ 8096380 w 8344122"/>
                <a:gd name="connsiteY11" fmla="*/ 1199034 h 1323057"/>
                <a:gd name="connsiteX12" fmla="*/ 7899776 w 8344122"/>
                <a:gd name="connsiteY12" fmla="*/ 1176059 h 1323057"/>
                <a:gd name="connsiteX13" fmla="*/ 7430044 w 8344122"/>
                <a:gd name="connsiteY13" fmla="*/ 1185903 h 1323057"/>
                <a:gd name="connsiteX14" fmla="*/ 7087693 w 8344122"/>
                <a:gd name="connsiteY14" fmla="*/ 1196304 h 1323057"/>
                <a:gd name="connsiteX15" fmla="*/ 6529985 w 8344122"/>
                <a:gd name="connsiteY15" fmla="*/ 1176640 h 1323057"/>
                <a:gd name="connsiteX16" fmla="*/ 6214741 w 8344122"/>
                <a:gd name="connsiteY16" fmla="*/ 1179970 h 1323057"/>
                <a:gd name="connsiteX17" fmla="*/ 5925850 w 8344122"/>
                <a:gd name="connsiteY17" fmla="*/ 1194777 h 1323057"/>
                <a:gd name="connsiteX18" fmla="*/ 5446440 w 8344122"/>
                <a:gd name="connsiteY18" fmla="*/ 1197983 h 1323057"/>
                <a:gd name="connsiteX19" fmla="*/ 5219365 w 8344122"/>
                <a:gd name="connsiteY19" fmla="*/ 1165900 h 1323057"/>
                <a:gd name="connsiteX20" fmla="*/ 4993436 w 8344122"/>
                <a:gd name="connsiteY20" fmla="*/ 1171897 h 1323057"/>
                <a:gd name="connsiteX21" fmla="*/ 4099166 w 8344122"/>
                <a:gd name="connsiteY21" fmla="*/ 1151844 h 1323057"/>
                <a:gd name="connsiteX22" fmla="*/ 3298658 w 8344122"/>
                <a:gd name="connsiteY22" fmla="*/ 1094062 h 1323057"/>
                <a:gd name="connsiteX23" fmla="*/ 2190887 w 8344122"/>
                <a:gd name="connsiteY23" fmla="*/ 1067512 h 1323057"/>
                <a:gd name="connsiteX24" fmla="*/ 1369720 w 8344122"/>
                <a:gd name="connsiteY24" fmla="*/ 822858 h 1323057"/>
                <a:gd name="connsiteX25" fmla="*/ 1127238 w 8344122"/>
                <a:gd name="connsiteY25" fmla="*/ 737316 h 1323057"/>
                <a:gd name="connsiteX26" fmla="*/ 661229 w 8344122"/>
                <a:gd name="connsiteY26" fmla="*/ 661402 h 1323057"/>
                <a:gd name="connsiteX27" fmla="*/ 536058 w 8344122"/>
                <a:gd name="connsiteY27" fmla="*/ 663318 h 1323057"/>
                <a:gd name="connsiteX28" fmla="*/ 295658 w 8344122"/>
                <a:gd name="connsiteY28" fmla="*/ 468295 h 1323057"/>
                <a:gd name="connsiteX0" fmla="*/ 175722 w 8344122"/>
                <a:gd name="connsiteY0" fmla="*/ 239621 h 1323057"/>
                <a:gd name="connsiteX1" fmla="*/ 7896 w 8344122"/>
                <a:gd name="connsiteY1" fmla="*/ 37397 h 1323057"/>
                <a:gd name="connsiteX2" fmla="*/ 29012 w 8344122"/>
                <a:gd name="connsiteY2" fmla="*/ 1145997 h 1323057"/>
                <a:gd name="connsiteX3" fmla="*/ 43760 w 8344122"/>
                <a:gd name="connsiteY3" fmla="*/ 1308228 h 1323057"/>
                <a:gd name="connsiteX4" fmla="*/ 427218 w 8344122"/>
                <a:gd name="connsiteY4" fmla="*/ 1293480 h 1323057"/>
                <a:gd name="connsiteX5" fmla="*/ 4079902 w 8344122"/>
                <a:gd name="connsiteY5" fmla="*/ 1313145 h 1323057"/>
                <a:gd name="connsiteX6" fmla="*/ 7034496 w 8344122"/>
                <a:gd name="connsiteY6" fmla="*/ 1313145 h 1323057"/>
                <a:gd name="connsiteX7" fmla="*/ 7860406 w 8344122"/>
                <a:gd name="connsiteY7" fmla="*/ 1322977 h 1323057"/>
                <a:gd name="connsiteX8" fmla="*/ 8323959 w 8344122"/>
                <a:gd name="connsiteY8" fmla="*/ 1304338 h 1323057"/>
                <a:gd name="connsiteX9" fmla="*/ 8261903 w 8344122"/>
                <a:gd name="connsiteY9" fmla="*/ 1196897 h 1323057"/>
                <a:gd name="connsiteX10" fmla="*/ 8272223 w 8344122"/>
                <a:gd name="connsiteY10" fmla="*/ 1164085 h 1323057"/>
                <a:gd name="connsiteX11" fmla="*/ 8096380 w 8344122"/>
                <a:gd name="connsiteY11" fmla="*/ 1199034 h 1323057"/>
                <a:gd name="connsiteX12" fmla="*/ 7899776 w 8344122"/>
                <a:gd name="connsiteY12" fmla="*/ 1176059 h 1323057"/>
                <a:gd name="connsiteX13" fmla="*/ 7430044 w 8344122"/>
                <a:gd name="connsiteY13" fmla="*/ 1185903 h 1323057"/>
                <a:gd name="connsiteX14" fmla="*/ 7087693 w 8344122"/>
                <a:gd name="connsiteY14" fmla="*/ 1196304 h 1323057"/>
                <a:gd name="connsiteX15" fmla="*/ 6529985 w 8344122"/>
                <a:gd name="connsiteY15" fmla="*/ 1176640 h 1323057"/>
                <a:gd name="connsiteX16" fmla="*/ 6214741 w 8344122"/>
                <a:gd name="connsiteY16" fmla="*/ 1179970 h 1323057"/>
                <a:gd name="connsiteX17" fmla="*/ 5925850 w 8344122"/>
                <a:gd name="connsiteY17" fmla="*/ 1194777 h 1323057"/>
                <a:gd name="connsiteX18" fmla="*/ 5446440 w 8344122"/>
                <a:gd name="connsiteY18" fmla="*/ 1197983 h 1323057"/>
                <a:gd name="connsiteX19" fmla="*/ 5219365 w 8344122"/>
                <a:gd name="connsiteY19" fmla="*/ 1165900 h 1323057"/>
                <a:gd name="connsiteX20" fmla="*/ 4993436 w 8344122"/>
                <a:gd name="connsiteY20" fmla="*/ 1171897 h 1323057"/>
                <a:gd name="connsiteX21" fmla="*/ 4099166 w 8344122"/>
                <a:gd name="connsiteY21" fmla="*/ 1151844 h 1323057"/>
                <a:gd name="connsiteX22" fmla="*/ 3298658 w 8344122"/>
                <a:gd name="connsiteY22" fmla="*/ 1094062 h 1323057"/>
                <a:gd name="connsiteX23" fmla="*/ 2190887 w 8344122"/>
                <a:gd name="connsiteY23" fmla="*/ 1067512 h 1323057"/>
                <a:gd name="connsiteX24" fmla="*/ 1369720 w 8344122"/>
                <a:gd name="connsiteY24" fmla="*/ 822858 h 1323057"/>
                <a:gd name="connsiteX25" fmla="*/ 1127238 w 8344122"/>
                <a:gd name="connsiteY25" fmla="*/ 737316 h 1323057"/>
                <a:gd name="connsiteX26" fmla="*/ 661229 w 8344122"/>
                <a:gd name="connsiteY26" fmla="*/ 661402 h 1323057"/>
                <a:gd name="connsiteX27" fmla="*/ 592765 w 8344122"/>
                <a:gd name="connsiteY27" fmla="*/ 548343 h 1323057"/>
                <a:gd name="connsiteX28" fmla="*/ 295658 w 8344122"/>
                <a:gd name="connsiteY28" fmla="*/ 468295 h 1323057"/>
                <a:gd name="connsiteX0" fmla="*/ 175722 w 8344122"/>
                <a:gd name="connsiteY0" fmla="*/ 239621 h 1323057"/>
                <a:gd name="connsiteX1" fmla="*/ 7896 w 8344122"/>
                <a:gd name="connsiteY1" fmla="*/ 37397 h 1323057"/>
                <a:gd name="connsiteX2" fmla="*/ 29012 w 8344122"/>
                <a:gd name="connsiteY2" fmla="*/ 1145997 h 1323057"/>
                <a:gd name="connsiteX3" fmla="*/ 43760 w 8344122"/>
                <a:gd name="connsiteY3" fmla="*/ 1308228 h 1323057"/>
                <a:gd name="connsiteX4" fmla="*/ 427218 w 8344122"/>
                <a:gd name="connsiteY4" fmla="*/ 1293480 h 1323057"/>
                <a:gd name="connsiteX5" fmla="*/ 4079902 w 8344122"/>
                <a:gd name="connsiteY5" fmla="*/ 1313145 h 1323057"/>
                <a:gd name="connsiteX6" fmla="*/ 7034496 w 8344122"/>
                <a:gd name="connsiteY6" fmla="*/ 1313145 h 1323057"/>
                <a:gd name="connsiteX7" fmla="*/ 7860406 w 8344122"/>
                <a:gd name="connsiteY7" fmla="*/ 1322977 h 1323057"/>
                <a:gd name="connsiteX8" fmla="*/ 8323959 w 8344122"/>
                <a:gd name="connsiteY8" fmla="*/ 1304338 h 1323057"/>
                <a:gd name="connsiteX9" fmla="*/ 8261903 w 8344122"/>
                <a:gd name="connsiteY9" fmla="*/ 1196897 h 1323057"/>
                <a:gd name="connsiteX10" fmla="*/ 8272223 w 8344122"/>
                <a:gd name="connsiteY10" fmla="*/ 1164085 h 1323057"/>
                <a:gd name="connsiteX11" fmla="*/ 8096380 w 8344122"/>
                <a:gd name="connsiteY11" fmla="*/ 1199034 h 1323057"/>
                <a:gd name="connsiteX12" fmla="*/ 7899776 w 8344122"/>
                <a:gd name="connsiteY12" fmla="*/ 1176059 h 1323057"/>
                <a:gd name="connsiteX13" fmla="*/ 7430044 w 8344122"/>
                <a:gd name="connsiteY13" fmla="*/ 1185903 h 1323057"/>
                <a:gd name="connsiteX14" fmla="*/ 7087693 w 8344122"/>
                <a:gd name="connsiteY14" fmla="*/ 1196304 h 1323057"/>
                <a:gd name="connsiteX15" fmla="*/ 6529985 w 8344122"/>
                <a:gd name="connsiteY15" fmla="*/ 1176640 h 1323057"/>
                <a:gd name="connsiteX16" fmla="*/ 6214741 w 8344122"/>
                <a:gd name="connsiteY16" fmla="*/ 1179970 h 1323057"/>
                <a:gd name="connsiteX17" fmla="*/ 5925850 w 8344122"/>
                <a:gd name="connsiteY17" fmla="*/ 1194777 h 1323057"/>
                <a:gd name="connsiteX18" fmla="*/ 5446440 w 8344122"/>
                <a:gd name="connsiteY18" fmla="*/ 1197983 h 1323057"/>
                <a:gd name="connsiteX19" fmla="*/ 5219365 w 8344122"/>
                <a:gd name="connsiteY19" fmla="*/ 1165900 h 1323057"/>
                <a:gd name="connsiteX20" fmla="*/ 4993436 w 8344122"/>
                <a:gd name="connsiteY20" fmla="*/ 1171897 h 1323057"/>
                <a:gd name="connsiteX21" fmla="*/ 4099166 w 8344122"/>
                <a:gd name="connsiteY21" fmla="*/ 1151844 h 1323057"/>
                <a:gd name="connsiteX22" fmla="*/ 3298658 w 8344122"/>
                <a:gd name="connsiteY22" fmla="*/ 1094062 h 1323057"/>
                <a:gd name="connsiteX23" fmla="*/ 2190887 w 8344122"/>
                <a:gd name="connsiteY23" fmla="*/ 1067512 h 1323057"/>
                <a:gd name="connsiteX24" fmla="*/ 1369720 w 8344122"/>
                <a:gd name="connsiteY24" fmla="*/ 822858 h 1323057"/>
                <a:gd name="connsiteX25" fmla="*/ 1127238 w 8344122"/>
                <a:gd name="connsiteY25" fmla="*/ 737316 h 1323057"/>
                <a:gd name="connsiteX26" fmla="*/ 831350 w 8344122"/>
                <a:gd name="connsiteY26" fmla="*/ 528738 h 1323057"/>
                <a:gd name="connsiteX27" fmla="*/ 592765 w 8344122"/>
                <a:gd name="connsiteY27" fmla="*/ 548343 h 1323057"/>
                <a:gd name="connsiteX28" fmla="*/ 295658 w 8344122"/>
                <a:gd name="connsiteY28" fmla="*/ 468295 h 1323057"/>
                <a:gd name="connsiteX0" fmla="*/ 175722 w 8344122"/>
                <a:gd name="connsiteY0" fmla="*/ 239621 h 1323057"/>
                <a:gd name="connsiteX1" fmla="*/ 7896 w 8344122"/>
                <a:gd name="connsiteY1" fmla="*/ 37397 h 1323057"/>
                <a:gd name="connsiteX2" fmla="*/ 29012 w 8344122"/>
                <a:gd name="connsiteY2" fmla="*/ 1145997 h 1323057"/>
                <a:gd name="connsiteX3" fmla="*/ 43760 w 8344122"/>
                <a:gd name="connsiteY3" fmla="*/ 1308228 h 1323057"/>
                <a:gd name="connsiteX4" fmla="*/ 427218 w 8344122"/>
                <a:gd name="connsiteY4" fmla="*/ 1293480 h 1323057"/>
                <a:gd name="connsiteX5" fmla="*/ 4079902 w 8344122"/>
                <a:gd name="connsiteY5" fmla="*/ 1313145 h 1323057"/>
                <a:gd name="connsiteX6" fmla="*/ 7034496 w 8344122"/>
                <a:gd name="connsiteY6" fmla="*/ 1313145 h 1323057"/>
                <a:gd name="connsiteX7" fmla="*/ 7860406 w 8344122"/>
                <a:gd name="connsiteY7" fmla="*/ 1322977 h 1323057"/>
                <a:gd name="connsiteX8" fmla="*/ 8323959 w 8344122"/>
                <a:gd name="connsiteY8" fmla="*/ 1304338 h 1323057"/>
                <a:gd name="connsiteX9" fmla="*/ 8261903 w 8344122"/>
                <a:gd name="connsiteY9" fmla="*/ 1196897 h 1323057"/>
                <a:gd name="connsiteX10" fmla="*/ 8272223 w 8344122"/>
                <a:gd name="connsiteY10" fmla="*/ 1164085 h 1323057"/>
                <a:gd name="connsiteX11" fmla="*/ 8096380 w 8344122"/>
                <a:gd name="connsiteY11" fmla="*/ 1199034 h 1323057"/>
                <a:gd name="connsiteX12" fmla="*/ 7899776 w 8344122"/>
                <a:gd name="connsiteY12" fmla="*/ 1176059 h 1323057"/>
                <a:gd name="connsiteX13" fmla="*/ 7430044 w 8344122"/>
                <a:gd name="connsiteY13" fmla="*/ 1185903 h 1323057"/>
                <a:gd name="connsiteX14" fmla="*/ 7087693 w 8344122"/>
                <a:gd name="connsiteY14" fmla="*/ 1196304 h 1323057"/>
                <a:gd name="connsiteX15" fmla="*/ 6529985 w 8344122"/>
                <a:gd name="connsiteY15" fmla="*/ 1176640 h 1323057"/>
                <a:gd name="connsiteX16" fmla="*/ 6214741 w 8344122"/>
                <a:gd name="connsiteY16" fmla="*/ 1179970 h 1323057"/>
                <a:gd name="connsiteX17" fmla="*/ 5925850 w 8344122"/>
                <a:gd name="connsiteY17" fmla="*/ 1194777 h 1323057"/>
                <a:gd name="connsiteX18" fmla="*/ 5446440 w 8344122"/>
                <a:gd name="connsiteY18" fmla="*/ 1197983 h 1323057"/>
                <a:gd name="connsiteX19" fmla="*/ 5219365 w 8344122"/>
                <a:gd name="connsiteY19" fmla="*/ 1165900 h 1323057"/>
                <a:gd name="connsiteX20" fmla="*/ 4993436 w 8344122"/>
                <a:gd name="connsiteY20" fmla="*/ 1171897 h 1323057"/>
                <a:gd name="connsiteX21" fmla="*/ 4099166 w 8344122"/>
                <a:gd name="connsiteY21" fmla="*/ 1151844 h 1323057"/>
                <a:gd name="connsiteX22" fmla="*/ 3298658 w 8344122"/>
                <a:gd name="connsiteY22" fmla="*/ 1094062 h 1323057"/>
                <a:gd name="connsiteX23" fmla="*/ 2190887 w 8344122"/>
                <a:gd name="connsiteY23" fmla="*/ 1067512 h 1323057"/>
                <a:gd name="connsiteX24" fmla="*/ 1369720 w 8344122"/>
                <a:gd name="connsiteY24" fmla="*/ 822858 h 1323057"/>
                <a:gd name="connsiteX25" fmla="*/ 1108335 w 8344122"/>
                <a:gd name="connsiteY25" fmla="*/ 640029 h 1323057"/>
                <a:gd name="connsiteX26" fmla="*/ 831350 w 8344122"/>
                <a:gd name="connsiteY26" fmla="*/ 528738 h 1323057"/>
                <a:gd name="connsiteX27" fmla="*/ 592765 w 8344122"/>
                <a:gd name="connsiteY27" fmla="*/ 548343 h 1323057"/>
                <a:gd name="connsiteX28" fmla="*/ 295658 w 8344122"/>
                <a:gd name="connsiteY28" fmla="*/ 468295 h 1323057"/>
                <a:gd name="connsiteX0" fmla="*/ 175722 w 8344122"/>
                <a:gd name="connsiteY0" fmla="*/ 239621 h 1323057"/>
                <a:gd name="connsiteX1" fmla="*/ 7896 w 8344122"/>
                <a:gd name="connsiteY1" fmla="*/ 37397 h 1323057"/>
                <a:gd name="connsiteX2" fmla="*/ 29012 w 8344122"/>
                <a:gd name="connsiteY2" fmla="*/ 1145997 h 1323057"/>
                <a:gd name="connsiteX3" fmla="*/ 43760 w 8344122"/>
                <a:gd name="connsiteY3" fmla="*/ 1308228 h 1323057"/>
                <a:gd name="connsiteX4" fmla="*/ 427218 w 8344122"/>
                <a:gd name="connsiteY4" fmla="*/ 1293480 h 1323057"/>
                <a:gd name="connsiteX5" fmla="*/ 4079902 w 8344122"/>
                <a:gd name="connsiteY5" fmla="*/ 1313145 h 1323057"/>
                <a:gd name="connsiteX6" fmla="*/ 7034496 w 8344122"/>
                <a:gd name="connsiteY6" fmla="*/ 1313145 h 1323057"/>
                <a:gd name="connsiteX7" fmla="*/ 7860406 w 8344122"/>
                <a:gd name="connsiteY7" fmla="*/ 1322977 h 1323057"/>
                <a:gd name="connsiteX8" fmla="*/ 8323959 w 8344122"/>
                <a:gd name="connsiteY8" fmla="*/ 1304338 h 1323057"/>
                <a:gd name="connsiteX9" fmla="*/ 8261903 w 8344122"/>
                <a:gd name="connsiteY9" fmla="*/ 1196897 h 1323057"/>
                <a:gd name="connsiteX10" fmla="*/ 8272223 w 8344122"/>
                <a:gd name="connsiteY10" fmla="*/ 1164085 h 1323057"/>
                <a:gd name="connsiteX11" fmla="*/ 8096380 w 8344122"/>
                <a:gd name="connsiteY11" fmla="*/ 1199034 h 1323057"/>
                <a:gd name="connsiteX12" fmla="*/ 7899776 w 8344122"/>
                <a:gd name="connsiteY12" fmla="*/ 1176059 h 1323057"/>
                <a:gd name="connsiteX13" fmla="*/ 7430044 w 8344122"/>
                <a:gd name="connsiteY13" fmla="*/ 1185903 h 1323057"/>
                <a:gd name="connsiteX14" fmla="*/ 7087693 w 8344122"/>
                <a:gd name="connsiteY14" fmla="*/ 1196304 h 1323057"/>
                <a:gd name="connsiteX15" fmla="*/ 6529985 w 8344122"/>
                <a:gd name="connsiteY15" fmla="*/ 1176640 h 1323057"/>
                <a:gd name="connsiteX16" fmla="*/ 6214741 w 8344122"/>
                <a:gd name="connsiteY16" fmla="*/ 1179970 h 1323057"/>
                <a:gd name="connsiteX17" fmla="*/ 5925850 w 8344122"/>
                <a:gd name="connsiteY17" fmla="*/ 1194777 h 1323057"/>
                <a:gd name="connsiteX18" fmla="*/ 5446440 w 8344122"/>
                <a:gd name="connsiteY18" fmla="*/ 1197983 h 1323057"/>
                <a:gd name="connsiteX19" fmla="*/ 5219365 w 8344122"/>
                <a:gd name="connsiteY19" fmla="*/ 1165900 h 1323057"/>
                <a:gd name="connsiteX20" fmla="*/ 4993436 w 8344122"/>
                <a:gd name="connsiteY20" fmla="*/ 1171897 h 1323057"/>
                <a:gd name="connsiteX21" fmla="*/ 4099166 w 8344122"/>
                <a:gd name="connsiteY21" fmla="*/ 1151844 h 1323057"/>
                <a:gd name="connsiteX22" fmla="*/ 3298658 w 8344122"/>
                <a:gd name="connsiteY22" fmla="*/ 1094062 h 1323057"/>
                <a:gd name="connsiteX23" fmla="*/ 2190887 w 8344122"/>
                <a:gd name="connsiteY23" fmla="*/ 1067512 h 1323057"/>
                <a:gd name="connsiteX24" fmla="*/ 1407524 w 8344122"/>
                <a:gd name="connsiteY24" fmla="*/ 760948 h 1323057"/>
                <a:gd name="connsiteX25" fmla="*/ 1108335 w 8344122"/>
                <a:gd name="connsiteY25" fmla="*/ 640029 h 1323057"/>
                <a:gd name="connsiteX26" fmla="*/ 831350 w 8344122"/>
                <a:gd name="connsiteY26" fmla="*/ 528738 h 1323057"/>
                <a:gd name="connsiteX27" fmla="*/ 592765 w 8344122"/>
                <a:gd name="connsiteY27" fmla="*/ 548343 h 1323057"/>
                <a:gd name="connsiteX28" fmla="*/ 295658 w 8344122"/>
                <a:gd name="connsiteY28" fmla="*/ 468295 h 1323057"/>
                <a:gd name="connsiteX0" fmla="*/ 175722 w 8344122"/>
                <a:gd name="connsiteY0" fmla="*/ 239621 h 1323057"/>
                <a:gd name="connsiteX1" fmla="*/ 7896 w 8344122"/>
                <a:gd name="connsiteY1" fmla="*/ 37397 h 1323057"/>
                <a:gd name="connsiteX2" fmla="*/ 29012 w 8344122"/>
                <a:gd name="connsiteY2" fmla="*/ 1145997 h 1323057"/>
                <a:gd name="connsiteX3" fmla="*/ 43760 w 8344122"/>
                <a:gd name="connsiteY3" fmla="*/ 1308228 h 1323057"/>
                <a:gd name="connsiteX4" fmla="*/ 427218 w 8344122"/>
                <a:gd name="connsiteY4" fmla="*/ 1293480 h 1323057"/>
                <a:gd name="connsiteX5" fmla="*/ 4079902 w 8344122"/>
                <a:gd name="connsiteY5" fmla="*/ 1313145 h 1323057"/>
                <a:gd name="connsiteX6" fmla="*/ 7034496 w 8344122"/>
                <a:gd name="connsiteY6" fmla="*/ 1313145 h 1323057"/>
                <a:gd name="connsiteX7" fmla="*/ 7860406 w 8344122"/>
                <a:gd name="connsiteY7" fmla="*/ 1322977 h 1323057"/>
                <a:gd name="connsiteX8" fmla="*/ 8323959 w 8344122"/>
                <a:gd name="connsiteY8" fmla="*/ 1304338 h 1323057"/>
                <a:gd name="connsiteX9" fmla="*/ 8261903 w 8344122"/>
                <a:gd name="connsiteY9" fmla="*/ 1196897 h 1323057"/>
                <a:gd name="connsiteX10" fmla="*/ 8272223 w 8344122"/>
                <a:gd name="connsiteY10" fmla="*/ 1164085 h 1323057"/>
                <a:gd name="connsiteX11" fmla="*/ 8096380 w 8344122"/>
                <a:gd name="connsiteY11" fmla="*/ 1199034 h 1323057"/>
                <a:gd name="connsiteX12" fmla="*/ 7899776 w 8344122"/>
                <a:gd name="connsiteY12" fmla="*/ 1176059 h 1323057"/>
                <a:gd name="connsiteX13" fmla="*/ 7430044 w 8344122"/>
                <a:gd name="connsiteY13" fmla="*/ 1185903 h 1323057"/>
                <a:gd name="connsiteX14" fmla="*/ 7087693 w 8344122"/>
                <a:gd name="connsiteY14" fmla="*/ 1196304 h 1323057"/>
                <a:gd name="connsiteX15" fmla="*/ 6529985 w 8344122"/>
                <a:gd name="connsiteY15" fmla="*/ 1176640 h 1323057"/>
                <a:gd name="connsiteX16" fmla="*/ 6214741 w 8344122"/>
                <a:gd name="connsiteY16" fmla="*/ 1179970 h 1323057"/>
                <a:gd name="connsiteX17" fmla="*/ 5925850 w 8344122"/>
                <a:gd name="connsiteY17" fmla="*/ 1194777 h 1323057"/>
                <a:gd name="connsiteX18" fmla="*/ 5446440 w 8344122"/>
                <a:gd name="connsiteY18" fmla="*/ 1197983 h 1323057"/>
                <a:gd name="connsiteX19" fmla="*/ 5219365 w 8344122"/>
                <a:gd name="connsiteY19" fmla="*/ 1165900 h 1323057"/>
                <a:gd name="connsiteX20" fmla="*/ 4993436 w 8344122"/>
                <a:gd name="connsiteY20" fmla="*/ 1171897 h 1323057"/>
                <a:gd name="connsiteX21" fmla="*/ 4051910 w 8344122"/>
                <a:gd name="connsiteY21" fmla="*/ 1151844 h 1323057"/>
                <a:gd name="connsiteX22" fmla="*/ 3298658 w 8344122"/>
                <a:gd name="connsiteY22" fmla="*/ 1094062 h 1323057"/>
                <a:gd name="connsiteX23" fmla="*/ 2190887 w 8344122"/>
                <a:gd name="connsiteY23" fmla="*/ 1067512 h 1323057"/>
                <a:gd name="connsiteX24" fmla="*/ 1407524 w 8344122"/>
                <a:gd name="connsiteY24" fmla="*/ 760948 h 1323057"/>
                <a:gd name="connsiteX25" fmla="*/ 1108335 w 8344122"/>
                <a:gd name="connsiteY25" fmla="*/ 640029 h 1323057"/>
                <a:gd name="connsiteX26" fmla="*/ 831350 w 8344122"/>
                <a:gd name="connsiteY26" fmla="*/ 528738 h 1323057"/>
                <a:gd name="connsiteX27" fmla="*/ 592765 w 8344122"/>
                <a:gd name="connsiteY27" fmla="*/ 548343 h 1323057"/>
                <a:gd name="connsiteX28" fmla="*/ 295658 w 8344122"/>
                <a:gd name="connsiteY28" fmla="*/ 468295 h 1323057"/>
                <a:gd name="connsiteX0" fmla="*/ 175722 w 8344122"/>
                <a:gd name="connsiteY0" fmla="*/ 239621 h 1323057"/>
                <a:gd name="connsiteX1" fmla="*/ 7896 w 8344122"/>
                <a:gd name="connsiteY1" fmla="*/ 37397 h 1323057"/>
                <a:gd name="connsiteX2" fmla="*/ 29012 w 8344122"/>
                <a:gd name="connsiteY2" fmla="*/ 1145997 h 1323057"/>
                <a:gd name="connsiteX3" fmla="*/ 43760 w 8344122"/>
                <a:gd name="connsiteY3" fmla="*/ 1308228 h 1323057"/>
                <a:gd name="connsiteX4" fmla="*/ 427218 w 8344122"/>
                <a:gd name="connsiteY4" fmla="*/ 1293480 h 1323057"/>
                <a:gd name="connsiteX5" fmla="*/ 4079902 w 8344122"/>
                <a:gd name="connsiteY5" fmla="*/ 1313145 h 1323057"/>
                <a:gd name="connsiteX6" fmla="*/ 7034496 w 8344122"/>
                <a:gd name="connsiteY6" fmla="*/ 1313145 h 1323057"/>
                <a:gd name="connsiteX7" fmla="*/ 7860406 w 8344122"/>
                <a:gd name="connsiteY7" fmla="*/ 1322977 h 1323057"/>
                <a:gd name="connsiteX8" fmla="*/ 8323959 w 8344122"/>
                <a:gd name="connsiteY8" fmla="*/ 1304338 h 1323057"/>
                <a:gd name="connsiteX9" fmla="*/ 8261903 w 8344122"/>
                <a:gd name="connsiteY9" fmla="*/ 1196897 h 1323057"/>
                <a:gd name="connsiteX10" fmla="*/ 8272223 w 8344122"/>
                <a:gd name="connsiteY10" fmla="*/ 1164085 h 1323057"/>
                <a:gd name="connsiteX11" fmla="*/ 8096380 w 8344122"/>
                <a:gd name="connsiteY11" fmla="*/ 1199034 h 1323057"/>
                <a:gd name="connsiteX12" fmla="*/ 7899776 w 8344122"/>
                <a:gd name="connsiteY12" fmla="*/ 1176059 h 1323057"/>
                <a:gd name="connsiteX13" fmla="*/ 7430044 w 8344122"/>
                <a:gd name="connsiteY13" fmla="*/ 1185903 h 1323057"/>
                <a:gd name="connsiteX14" fmla="*/ 7087693 w 8344122"/>
                <a:gd name="connsiteY14" fmla="*/ 1196304 h 1323057"/>
                <a:gd name="connsiteX15" fmla="*/ 6529985 w 8344122"/>
                <a:gd name="connsiteY15" fmla="*/ 1176640 h 1323057"/>
                <a:gd name="connsiteX16" fmla="*/ 6214741 w 8344122"/>
                <a:gd name="connsiteY16" fmla="*/ 1179970 h 1323057"/>
                <a:gd name="connsiteX17" fmla="*/ 5925850 w 8344122"/>
                <a:gd name="connsiteY17" fmla="*/ 1194777 h 1323057"/>
                <a:gd name="connsiteX18" fmla="*/ 5446440 w 8344122"/>
                <a:gd name="connsiteY18" fmla="*/ 1197983 h 1323057"/>
                <a:gd name="connsiteX19" fmla="*/ 5219365 w 8344122"/>
                <a:gd name="connsiteY19" fmla="*/ 1165900 h 1323057"/>
                <a:gd name="connsiteX20" fmla="*/ 4993436 w 8344122"/>
                <a:gd name="connsiteY20" fmla="*/ 1171897 h 1323057"/>
                <a:gd name="connsiteX21" fmla="*/ 4099167 w 8344122"/>
                <a:gd name="connsiteY21" fmla="*/ 1222598 h 1323057"/>
                <a:gd name="connsiteX22" fmla="*/ 3298658 w 8344122"/>
                <a:gd name="connsiteY22" fmla="*/ 1094062 h 1323057"/>
                <a:gd name="connsiteX23" fmla="*/ 2190887 w 8344122"/>
                <a:gd name="connsiteY23" fmla="*/ 1067512 h 1323057"/>
                <a:gd name="connsiteX24" fmla="*/ 1407524 w 8344122"/>
                <a:gd name="connsiteY24" fmla="*/ 760948 h 1323057"/>
                <a:gd name="connsiteX25" fmla="*/ 1108335 w 8344122"/>
                <a:gd name="connsiteY25" fmla="*/ 640029 h 1323057"/>
                <a:gd name="connsiteX26" fmla="*/ 831350 w 8344122"/>
                <a:gd name="connsiteY26" fmla="*/ 528738 h 1323057"/>
                <a:gd name="connsiteX27" fmla="*/ 592765 w 8344122"/>
                <a:gd name="connsiteY27" fmla="*/ 548343 h 1323057"/>
                <a:gd name="connsiteX28" fmla="*/ 295658 w 8344122"/>
                <a:gd name="connsiteY28" fmla="*/ 468295 h 1323057"/>
                <a:gd name="connsiteX0" fmla="*/ 175722 w 8344122"/>
                <a:gd name="connsiteY0" fmla="*/ 239621 h 1323057"/>
                <a:gd name="connsiteX1" fmla="*/ 7896 w 8344122"/>
                <a:gd name="connsiteY1" fmla="*/ 37397 h 1323057"/>
                <a:gd name="connsiteX2" fmla="*/ 29012 w 8344122"/>
                <a:gd name="connsiteY2" fmla="*/ 1145997 h 1323057"/>
                <a:gd name="connsiteX3" fmla="*/ 43760 w 8344122"/>
                <a:gd name="connsiteY3" fmla="*/ 1308228 h 1323057"/>
                <a:gd name="connsiteX4" fmla="*/ 427218 w 8344122"/>
                <a:gd name="connsiteY4" fmla="*/ 1293480 h 1323057"/>
                <a:gd name="connsiteX5" fmla="*/ 4079902 w 8344122"/>
                <a:gd name="connsiteY5" fmla="*/ 1313145 h 1323057"/>
                <a:gd name="connsiteX6" fmla="*/ 7034496 w 8344122"/>
                <a:gd name="connsiteY6" fmla="*/ 1313145 h 1323057"/>
                <a:gd name="connsiteX7" fmla="*/ 7860406 w 8344122"/>
                <a:gd name="connsiteY7" fmla="*/ 1322977 h 1323057"/>
                <a:gd name="connsiteX8" fmla="*/ 8323959 w 8344122"/>
                <a:gd name="connsiteY8" fmla="*/ 1304338 h 1323057"/>
                <a:gd name="connsiteX9" fmla="*/ 8261903 w 8344122"/>
                <a:gd name="connsiteY9" fmla="*/ 1196897 h 1323057"/>
                <a:gd name="connsiteX10" fmla="*/ 8272223 w 8344122"/>
                <a:gd name="connsiteY10" fmla="*/ 1164085 h 1323057"/>
                <a:gd name="connsiteX11" fmla="*/ 8096380 w 8344122"/>
                <a:gd name="connsiteY11" fmla="*/ 1199034 h 1323057"/>
                <a:gd name="connsiteX12" fmla="*/ 7899776 w 8344122"/>
                <a:gd name="connsiteY12" fmla="*/ 1176059 h 1323057"/>
                <a:gd name="connsiteX13" fmla="*/ 7430044 w 8344122"/>
                <a:gd name="connsiteY13" fmla="*/ 1185903 h 1323057"/>
                <a:gd name="connsiteX14" fmla="*/ 7087693 w 8344122"/>
                <a:gd name="connsiteY14" fmla="*/ 1196304 h 1323057"/>
                <a:gd name="connsiteX15" fmla="*/ 6529985 w 8344122"/>
                <a:gd name="connsiteY15" fmla="*/ 1176640 h 1323057"/>
                <a:gd name="connsiteX16" fmla="*/ 6214741 w 8344122"/>
                <a:gd name="connsiteY16" fmla="*/ 1179970 h 1323057"/>
                <a:gd name="connsiteX17" fmla="*/ 5925850 w 8344122"/>
                <a:gd name="connsiteY17" fmla="*/ 1194777 h 1323057"/>
                <a:gd name="connsiteX18" fmla="*/ 5446440 w 8344122"/>
                <a:gd name="connsiteY18" fmla="*/ 1197983 h 1323057"/>
                <a:gd name="connsiteX19" fmla="*/ 5219365 w 8344122"/>
                <a:gd name="connsiteY19" fmla="*/ 1165900 h 1323057"/>
                <a:gd name="connsiteX20" fmla="*/ 4993436 w 8344122"/>
                <a:gd name="connsiteY20" fmla="*/ 1171897 h 1323057"/>
                <a:gd name="connsiteX21" fmla="*/ 4136971 w 8344122"/>
                <a:gd name="connsiteY21" fmla="*/ 1187221 h 1323057"/>
                <a:gd name="connsiteX22" fmla="*/ 3298658 w 8344122"/>
                <a:gd name="connsiteY22" fmla="*/ 1094062 h 1323057"/>
                <a:gd name="connsiteX23" fmla="*/ 2190887 w 8344122"/>
                <a:gd name="connsiteY23" fmla="*/ 1067512 h 1323057"/>
                <a:gd name="connsiteX24" fmla="*/ 1407524 w 8344122"/>
                <a:gd name="connsiteY24" fmla="*/ 760948 h 1323057"/>
                <a:gd name="connsiteX25" fmla="*/ 1108335 w 8344122"/>
                <a:gd name="connsiteY25" fmla="*/ 640029 h 1323057"/>
                <a:gd name="connsiteX26" fmla="*/ 831350 w 8344122"/>
                <a:gd name="connsiteY26" fmla="*/ 528738 h 1323057"/>
                <a:gd name="connsiteX27" fmla="*/ 592765 w 8344122"/>
                <a:gd name="connsiteY27" fmla="*/ 548343 h 1323057"/>
                <a:gd name="connsiteX28" fmla="*/ 295658 w 8344122"/>
                <a:gd name="connsiteY28" fmla="*/ 468295 h 1323057"/>
                <a:gd name="connsiteX0" fmla="*/ 175722 w 8344122"/>
                <a:gd name="connsiteY0" fmla="*/ 239621 h 1323057"/>
                <a:gd name="connsiteX1" fmla="*/ 7896 w 8344122"/>
                <a:gd name="connsiteY1" fmla="*/ 37397 h 1323057"/>
                <a:gd name="connsiteX2" fmla="*/ 29012 w 8344122"/>
                <a:gd name="connsiteY2" fmla="*/ 1145997 h 1323057"/>
                <a:gd name="connsiteX3" fmla="*/ 43760 w 8344122"/>
                <a:gd name="connsiteY3" fmla="*/ 1308228 h 1323057"/>
                <a:gd name="connsiteX4" fmla="*/ 427218 w 8344122"/>
                <a:gd name="connsiteY4" fmla="*/ 1293480 h 1323057"/>
                <a:gd name="connsiteX5" fmla="*/ 4079902 w 8344122"/>
                <a:gd name="connsiteY5" fmla="*/ 1313145 h 1323057"/>
                <a:gd name="connsiteX6" fmla="*/ 7034496 w 8344122"/>
                <a:gd name="connsiteY6" fmla="*/ 1313145 h 1323057"/>
                <a:gd name="connsiteX7" fmla="*/ 7860406 w 8344122"/>
                <a:gd name="connsiteY7" fmla="*/ 1322977 h 1323057"/>
                <a:gd name="connsiteX8" fmla="*/ 8323959 w 8344122"/>
                <a:gd name="connsiteY8" fmla="*/ 1304338 h 1323057"/>
                <a:gd name="connsiteX9" fmla="*/ 8261903 w 8344122"/>
                <a:gd name="connsiteY9" fmla="*/ 1196897 h 1323057"/>
                <a:gd name="connsiteX10" fmla="*/ 8272223 w 8344122"/>
                <a:gd name="connsiteY10" fmla="*/ 1164085 h 1323057"/>
                <a:gd name="connsiteX11" fmla="*/ 8096380 w 8344122"/>
                <a:gd name="connsiteY11" fmla="*/ 1199034 h 1323057"/>
                <a:gd name="connsiteX12" fmla="*/ 7899776 w 8344122"/>
                <a:gd name="connsiteY12" fmla="*/ 1176059 h 1323057"/>
                <a:gd name="connsiteX13" fmla="*/ 7430044 w 8344122"/>
                <a:gd name="connsiteY13" fmla="*/ 1185903 h 1323057"/>
                <a:gd name="connsiteX14" fmla="*/ 7087693 w 8344122"/>
                <a:gd name="connsiteY14" fmla="*/ 1196304 h 1323057"/>
                <a:gd name="connsiteX15" fmla="*/ 6529985 w 8344122"/>
                <a:gd name="connsiteY15" fmla="*/ 1176640 h 1323057"/>
                <a:gd name="connsiteX16" fmla="*/ 6214741 w 8344122"/>
                <a:gd name="connsiteY16" fmla="*/ 1179970 h 1323057"/>
                <a:gd name="connsiteX17" fmla="*/ 5925850 w 8344122"/>
                <a:gd name="connsiteY17" fmla="*/ 1194777 h 1323057"/>
                <a:gd name="connsiteX18" fmla="*/ 5446440 w 8344122"/>
                <a:gd name="connsiteY18" fmla="*/ 1197983 h 1323057"/>
                <a:gd name="connsiteX19" fmla="*/ 5219365 w 8344122"/>
                <a:gd name="connsiteY19" fmla="*/ 1165900 h 1323057"/>
                <a:gd name="connsiteX20" fmla="*/ 5012340 w 8344122"/>
                <a:gd name="connsiteY20" fmla="*/ 1216118 h 1323057"/>
                <a:gd name="connsiteX21" fmla="*/ 4136971 w 8344122"/>
                <a:gd name="connsiteY21" fmla="*/ 1187221 h 1323057"/>
                <a:gd name="connsiteX22" fmla="*/ 3298658 w 8344122"/>
                <a:gd name="connsiteY22" fmla="*/ 1094062 h 1323057"/>
                <a:gd name="connsiteX23" fmla="*/ 2190887 w 8344122"/>
                <a:gd name="connsiteY23" fmla="*/ 1067512 h 1323057"/>
                <a:gd name="connsiteX24" fmla="*/ 1407524 w 8344122"/>
                <a:gd name="connsiteY24" fmla="*/ 760948 h 1323057"/>
                <a:gd name="connsiteX25" fmla="*/ 1108335 w 8344122"/>
                <a:gd name="connsiteY25" fmla="*/ 640029 h 1323057"/>
                <a:gd name="connsiteX26" fmla="*/ 831350 w 8344122"/>
                <a:gd name="connsiteY26" fmla="*/ 528738 h 1323057"/>
                <a:gd name="connsiteX27" fmla="*/ 592765 w 8344122"/>
                <a:gd name="connsiteY27" fmla="*/ 548343 h 1323057"/>
                <a:gd name="connsiteX28" fmla="*/ 295658 w 8344122"/>
                <a:gd name="connsiteY28" fmla="*/ 468295 h 1323057"/>
                <a:gd name="connsiteX0" fmla="*/ 175722 w 8344122"/>
                <a:gd name="connsiteY0" fmla="*/ 239621 h 1323057"/>
                <a:gd name="connsiteX1" fmla="*/ 7896 w 8344122"/>
                <a:gd name="connsiteY1" fmla="*/ 37397 h 1323057"/>
                <a:gd name="connsiteX2" fmla="*/ 29012 w 8344122"/>
                <a:gd name="connsiteY2" fmla="*/ 1145997 h 1323057"/>
                <a:gd name="connsiteX3" fmla="*/ 43760 w 8344122"/>
                <a:gd name="connsiteY3" fmla="*/ 1308228 h 1323057"/>
                <a:gd name="connsiteX4" fmla="*/ 427218 w 8344122"/>
                <a:gd name="connsiteY4" fmla="*/ 1293480 h 1323057"/>
                <a:gd name="connsiteX5" fmla="*/ 4079902 w 8344122"/>
                <a:gd name="connsiteY5" fmla="*/ 1313145 h 1323057"/>
                <a:gd name="connsiteX6" fmla="*/ 7034496 w 8344122"/>
                <a:gd name="connsiteY6" fmla="*/ 1313145 h 1323057"/>
                <a:gd name="connsiteX7" fmla="*/ 7860406 w 8344122"/>
                <a:gd name="connsiteY7" fmla="*/ 1322977 h 1323057"/>
                <a:gd name="connsiteX8" fmla="*/ 8323959 w 8344122"/>
                <a:gd name="connsiteY8" fmla="*/ 1304338 h 1323057"/>
                <a:gd name="connsiteX9" fmla="*/ 8261903 w 8344122"/>
                <a:gd name="connsiteY9" fmla="*/ 1196897 h 1323057"/>
                <a:gd name="connsiteX10" fmla="*/ 8272223 w 8344122"/>
                <a:gd name="connsiteY10" fmla="*/ 1164085 h 1323057"/>
                <a:gd name="connsiteX11" fmla="*/ 8096380 w 8344122"/>
                <a:gd name="connsiteY11" fmla="*/ 1199034 h 1323057"/>
                <a:gd name="connsiteX12" fmla="*/ 7899776 w 8344122"/>
                <a:gd name="connsiteY12" fmla="*/ 1176059 h 1323057"/>
                <a:gd name="connsiteX13" fmla="*/ 7430044 w 8344122"/>
                <a:gd name="connsiteY13" fmla="*/ 1185903 h 1323057"/>
                <a:gd name="connsiteX14" fmla="*/ 7087693 w 8344122"/>
                <a:gd name="connsiteY14" fmla="*/ 1196304 h 1323057"/>
                <a:gd name="connsiteX15" fmla="*/ 6529985 w 8344122"/>
                <a:gd name="connsiteY15" fmla="*/ 1176640 h 1323057"/>
                <a:gd name="connsiteX16" fmla="*/ 6214741 w 8344122"/>
                <a:gd name="connsiteY16" fmla="*/ 1179970 h 1323057"/>
                <a:gd name="connsiteX17" fmla="*/ 5925850 w 8344122"/>
                <a:gd name="connsiteY17" fmla="*/ 1194777 h 1323057"/>
                <a:gd name="connsiteX18" fmla="*/ 5446440 w 8344122"/>
                <a:gd name="connsiteY18" fmla="*/ 1197983 h 1323057"/>
                <a:gd name="connsiteX19" fmla="*/ 5247717 w 8344122"/>
                <a:gd name="connsiteY19" fmla="*/ 1236654 h 1323057"/>
                <a:gd name="connsiteX20" fmla="*/ 5012340 w 8344122"/>
                <a:gd name="connsiteY20" fmla="*/ 1216118 h 1323057"/>
                <a:gd name="connsiteX21" fmla="*/ 4136971 w 8344122"/>
                <a:gd name="connsiteY21" fmla="*/ 1187221 h 1323057"/>
                <a:gd name="connsiteX22" fmla="*/ 3298658 w 8344122"/>
                <a:gd name="connsiteY22" fmla="*/ 1094062 h 1323057"/>
                <a:gd name="connsiteX23" fmla="*/ 2190887 w 8344122"/>
                <a:gd name="connsiteY23" fmla="*/ 1067512 h 1323057"/>
                <a:gd name="connsiteX24" fmla="*/ 1407524 w 8344122"/>
                <a:gd name="connsiteY24" fmla="*/ 760948 h 1323057"/>
                <a:gd name="connsiteX25" fmla="*/ 1108335 w 8344122"/>
                <a:gd name="connsiteY25" fmla="*/ 640029 h 1323057"/>
                <a:gd name="connsiteX26" fmla="*/ 831350 w 8344122"/>
                <a:gd name="connsiteY26" fmla="*/ 528738 h 1323057"/>
                <a:gd name="connsiteX27" fmla="*/ 592765 w 8344122"/>
                <a:gd name="connsiteY27" fmla="*/ 548343 h 1323057"/>
                <a:gd name="connsiteX28" fmla="*/ 295658 w 8344122"/>
                <a:gd name="connsiteY28" fmla="*/ 468295 h 1323057"/>
                <a:gd name="connsiteX0" fmla="*/ 175722 w 8344122"/>
                <a:gd name="connsiteY0" fmla="*/ 239621 h 1323057"/>
                <a:gd name="connsiteX1" fmla="*/ 7896 w 8344122"/>
                <a:gd name="connsiteY1" fmla="*/ 37397 h 1323057"/>
                <a:gd name="connsiteX2" fmla="*/ 29012 w 8344122"/>
                <a:gd name="connsiteY2" fmla="*/ 1145997 h 1323057"/>
                <a:gd name="connsiteX3" fmla="*/ 43760 w 8344122"/>
                <a:gd name="connsiteY3" fmla="*/ 1308228 h 1323057"/>
                <a:gd name="connsiteX4" fmla="*/ 427218 w 8344122"/>
                <a:gd name="connsiteY4" fmla="*/ 1293480 h 1323057"/>
                <a:gd name="connsiteX5" fmla="*/ 4079902 w 8344122"/>
                <a:gd name="connsiteY5" fmla="*/ 1313145 h 1323057"/>
                <a:gd name="connsiteX6" fmla="*/ 7034496 w 8344122"/>
                <a:gd name="connsiteY6" fmla="*/ 1313145 h 1323057"/>
                <a:gd name="connsiteX7" fmla="*/ 7860406 w 8344122"/>
                <a:gd name="connsiteY7" fmla="*/ 1322977 h 1323057"/>
                <a:gd name="connsiteX8" fmla="*/ 8323959 w 8344122"/>
                <a:gd name="connsiteY8" fmla="*/ 1304338 h 1323057"/>
                <a:gd name="connsiteX9" fmla="*/ 8261903 w 8344122"/>
                <a:gd name="connsiteY9" fmla="*/ 1196897 h 1323057"/>
                <a:gd name="connsiteX10" fmla="*/ 8272223 w 8344122"/>
                <a:gd name="connsiteY10" fmla="*/ 1164085 h 1323057"/>
                <a:gd name="connsiteX11" fmla="*/ 8096380 w 8344122"/>
                <a:gd name="connsiteY11" fmla="*/ 1199034 h 1323057"/>
                <a:gd name="connsiteX12" fmla="*/ 7899776 w 8344122"/>
                <a:gd name="connsiteY12" fmla="*/ 1176059 h 1323057"/>
                <a:gd name="connsiteX13" fmla="*/ 7430044 w 8344122"/>
                <a:gd name="connsiteY13" fmla="*/ 1185903 h 1323057"/>
                <a:gd name="connsiteX14" fmla="*/ 7087693 w 8344122"/>
                <a:gd name="connsiteY14" fmla="*/ 1196304 h 1323057"/>
                <a:gd name="connsiteX15" fmla="*/ 6529985 w 8344122"/>
                <a:gd name="connsiteY15" fmla="*/ 1176640 h 1323057"/>
                <a:gd name="connsiteX16" fmla="*/ 6214741 w 8344122"/>
                <a:gd name="connsiteY16" fmla="*/ 1179970 h 1323057"/>
                <a:gd name="connsiteX17" fmla="*/ 5925851 w 8344122"/>
                <a:gd name="connsiteY17" fmla="*/ 1256686 h 1323057"/>
                <a:gd name="connsiteX18" fmla="*/ 5446440 w 8344122"/>
                <a:gd name="connsiteY18" fmla="*/ 1197983 h 1323057"/>
                <a:gd name="connsiteX19" fmla="*/ 5247717 w 8344122"/>
                <a:gd name="connsiteY19" fmla="*/ 1236654 h 1323057"/>
                <a:gd name="connsiteX20" fmla="*/ 5012340 w 8344122"/>
                <a:gd name="connsiteY20" fmla="*/ 1216118 h 1323057"/>
                <a:gd name="connsiteX21" fmla="*/ 4136971 w 8344122"/>
                <a:gd name="connsiteY21" fmla="*/ 1187221 h 1323057"/>
                <a:gd name="connsiteX22" fmla="*/ 3298658 w 8344122"/>
                <a:gd name="connsiteY22" fmla="*/ 1094062 h 1323057"/>
                <a:gd name="connsiteX23" fmla="*/ 2190887 w 8344122"/>
                <a:gd name="connsiteY23" fmla="*/ 1067512 h 1323057"/>
                <a:gd name="connsiteX24" fmla="*/ 1407524 w 8344122"/>
                <a:gd name="connsiteY24" fmla="*/ 760948 h 1323057"/>
                <a:gd name="connsiteX25" fmla="*/ 1108335 w 8344122"/>
                <a:gd name="connsiteY25" fmla="*/ 640029 h 1323057"/>
                <a:gd name="connsiteX26" fmla="*/ 831350 w 8344122"/>
                <a:gd name="connsiteY26" fmla="*/ 528738 h 1323057"/>
                <a:gd name="connsiteX27" fmla="*/ 592765 w 8344122"/>
                <a:gd name="connsiteY27" fmla="*/ 548343 h 1323057"/>
                <a:gd name="connsiteX28" fmla="*/ 295658 w 8344122"/>
                <a:gd name="connsiteY28" fmla="*/ 468295 h 1323057"/>
                <a:gd name="connsiteX0" fmla="*/ 175722 w 8344122"/>
                <a:gd name="connsiteY0" fmla="*/ 239621 h 1323057"/>
                <a:gd name="connsiteX1" fmla="*/ 7896 w 8344122"/>
                <a:gd name="connsiteY1" fmla="*/ 37397 h 1323057"/>
                <a:gd name="connsiteX2" fmla="*/ 29012 w 8344122"/>
                <a:gd name="connsiteY2" fmla="*/ 1145997 h 1323057"/>
                <a:gd name="connsiteX3" fmla="*/ 43760 w 8344122"/>
                <a:gd name="connsiteY3" fmla="*/ 1308228 h 1323057"/>
                <a:gd name="connsiteX4" fmla="*/ 427218 w 8344122"/>
                <a:gd name="connsiteY4" fmla="*/ 1293480 h 1323057"/>
                <a:gd name="connsiteX5" fmla="*/ 4079902 w 8344122"/>
                <a:gd name="connsiteY5" fmla="*/ 1313145 h 1323057"/>
                <a:gd name="connsiteX6" fmla="*/ 7034496 w 8344122"/>
                <a:gd name="connsiteY6" fmla="*/ 1313145 h 1323057"/>
                <a:gd name="connsiteX7" fmla="*/ 7860406 w 8344122"/>
                <a:gd name="connsiteY7" fmla="*/ 1322977 h 1323057"/>
                <a:gd name="connsiteX8" fmla="*/ 8323959 w 8344122"/>
                <a:gd name="connsiteY8" fmla="*/ 1304338 h 1323057"/>
                <a:gd name="connsiteX9" fmla="*/ 8261903 w 8344122"/>
                <a:gd name="connsiteY9" fmla="*/ 1196897 h 1323057"/>
                <a:gd name="connsiteX10" fmla="*/ 8272223 w 8344122"/>
                <a:gd name="connsiteY10" fmla="*/ 1164085 h 1323057"/>
                <a:gd name="connsiteX11" fmla="*/ 8096380 w 8344122"/>
                <a:gd name="connsiteY11" fmla="*/ 1199034 h 1323057"/>
                <a:gd name="connsiteX12" fmla="*/ 7899776 w 8344122"/>
                <a:gd name="connsiteY12" fmla="*/ 1176059 h 1323057"/>
                <a:gd name="connsiteX13" fmla="*/ 7430044 w 8344122"/>
                <a:gd name="connsiteY13" fmla="*/ 1185903 h 1323057"/>
                <a:gd name="connsiteX14" fmla="*/ 7087693 w 8344122"/>
                <a:gd name="connsiteY14" fmla="*/ 1196304 h 1323057"/>
                <a:gd name="connsiteX15" fmla="*/ 6529985 w 8344122"/>
                <a:gd name="connsiteY15" fmla="*/ 1176640 h 1323057"/>
                <a:gd name="connsiteX16" fmla="*/ 6214742 w 8344122"/>
                <a:gd name="connsiteY16" fmla="*/ 1250724 h 1323057"/>
                <a:gd name="connsiteX17" fmla="*/ 5925851 w 8344122"/>
                <a:gd name="connsiteY17" fmla="*/ 1256686 h 1323057"/>
                <a:gd name="connsiteX18" fmla="*/ 5446440 w 8344122"/>
                <a:gd name="connsiteY18" fmla="*/ 1197983 h 1323057"/>
                <a:gd name="connsiteX19" fmla="*/ 5247717 w 8344122"/>
                <a:gd name="connsiteY19" fmla="*/ 1236654 h 1323057"/>
                <a:gd name="connsiteX20" fmla="*/ 5012340 w 8344122"/>
                <a:gd name="connsiteY20" fmla="*/ 1216118 h 1323057"/>
                <a:gd name="connsiteX21" fmla="*/ 4136971 w 8344122"/>
                <a:gd name="connsiteY21" fmla="*/ 1187221 h 1323057"/>
                <a:gd name="connsiteX22" fmla="*/ 3298658 w 8344122"/>
                <a:gd name="connsiteY22" fmla="*/ 1094062 h 1323057"/>
                <a:gd name="connsiteX23" fmla="*/ 2190887 w 8344122"/>
                <a:gd name="connsiteY23" fmla="*/ 1067512 h 1323057"/>
                <a:gd name="connsiteX24" fmla="*/ 1407524 w 8344122"/>
                <a:gd name="connsiteY24" fmla="*/ 760948 h 1323057"/>
                <a:gd name="connsiteX25" fmla="*/ 1108335 w 8344122"/>
                <a:gd name="connsiteY25" fmla="*/ 640029 h 1323057"/>
                <a:gd name="connsiteX26" fmla="*/ 831350 w 8344122"/>
                <a:gd name="connsiteY26" fmla="*/ 528738 h 1323057"/>
                <a:gd name="connsiteX27" fmla="*/ 592765 w 8344122"/>
                <a:gd name="connsiteY27" fmla="*/ 548343 h 1323057"/>
                <a:gd name="connsiteX28" fmla="*/ 295658 w 8344122"/>
                <a:gd name="connsiteY28" fmla="*/ 468295 h 1323057"/>
                <a:gd name="connsiteX0" fmla="*/ 175722 w 8344122"/>
                <a:gd name="connsiteY0" fmla="*/ 239621 h 1323057"/>
                <a:gd name="connsiteX1" fmla="*/ 7896 w 8344122"/>
                <a:gd name="connsiteY1" fmla="*/ 37397 h 1323057"/>
                <a:gd name="connsiteX2" fmla="*/ 29012 w 8344122"/>
                <a:gd name="connsiteY2" fmla="*/ 1145997 h 1323057"/>
                <a:gd name="connsiteX3" fmla="*/ 43760 w 8344122"/>
                <a:gd name="connsiteY3" fmla="*/ 1308228 h 1323057"/>
                <a:gd name="connsiteX4" fmla="*/ 427218 w 8344122"/>
                <a:gd name="connsiteY4" fmla="*/ 1293480 h 1323057"/>
                <a:gd name="connsiteX5" fmla="*/ 4079902 w 8344122"/>
                <a:gd name="connsiteY5" fmla="*/ 1313145 h 1323057"/>
                <a:gd name="connsiteX6" fmla="*/ 7034496 w 8344122"/>
                <a:gd name="connsiteY6" fmla="*/ 1313145 h 1323057"/>
                <a:gd name="connsiteX7" fmla="*/ 7860406 w 8344122"/>
                <a:gd name="connsiteY7" fmla="*/ 1322977 h 1323057"/>
                <a:gd name="connsiteX8" fmla="*/ 8323959 w 8344122"/>
                <a:gd name="connsiteY8" fmla="*/ 1304338 h 1323057"/>
                <a:gd name="connsiteX9" fmla="*/ 8261903 w 8344122"/>
                <a:gd name="connsiteY9" fmla="*/ 1196897 h 1323057"/>
                <a:gd name="connsiteX10" fmla="*/ 8272223 w 8344122"/>
                <a:gd name="connsiteY10" fmla="*/ 1164085 h 1323057"/>
                <a:gd name="connsiteX11" fmla="*/ 8096380 w 8344122"/>
                <a:gd name="connsiteY11" fmla="*/ 1199034 h 1323057"/>
                <a:gd name="connsiteX12" fmla="*/ 7899776 w 8344122"/>
                <a:gd name="connsiteY12" fmla="*/ 1176059 h 1323057"/>
                <a:gd name="connsiteX13" fmla="*/ 7430044 w 8344122"/>
                <a:gd name="connsiteY13" fmla="*/ 1185903 h 1323057"/>
                <a:gd name="connsiteX14" fmla="*/ 7087693 w 8344122"/>
                <a:gd name="connsiteY14" fmla="*/ 1196304 h 1323057"/>
                <a:gd name="connsiteX15" fmla="*/ 6529986 w 8344122"/>
                <a:gd name="connsiteY15" fmla="*/ 1229705 h 1323057"/>
                <a:gd name="connsiteX16" fmla="*/ 6214742 w 8344122"/>
                <a:gd name="connsiteY16" fmla="*/ 1250724 h 1323057"/>
                <a:gd name="connsiteX17" fmla="*/ 5925851 w 8344122"/>
                <a:gd name="connsiteY17" fmla="*/ 1256686 h 1323057"/>
                <a:gd name="connsiteX18" fmla="*/ 5446440 w 8344122"/>
                <a:gd name="connsiteY18" fmla="*/ 1197983 h 1323057"/>
                <a:gd name="connsiteX19" fmla="*/ 5247717 w 8344122"/>
                <a:gd name="connsiteY19" fmla="*/ 1236654 h 1323057"/>
                <a:gd name="connsiteX20" fmla="*/ 5012340 w 8344122"/>
                <a:gd name="connsiteY20" fmla="*/ 1216118 h 1323057"/>
                <a:gd name="connsiteX21" fmla="*/ 4136971 w 8344122"/>
                <a:gd name="connsiteY21" fmla="*/ 1187221 h 1323057"/>
                <a:gd name="connsiteX22" fmla="*/ 3298658 w 8344122"/>
                <a:gd name="connsiteY22" fmla="*/ 1094062 h 1323057"/>
                <a:gd name="connsiteX23" fmla="*/ 2190887 w 8344122"/>
                <a:gd name="connsiteY23" fmla="*/ 1067512 h 1323057"/>
                <a:gd name="connsiteX24" fmla="*/ 1407524 w 8344122"/>
                <a:gd name="connsiteY24" fmla="*/ 760948 h 1323057"/>
                <a:gd name="connsiteX25" fmla="*/ 1108335 w 8344122"/>
                <a:gd name="connsiteY25" fmla="*/ 640029 h 1323057"/>
                <a:gd name="connsiteX26" fmla="*/ 831350 w 8344122"/>
                <a:gd name="connsiteY26" fmla="*/ 528738 h 1323057"/>
                <a:gd name="connsiteX27" fmla="*/ 592765 w 8344122"/>
                <a:gd name="connsiteY27" fmla="*/ 548343 h 1323057"/>
                <a:gd name="connsiteX28" fmla="*/ 295658 w 8344122"/>
                <a:gd name="connsiteY28" fmla="*/ 468295 h 1323057"/>
                <a:gd name="connsiteX0" fmla="*/ 175722 w 8344122"/>
                <a:gd name="connsiteY0" fmla="*/ 239621 h 1323057"/>
                <a:gd name="connsiteX1" fmla="*/ 7896 w 8344122"/>
                <a:gd name="connsiteY1" fmla="*/ 37397 h 1323057"/>
                <a:gd name="connsiteX2" fmla="*/ 29012 w 8344122"/>
                <a:gd name="connsiteY2" fmla="*/ 1145997 h 1323057"/>
                <a:gd name="connsiteX3" fmla="*/ 43760 w 8344122"/>
                <a:gd name="connsiteY3" fmla="*/ 1308228 h 1323057"/>
                <a:gd name="connsiteX4" fmla="*/ 427218 w 8344122"/>
                <a:gd name="connsiteY4" fmla="*/ 1293480 h 1323057"/>
                <a:gd name="connsiteX5" fmla="*/ 4079902 w 8344122"/>
                <a:gd name="connsiteY5" fmla="*/ 1313145 h 1323057"/>
                <a:gd name="connsiteX6" fmla="*/ 7034496 w 8344122"/>
                <a:gd name="connsiteY6" fmla="*/ 1313145 h 1323057"/>
                <a:gd name="connsiteX7" fmla="*/ 7860406 w 8344122"/>
                <a:gd name="connsiteY7" fmla="*/ 1322977 h 1323057"/>
                <a:gd name="connsiteX8" fmla="*/ 8323959 w 8344122"/>
                <a:gd name="connsiteY8" fmla="*/ 1304338 h 1323057"/>
                <a:gd name="connsiteX9" fmla="*/ 8261903 w 8344122"/>
                <a:gd name="connsiteY9" fmla="*/ 1196897 h 1323057"/>
                <a:gd name="connsiteX10" fmla="*/ 8272223 w 8344122"/>
                <a:gd name="connsiteY10" fmla="*/ 1164085 h 1323057"/>
                <a:gd name="connsiteX11" fmla="*/ 8096380 w 8344122"/>
                <a:gd name="connsiteY11" fmla="*/ 1199034 h 1323057"/>
                <a:gd name="connsiteX12" fmla="*/ 7890326 w 8344122"/>
                <a:gd name="connsiteY12" fmla="*/ 1211436 h 1323057"/>
                <a:gd name="connsiteX13" fmla="*/ 7430044 w 8344122"/>
                <a:gd name="connsiteY13" fmla="*/ 1185903 h 1323057"/>
                <a:gd name="connsiteX14" fmla="*/ 7087693 w 8344122"/>
                <a:gd name="connsiteY14" fmla="*/ 1196304 h 1323057"/>
                <a:gd name="connsiteX15" fmla="*/ 6529986 w 8344122"/>
                <a:gd name="connsiteY15" fmla="*/ 1229705 h 1323057"/>
                <a:gd name="connsiteX16" fmla="*/ 6214742 w 8344122"/>
                <a:gd name="connsiteY16" fmla="*/ 1250724 h 1323057"/>
                <a:gd name="connsiteX17" fmla="*/ 5925851 w 8344122"/>
                <a:gd name="connsiteY17" fmla="*/ 1256686 h 1323057"/>
                <a:gd name="connsiteX18" fmla="*/ 5446440 w 8344122"/>
                <a:gd name="connsiteY18" fmla="*/ 1197983 h 1323057"/>
                <a:gd name="connsiteX19" fmla="*/ 5247717 w 8344122"/>
                <a:gd name="connsiteY19" fmla="*/ 1236654 h 1323057"/>
                <a:gd name="connsiteX20" fmla="*/ 5012340 w 8344122"/>
                <a:gd name="connsiteY20" fmla="*/ 1216118 h 1323057"/>
                <a:gd name="connsiteX21" fmla="*/ 4136971 w 8344122"/>
                <a:gd name="connsiteY21" fmla="*/ 1187221 h 1323057"/>
                <a:gd name="connsiteX22" fmla="*/ 3298658 w 8344122"/>
                <a:gd name="connsiteY22" fmla="*/ 1094062 h 1323057"/>
                <a:gd name="connsiteX23" fmla="*/ 2190887 w 8344122"/>
                <a:gd name="connsiteY23" fmla="*/ 1067512 h 1323057"/>
                <a:gd name="connsiteX24" fmla="*/ 1407524 w 8344122"/>
                <a:gd name="connsiteY24" fmla="*/ 760948 h 1323057"/>
                <a:gd name="connsiteX25" fmla="*/ 1108335 w 8344122"/>
                <a:gd name="connsiteY25" fmla="*/ 640029 h 1323057"/>
                <a:gd name="connsiteX26" fmla="*/ 831350 w 8344122"/>
                <a:gd name="connsiteY26" fmla="*/ 528738 h 1323057"/>
                <a:gd name="connsiteX27" fmla="*/ 592765 w 8344122"/>
                <a:gd name="connsiteY27" fmla="*/ 548343 h 1323057"/>
                <a:gd name="connsiteX28" fmla="*/ 295658 w 8344122"/>
                <a:gd name="connsiteY28" fmla="*/ 468295 h 1323057"/>
                <a:gd name="connsiteX0" fmla="*/ 175722 w 8344122"/>
                <a:gd name="connsiteY0" fmla="*/ 239621 h 1323057"/>
                <a:gd name="connsiteX1" fmla="*/ 7896 w 8344122"/>
                <a:gd name="connsiteY1" fmla="*/ 37397 h 1323057"/>
                <a:gd name="connsiteX2" fmla="*/ 29012 w 8344122"/>
                <a:gd name="connsiteY2" fmla="*/ 1145997 h 1323057"/>
                <a:gd name="connsiteX3" fmla="*/ 43760 w 8344122"/>
                <a:gd name="connsiteY3" fmla="*/ 1308228 h 1323057"/>
                <a:gd name="connsiteX4" fmla="*/ 427218 w 8344122"/>
                <a:gd name="connsiteY4" fmla="*/ 1293480 h 1323057"/>
                <a:gd name="connsiteX5" fmla="*/ 4079902 w 8344122"/>
                <a:gd name="connsiteY5" fmla="*/ 1313145 h 1323057"/>
                <a:gd name="connsiteX6" fmla="*/ 7034496 w 8344122"/>
                <a:gd name="connsiteY6" fmla="*/ 1313145 h 1323057"/>
                <a:gd name="connsiteX7" fmla="*/ 7860406 w 8344122"/>
                <a:gd name="connsiteY7" fmla="*/ 1322977 h 1323057"/>
                <a:gd name="connsiteX8" fmla="*/ 8323959 w 8344122"/>
                <a:gd name="connsiteY8" fmla="*/ 1304338 h 1323057"/>
                <a:gd name="connsiteX9" fmla="*/ 8261903 w 8344122"/>
                <a:gd name="connsiteY9" fmla="*/ 1196897 h 1323057"/>
                <a:gd name="connsiteX10" fmla="*/ 8272223 w 8344122"/>
                <a:gd name="connsiteY10" fmla="*/ 1164085 h 1323057"/>
                <a:gd name="connsiteX11" fmla="*/ 8096380 w 8344122"/>
                <a:gd name="connsiteY11" fmla="*/ 1199034 h 1323057"/>
                <a:gd name="connsiteX12" fmla="*/ 7890326 w 8344122"/>
                <a:gd name="connsiteY12" fmla="*/ 1211436 h 1323057"/>
                <a:gd name="connsiteX13" fmla="*/ 7430045 w 8344122"/>
                <a:gd name="connsiteY13" fmla="*/ 1221280 h 1323057"/>
                <a:gd name="connsiteX14" fmla="*/ 7087693 w 8344122"/>
                <a:gd name="connsiteY14" fmla="*/ 1196304 h 1323057"/>
                <a:gd name="connsiteX15" fmla="*/ 6529986 w 8344122"/>
                <a:gd name="connsiteY15" fmla="*/ 1229705 h 1323057"/>
                <a:gd name="connsiteX16" fmla="*/ 6214742 w 8344122"/>
                <a:gd name="connsiteY16" fmla="*/ 1250724 h 1323057"/>
                <a:gd name="connsiteX17" fmla="*/ 5925851 w 8344122"/>
                <a:gd name="connsiteY17" fmla="*/ 1256686 h 1323057"/>
                <a:gd name="connsiteX18" fmla="*/ 5446440 w 8344122"/>
                <a:gd name="connsiteY18" fmla="*/ 1197983 h 1323057"/>
                <a:gd name="connsiteX19" fmla="*/ 5247717 w 8344122"/>
                <a:gd name="connsiteY19" fmla="*/ 1236654 h 1323057"/>
                <a:gd name="connsiteX20" fmla="*/ 5012340 w 8344122"/>
                <a:gd name="connsiteY20" fmla="*/ 1216118 h 1323057"/>
                <a:gd name="connsiteX21" fmla="*/ 4136971 w 8344122"/>
                <a:gd name="connsiteY21" fmla="*/ 1187221 h 1323057"/>
                <a:gd name="connsiteX22" fmla="*/ 3298658 w 8344122"/>
                <a:gd name="connsiteY22" fmla="*/ 1094062 h 1323057"/>
                <a:gd name="connsiteX23" fmla="*/ 2190887 w 8344122"/>
                <a:gd name="connsiteY23" fmla="*/ 1067512 h 1323057"/>
                <a:gd name="connsiteX24" fmla="*/ 1407524 w 8344122"/>
                <a:gd name="connsiteY24" fmla="*/ 760948 h 1323057"/>
                <a:gd name="connsiteX25" fmla="*/ 1108335 w 8344122"/>
                <a:gd name="connsiteY25" fmla="*/ 640029 h 1323057"/>
                <a:gd name="connsiteX26" fmla="*/ 831350 w 8344122"/>
                <a:gd name="connsiteY26" fmla="*/ 528738 h 1323057"/>
                <a:gd name="connsiteX27" fmla="*/ 592765 w 8344122"/>
                <a:gd name="connsiteY27" fmla="*/ 548343 h 1323057"/>
                <a:gd name="connsiteX28" fmla="*/ 295658 w 8344122"/>
                <a:gd name="connsiteY28" fmla="*/ 468295 h 132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44122" h="1323057">
                  <a:moveTo>
                    <a:pt x="175722" y="239621"/>
                  </a:moveTo>
                  <a:cubicBezTo>
                    <a:pt x="174461" y="241868"/>
                    <a:pt x="32348" y="-113666"/>
                    <a:pt x="7896" y="37397"/>
                  </a:cubicBezTo>
                  <a:cubicBezTo>
                    <a:pt x="-16556" y="188460"/>
                    <a:pt x="23035" y="934192"/>
                    <a:pt x="29012" y="1145997"/>
                  </a:cubicBezTo>
                  <a:cubicBezTo>
                    <a:pt x="34989" y="1357802"/>
                    <a:pt x="-22608" y="1284467"/>
                    <a:pt x="43760" y="1308228"/>
                  </a:cubicBezTo>
                  <a:cubicBezTo>
                    <a:pt x="110128" y="1331989"/>
                    <a:pt x="-234821" y="1279551"/>
                    <a:pt x="427218" y="1293480"/>
                  </a:cubicBezTo>
                  <a:lnTo>
                    <a:pt x="4079902" y="1313145"/>
                  </a:lnTo>
                  <a:lnTo>
                    <a:pt x="7034496" y="1313145"/>
                  </a:lnTo>
                  <a:lnTo>
                    <a:pt x="7860406" y="1322977"/>
                  </a:lnTo>
                  <a:cubicBezTo>
                    <a:pt x="8067703" y="1322977"/>
                    <a:pt x="8257043" y="1325351"/>
                    <a:pt x="8323959" y="1304338"/>
                  </a:cubicBezTo>
                  <a:cubicBezTo>
                    <a:pt x="8390875" y="1283325"/>
                    <a:pt x="8270526" y="1220273"/>
                    <a:pt x="8261903" y="1196897"/>
                  </a:cubicBezTo>
                  <a:cubicBezTo>
                    <a:pt x="8253280" y="1173522"/>
                    <a:pt x="8299810" y="1163729"/>
                    <a:pt x="8272223" y="1164085"/>
                  </a:cubicBezTo>
                  <a:cubicBezTo>
                    <a:pt x="8244636" y="1164441"/>
                    <a:pt x="8160029" y="1191142"/>
                    <a:pt x="8096380" y="1199034"/>
                  </a:cubicBezTo>
                  <a:cubicBezTo>
                    <a:pt x="8032731" y="1206926"/>
                    <a:pt x="8001382" y="1207728"/>
                    <a:pt x="7890326" y="1211436"/>
                  </a:cubicBezTo>
                  <a:cubicBezTo>
                    <a:pt x="7779270" y="1215144"/>
                    <a:pt x="7639800" y="1227659"/>
                    <a:pt x="7430045" y="1221280"/>
                  </a:cubicBezTo>
                  <a:lnTo>
                    <a:pt x="7087693" y="1196304"/>
                  </a:lnTo>
                  <a:lnTo>
                    <a:pt x="6529986" y="1229705"/>
                  </a:lnTo>
                  <a:cubicBezTo>
                    <a:pt x="6375128" y="1224789"/>
                    <a:pt x="6315431" y="1246227"/>
                    <a:pt x="6214742" y="1250724"/>
                  </a:cubicBezTo>
                  <a:cubicBezTo>
                    <a:pt x="6114053" y="1255221"/>
                    <a:pt x="6072505" y="1263160"/>
                    <a:pt x="5925851" y="1256686"/>
                  </a:cubicBezTo>
                  <a:lnTo>
                    <a:pt x="5446440" y="1197983"/>
                  </a:lnTo>
                  <a:cubicBezTo>
                    <a:pt x="5323537" y="1187888"/>
                    <a:pt x="5320067" y="1233632"/>
                    <a:pt x="5247717" y="1236654"/>
                  </a:cubicBezTo>
                  <a:cubicBezTo>
                    <a:pt x="5175367" y="1239676"/>
                    <a:pt x="5097962" y="1218342"/>
                    <a:pt x="5012340" y="1216118"/>
                  </a:cubicBezTo>
                  <a:cubicBezTo>
                    <a:pt x="4726337" y="1186257"/>
                    <a:pt x="4406884" y="1262948"/>
                    <a:pt x="4136971" y="1187221"/>
                  </a:cubicBezTo>
                  <a:lnTo>
                    <a:pt x="3298658" y="1094062"/>
                  </a:lnTo>
                  <a:cubicBezTo>
                    <a:pt x="2999155" y="1044169"/>
                    <a:pt x="2506076" y="1123031"/>
                    <a:pt x="2190887" y="1067512"/>
                  </a:cubicBezTo>
                  <a:cubicBezTo>
                    <a:pt x="1875698" y="1011993"/>
                    <a:pt x="1587949" y="832195"/>
                    <a:pt x="1407524" y="760948"/>
                  </a:cubicBezTo>
                  <a:lnTo>
                    <a:pt x="1108335" y="640029"/>
                  </a:lnTo>
                  <a:cubicBezTo>
                    <a:pt x="1012306" y="601327"/>
                    <a:pt x="917278" y="544019"/>
                    <a:pt x="831350" y="528738"/>
                  </a:cubicBezTo>
                  <a:cubicBezTo>
                    <a:pt x="745422" y="513457"/>
                    <a:pt x="761552" y="531956"/>
                    <a:pt x="592765" y="548343"/>
                  </a:cubicBezTo>
                  <a:cubicBezTo>
                    <a:pt x="509993" y="490854"/>
                    <a:pt x="291433" y="472864"/>
                    <a:pt x="295658" y="468295"/>
                  </a:cubicBezTo>
                </a:path>
              </a:pathLst>
            </a:custGeom>
            <a:gradFill>
              <a:gsLst>
                <a:gs pos="100000">
                  <a:srgbClr val="FDB0B9">
                    <a:alpha val="25000"/>
                  </a:srgbClr>
                </a:gs>
                <a:gs pos="2000">
                  <a:srgbClr val="FF99CC">
                    <a:alpha val="43000"/>
                  </a:srgbClr>
                </a:gs>
                <a:gs pos="40000">
                  <a:sysClr val="window" lastClr="FFFFFF">
                    <a:alpha val="49000"/>
                  </a:sysClr>
                </a:gs>
              </a:gsLst>
              <a:lin ang="5400000" scaled="1"/>
            </a:gradFill>
            <a:ln w="9525" cap="flat" cmpd="sng" algn="ctr">
              <a:noFill/>
              <a:prstDash val="solid"/>
              <a:miter lim="800000"/>
            </a:ln>
            <a:effectLst/>
          </p:spPr>
          <p:txBody>
            <a:bodyPr rtlCol="0" anchor="ctr"/>
            <a:lstStyle/>
            <a:p>
              <a:pPr algn="ctr" defTabSz="913470">
                <a:defRPr/>
              </a:pPr>
              <a:endParaRPr lang="zh-TW" altLang="en-US" sz="1867" kern="0">
                <a:solidFill>
                  <a:prstClr val="white"/>
                </a:solidFill>
              </a:endParaRPr>
            </a:p>
          </p:txBody>
        </p:sp>
        <p:sp>
          <p:nvSpPr>
            <p:cNvPr id="14" name="矩形 13">
              <a:extLst>
                <a:ext uri="{FF2B5EF4-FFF2-40B4-BE49-F238E27FC236}">
                  <a16:creationId xmlns:a16="http://schemas.microsoft.com/office/drawing/2014/main" id="{984C8453-DE42-491F-B8A1-662D018BC884}"/>
                </a:ext>
              </a:extLst>
            </p:cNvPr>
            <p:cNvSpPr/>
            <p:nvPr/>
          </p:nvSpPr>
          <p:spPr>
            <a:xfrm>
              <a:off x="4700436" y="4272177"/>
              <a:ext cx="681627" cy="333085"/>
            </a:xfrm>
            <a:prstGeom prst="rect">
              <a:avLst/>
            </a:prstGeom>
            <a:noFill/>
            <a:ln w="9525" cap="flat" cmpd="sng" algn="ctr">
              <a:noFill/>
              <a:prstDash val="solid"/>
              <a:miter lim="800000"/>
            </a:ln>
            <a:effectLst/>
          </p:spPr>
          <p:txBody>
            <a:bodyPr rtlCol="0" anchor="ctr"/>
            <a:lstStyle/>
            <a:p>
              <a:pPr algn="ctr" defTabSz="913470">
                <a:defRPr/>
              </a:pPr>
              <a:r>
                <a:rPr lang="en-US" altLang="zh-TW" sz="1067" kern="0" dirty="0">
                  <a:solidFill>
                    <a:prstClr val="black"/>
                  </a:solidFill>
                  <a:latin typeface="Arial" panose="020B0604020202020204" pitchFamily="34" charset="0"/>
                  <a:cs typeface="Arial" panose="020B0604020202020204" pitchFamily="34" charset="0"/>
                </a:rPr>
                <a:t>T=</a:t>
              </a:r>
              <a:r>
                <a:rPr lang="zh-TW" altLang="en-US" sz="1067" kern="0" dirty="0">
                  <a:solidFill>
                    <a:prstClr val="black"/>
                  </a:solidFill>
                  <a:latin typeface="Arial" panose="020B0604020202020204" pitchFamily="34" charset="0"/>
                  <a:cs typeface="Arial" panose="020B0604020202020204" pitchFamily="34" charset="0"/>
                </a:rPr>
                <a:t> </a:t>
              </a:r>
              <a:r>
                <a:rPr lang="en-US" altLang="zh-TW" sz="1067" kern="0" dirty="0">
                  <a:solidFill>
                    <a:prstClr val="black"/>
                  </a:solidFill>
                  <a:latin typeface="Arial" panose="020B0604020202020204" pitchFamily="34" charset="0"/>
                  <a:cs typeface="Arial" panose="020B0604020202020204" pitchFamily="34" charset="0"/>
                </a:rPr>
                <a:t>14 d</a:t>
              </a:r>
              <a:endParaRPr lang="zh-TW" altLang="en-US" sz="1067" kern="0" dirty="0">
                <a:solidFill>
                  <a:prstClr val="black"/>
                </a:solidFill>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288FF78A-F75E-4697-962F-78C331581108}"/>
                </a:ext>
              </a:extLst>
            </p:cNvPr>
            <p:cNvSpPr/>
            <p:nvPr/>
          </p:nvSpPr>
          <p:spPr>
            <a:xfrm>
              <a:off x="5943137" y="4294693"/>
              <a:ext cx="681627" cy="333085"/>
            </a:xfrm>
            <a:prstGeom prst="rect">
              <a:avLst/>
            </a:prstGeom>
            <a:noFill/>
            <a:ln w="9525" cap="flat" cmpd="sng" algn="ctr">
              <a:noFill/>
              <a:prstDash val="solid"/>
              <a:miter lim="800000"/>
            </a:ln>
            <a:effectLst/>
          </p:spPr>
          <p:txBody>
            <a:bodyPr rtlCol="0" anchor="ctr"/>
            <a:lstStyle/>
            <a:p>
              <a:pPr algn="ctr" defTabSz="913470">
                <a:defRPr/>
              </a:pPr>
              <a:r>
                <a:rPr lang="en-US" altLang="zh-TW" sz="1067" kern="0" dirty="0">
                  <a:solidFill>
                    <a:prstClr val="black"/>
                  </a:solidFill>
                  <a:latin typeface="Arial" panose="020B0604020202020204" pitchFamily="34" charset="0"/>
                  <a:cs typeface="Arial" panose="020B0604020202020204" pitchFamily="34" charset="0"/>
                </a:rPr>
                <a:t>T=</a:t>
              </a:r>
              <a:r>
                <a:rPr lang="zh-TW" altLang="en-US" sz="1067" kern="0" dirty="0">
                  <a:solidFill>
                    <a:prstClr val="black"/>
                  </a:solidFill>
                  <a:latin typeface="Arial" panose="020B0604020202020204" pitchFamily="34" charset="0"/>
                  <a:cs typeface="Arial" panose="020B0604020202020204" pitchFamily="34" charset="0"/>
                </a:rPr>
                <a:t> </a:t>
              </a:r>
              <a:r>
                <a:rPr lang="en-US" altLang="zh-TW" sz="1067" kern="0" dirty="0">
                  <a:solidFill>
                    <a:prstClr val="black"/>
                  </a:solidFill>
                  <a:latin typeface="Arial" panose="020B0604020202020204" pitchFamily="34" charset="0"/>
                  <a:cs typeface="Arial" panose="020B0604020202020204" pitchFamily="34" charset="0"/>
                </a:rPr>
                <a:t>35 d</a:t>
              </a:r>
              <a:endParaRPr lang="zh-TW" altLang="en-US" sz="1067" kern="0" dirty="0">
                <a:solidFill>
                  <a:prstClr val="black"/>
                </a:solidFill>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BFA09C5B-F1E2-44B0-9C60-C784114D0C77}"/>
                </a:ext>
              </a:extLst>
            </p:cNvPr>
            <p:cNvSpPr/>
            <p:nvPr/>
          </p:nvSpPr>
          <p:spPr>
            <a:xfrm>
              <a:off x="7147045" y="4294693"/>
              <a:ext cx="650057" cy="333085"/>
            </a:xfrm>
            <a:prstGeom prst="rect">
              <a:avLst/>
            </a:prstGeom>
            <a:noFill/>
            <a:ln w="9525" cap="flat" cmpd="sng" algn="ctr">
              <a:noFill/>
              <a:prstDash val="solid"/>
              <a:miter lim="800000"/>
            </a:ln>
            <a:effectLst/>
          </p:spPr>
          <p:txBody>
            <a:bodyPr rtlCol="0" anchor="ctr"/>
            <a:lstStyle/>
            <a:p>
              <a:pPr algn="ctr" defTabSz="913470">
                <a:defRPr/>
              </a:pPr>
              <a:r>
                <a:rPr lang="en-US" altLang="zh-TW" sz="1067" kern="0" dirty="0">
                  <a:solidFill>
                    <a:prstClr val="black"/>
                  </a:solidFill>
                  <a:latin typeface="Arial" panose="020B0604020202020204" pitchFamily="34" charset="0"/>
                  <a:cs typeface="Arial" panose="020B0604020202020204" pitchFamily="34" charset="0"/>
                </a:rPr>
                <a:t>T=</a:t>
              </a:r>
              <a:r>
                <a:rPr lang="zh-TW" altLang="en-US" sz="1067" kern="0" dirty="0">
                  <a:solidFill>
                    <a:prstClr val="black"/>
                  </a:solidFill>
                  <a:latin typeface="Arial" panose="020B0604020202020204" pitchFamily="34" charset="0"/>
                  <a:cs typeface="Arial" panose="020B0604020202020204" pitchFamily="34" charset="0"/>
                </a:rPr>
                <a:t> </a:t>
              </a:r>
              <a:r>
                <a:rPr lang="en-US" altLang="zh-TW" sz="1067" kern="0" dirty="0">
                  <a:solidFill>
                    <a:prstClr val="black"/>
                  </a:solidFill>
                  <a:latin typeface="Arial" panose="020B0604020202020204" pitchFamily="34" charset="0"/>
                  <a:cs typeface="Arial" panose="020B0604020202020204" pitchFamily="34" charset="0"/>
                </a:rPr>
                <a:t>56 d</a:t>
              </a:r>
              <a:endParaRPr lang="zh-TW" altLang="en-US" sz="1067" kern="0" dirty="0">
                <a:solidFill>
                  <a:prstClr val="black"/>
                </a:solidFill>
                <a:latin typeface="Arial" panose="020B0604020202020204" pitchFamily="34" charset="0"/>
                <a:cs typeface="Arial" panose="020B0604020202020204" pitchFamily="34" charset="0"/>
              </a:endParaRPr>
            </a:p>
          </p:txBody>
        </p:sp>
        <p:sp>
          <p:nvSpPr>
            <p:cNvPr id="17" name="矩形 16">
              <a:extLst>
                <a:ext uri="{FF2B5EF4-FFF2-40B4-BE49-F238E27FC236}">
                  <a16:creationId xmlns:a16="http://schemas.microsoft.com/office/drawing/2014/main" id="{8D8989C2-B797-439A-BF58-F6966DCF8D6B}"/>
                </a:ext>
              </a:extLst>
            </p:cNvPr>
            <p:cNvSpPr/>
            <p:nvPr/>
          </p:nvSpPr>
          <p:spPr>
            <a:xfrm>
              <a:off x="8292633" y="4281032"/>
              <a:ext cx="681627" cy="333085"/>
            </a:xfrm>
            <a:prstGeom prst="rect">
              <a:avLst/>
            </a:prstGeom>
            <a:noFill/>
            <a:ln w="9525" cap="flat" cmpd="sng" algn="ctr">
              <a:noFill/>
              <a:prstDash val="solid"/>
              <a:miter lim="800000"/>
            </a:ln>
            <a:effectLst/>
          </p:spPr>
          <p:txBody>
            <a:bodyPr rtlCol="0" anchor="ctr"/>
            <a:lstStyle/>
            <a:p>
              <a:pPr algn="ctr" defTabSz="913470">
                <a:defRPr/>
              </a:pPr>
              <a:r>
                <a:rPr lang="en-US" altLang="zh-TW" sz="1067" kern="0" dirty="0">
                  <a:solidFill>
                    <a:prstClr val="black"/>
                  </a:solidFill>
                  <a:latin typeface="Arial" panose="020B0604020202020204" pitchFamily="34" charset="0"/>
                  <a:cs typeface="Arial" panose="020B0604020202020204" pitchFamily="34" charset="0"/>
                </a:rPr>
                <a:t>T=</a:t>
              </a:r>
              <a:r>
                <a:rPr lang="zh-TW" altLang="en-US" sz="1067" kern="0" dirty="0">
                  <a:solidFill>
                    <a:prstClr val="black"/>
                  </a:solidFill>
                  <a:latin typeface="Arial" panose="020B0604020202020204" pitchFamily="34" charset="0"/>
                  <a:cs typeface="Arial" panose="020B0604020202020204" pitchFamily="34" charset="0"/>
                </a:rPr>
                <a:t> </a:t>
              </a:r>
              <a:r>
                <a:rPr lang="en-US" altLang="zh-TW" sz="1067" kern="0" dirty="0">
                  <a:solidFill>
                    <a:prstClr val="black"/>
                  </a:solidFill>
                  <a:latin typeface="Arial" panose="020B0604020202020204" pitchFamily="34" charset="0"/>
                  <a:cs typeface="Arial" panose="020B0604020202020204" pitchFamily="34" charset="0"/>
                </a:rPr>
                <a:t>70 d</a:t>
              </a:r>
              <a:endParaRPr lang="zh-TW" altLang="en-US" sz="1067" kern="0" dirty="0">
                <a:solidFill>
                  <a:prstClr val="black"/>
                </a:solidFill>
                <a:latin typeface="Arial" panose="020B0604020202020204" pitchFamily="34" charset="0"/>
                <a:cs typeface="Arial" panose="020B0604020202020204" pitchFamily="34" charset="0"/>
              </a:endParaRPr>
            </a:p>
          </p:txBody>
        </p:sp>
        <p:pic>
          <p:nvPicPr>
            <p:cNvPr id="18" name="圖片 17">
              <a:extLst>
                <a:ext uri="{FF2B5EF4-FFF2-40B4-BE49-F238E27FC236}">
                  <a16:creationId xmlns:a16="http://schemas.microsoft.com/office/drawing/2014/main" id="{41255D30-E73E-403A-A95C-2C5F2A73C8C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77913" y="5281110"/>
              <a:ext cx="231334" cy="892289"/>
            </a:xfrm>
            <a:prstGeom prst="rect">
              <a:avLst/>
            </a:prstGeom>
          </p:spPr>
        </p:pic>
        <p:pic>
          <p:nvPicPr>
            <p:cNvPr id="19" name="圖片 18">
              <a:extLst>
                <a:ext uri="{FF2B5EF4-FFF2-40B4-BE49-F238E27FC236}">
                  <a16:creationId xmlns:a16="http://schemas.microsoft.com/office/drawing/2014/main" id="{86830097-F805-413B-A9FB-417CC20ECDF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2372" y="5496814"/>
              <a:ext cx="204816" cy="576343"/>
            </a:xfrm>
            <a:prstGeom prst="rect">
              <a:avLst/>
            </a:prstGeom>
          </p:spPr>
        </p:pic>
      </p:grpSp>
      <p:sp>
        <p:nvSpPr>
          <p:cNvPr id="20" name="投影片編號版面配置區 19">
            <a:extLst>
              <a:ext uri="{FF2B5EF4-FFF2-40B4-BE49-F238E27FC236}">
                <a16:creationId xmlns:a16="http://schemas.microsoft.com/office/drawing/2014/main" id="{610ECBAC-B64B-43D7-8C35-E7EA7D876F21}"/>
              </a:ext>
            </a:extLst>
          </p:cNvPr>
          <p:cNvSpPr>
            <a:spLocks noGrp="1"/>
          </p:cNvSpPr>
          <p:nvPr>
            <p:ph type="sldNum" sz="quarter" idx="12"/>
          </p:nvPr>
        </p:nvSpPr>
        <p:spPr>
          <a:xfrm>
            <a:off x="9448800" y="6476452"/>
            <a:ext cx="2743200" cy="365125"/>
          </a:xfrm>
        </p:spPr>
        <p:txBody>
          <a:bodyPr/>
          <a:lstStyle/>
          <a:p>
            <a:fld id="{659AC9CD-1F57-414D-9CDB-E4B9357E5D72}" type="slidenum">
              <a:rPr lang="zh-TW" altLang="en-US" smtClean="0">
                <a:solidFill>
                  <a:prstClr val="black">
                    <a:tint val="75000"/>
                  </a:prstClr>
                </a:solidFill>
              </a:rPr>
              <a:pPr/>
              <a:t>11</a:t>
            </a:fld>
            <a:endParaRPr lang="zh-TW" altLang="en-US" dirty="0">
              <a:solidFill>
                <a:prstClr val="black">
                  <a:tint val="75000"/>
                </a:prstClr>
              </a:solidFill>
            </a:endParaRPr>
          </a:p>
        </p:txBody>
      </p:sp>
    </p:spTree>
    <p:extLst>
      <p:ext uri="{BB962C8B-B14F-4D97-AF65-F5344CB8AC3E}">
        <p14:creationId xmlns:p14="http://schemas.microsoft.com/office/powerpoint/2010/main" val="560788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A170DAFB-2684-4108-B776-7284F1EDF91C}"/>
              </a:ext>
            </a:extLst>
          </p:cNvPr>
          <p:cNvPicPr>
            <a:picLocks noChangeAspect="1"/>
          </p:cNvPicPr>
          <p:nvPr/>
        </p:nvPicPr>
        <p:blipFill>
          <a:blip r:embed="rId3"/>
          <a:stretch>
            <a:fillRect/>
          </a:stretch>
        </p:blipFill>
        <p:spPr>
          <a:xfrm>
            <a:off x="0" y="25"/>
            <a:ext cx="12192000" cy="6857999"/>
          </a:xfrm>
          <a:prstGeom prst="rect">
            <a:avLst/>
          </a:prstGeom>
        </p:spPr>
      </p:pic>
      <p:sp>
        <p:nvSpPr>
          <p:cNvPr id="20" name="文字方塊 19">
            <a:extLst>
              <a:ext uri="{FF2B5EF4-FFF2-40B4-BE49-F238E27FC236}">
                <a16:creationId xmlns:a16="http://schemas.microsoft.com/office/drawing/2014/main" id="{F869FB08-4777-49FD-AD76-2E11F2719AF8}"/>
              </a:ext>
            </a:extLst>
          </p:cNvPr>
          <p:cNvSpPr txBox="1"/>
          <p:nvPr/>
        </p:nvSpPr>
        <p:spPr>
          <a:xfrm>
            <a:off x="305149" y="178411"/>
            <a:ext cx="11674763" cy="584773"/>
          </a:xfrm>
          <a:prstGeom prst="rect">
            <a:avLst/>
          </a:prstGeom>
          <a:gradFill>
            <a:gsLst>
              <a:gs pos="0">
                <a:srgbClr val="8CC6F8"/>
              </a:gs>
              <a:gs pos="40000">
                <a:sysClr val="window" lastClr="FFFFFF"/>
              </a:gs>
              <a:gs pos="100000">
                <a:srgbClr val="0066CC">
                  <a:alpha val="30000"/>
                </a:srgbClr>
              </a:gs>
            </a:gsLst>
            <a:lin ang="2700000" scaled="1"/>
          </a:gradFill>
          <a:scene3d>
            <a:camera prst="orthographicFront"/>
            <a:lightRig rig="threePt" dir="t"/>
          </a:scene3d>
          <a:sp3d>
            <a:bevelT/>
          </a:sp3d>
        </p:spPr>
        <p:txBody>
          <a:bodyPr wrap="square" lIns="91360" tIns="45719" rIns="91360" bIns="45719">
            <a:spAutoFit/>
          </a:bodyPr>
          <a:lstStyle/>
          <a:p>
            <a:pPr algn="ctr" defTabSz="456711">
              <a:defRPr/>
            </a:pPr>
            <a:r>
              <a:rPr lang="en-US" altLang="zh-TW" sz="3200" b="1" kern="0" dirty="0">
                <a:solidFill>
                  <a:prstClr val="black"/>
                </a:solidFill>
                <a:latin typeface="Corbel" panose="020B0503020204020204"/>
              </a:rPr>
              <a:t>Neural Signal Recording and Electrical Stimulation</a:t>
            </a:r>
          </a:p>
        </p:txBody>
      </p:sp>
      <p:pic>
        <p:nvPicPr>
          <p:cNvPr id="21" name="圖片 20">
            <a:extLst>
              <a:ext uri="{FF2B5EF4-FFF2-40B4-BE49-F238E27FC236}">
                <a16:creationId xmlns:a16="http://schemas.microsoft.com/office/drawing/2014/main" id="{334A0119-234C-481B-A696-BF8CB46C446F}"/>
              </a:ext>
            </a:extLst>
          </p:cNvPr>
          <p:cNvPicPr>
            <a:picLocks noChangeAspect="1"/>
          </p:cNvPicPr>
          <p:nvPr/>
        </p:nvPicPr>
        <p:blipFill>
          <a:blip r:embed="rId4"/>
          <a:stretch>
            <a:fillRect/>
          </a:stretch>
        </p:blipFill>
        <p:spPr>
          <a:xfrm>
            <a:off x="405046" y="735593"/>
            <a:ext cx="3578663" cy="3127519"/>
          </a:xfrm>
          <a:prstGeom prst="rect">
            <a:avLst/>
          </a:prstGeom>
        </p:spPr>
      </p:pic>
      <p:pic>
        <p:nvPicPr>
          <p:cNvPr id="22" name="圖片 21">
            <a:extLst>
              <a:ext uri="{FF2B5EF4-FFF2-40B4-BE49-F238E27FC236}">
                <a16:creationId xmlns:a16="http://schemas.microsoft.com/office/drawing/2014/main" id="{F20EA3F6-2EC5-44D1-A36C-C4FA99752BC2}"/>
              </a:ext>
            </a:extLst>
          </p:cNvPr>
          <p:cNvPicPr>
            <a:picLocks noChangeAspect="1"/>
          </p:cNvPicPr>
          <p:nvPr/>
        </p:nvPicPr>
        <p:blipFill>
          <a:blip r:embed="rId5"/>
          <a:stretch>
            <a:fillRect/>
          </a:stretch>
        </p:blipFill>
        <p:spPr>
          <a:xfrm>
            <a:off x="4204241" y="973166"/>
            <a:ext cx="3484775" cy="2427113"/>
          </a:xfrm>
          <a:prstGeom prst="rect">
            <a:avLst/>
          </a:prstGeom>
        </p:spPr>
      </p:pic>
      <p:grpSp>
        <p:nvGrpSpPr>
          <p:cNvPr id="23" name="群組 22">
            <a:extLst>
              <a:ext uri="{FF2B5EF4-FFF2-40B4-BE49-F238E27FC236}">
                <a16:creationId xmlns:a16="http://schemas.microsoft.com/office/drawing/2014/main" id="{45056338-21A2-4A28-8A14-4B72941C05F1}"/>
              </a:ext>
            </a:extLst>
          </p:cNvPr>
          <p:cNvGrpSpPr/>
          <p:nvPr/>
        </p:nvGrpSpPr>
        <p:grpSpPr>
          <a:xfrm>
            <a:off x="7688819" y="688011"/>
            <a:ext cx="3953375" cy="2961284"/>
            <a:chOff x="7688729" y="810559"/>
            <a:chExt cx="3953374" cy="2961284"/>
          </a:xfrm>
        </p:grpSpPr>
        <p:pic>
          <p:nvPicPr>
            <p:cNvPr id="24" name="圖片 23">
              <a:extLst>
                <a:ext uri="{FF2B5EF4-FFF2-40B4-BE49-F238E27FC236}">
                  <a16:creationId xmlns:a16="http://schemas.microsoft.com/office/drawing/2014/main" id="{30E96BF9-4AA8-4AFD-A3F3-0B99FCB9F12F}"/>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7688729" y="810559"/>
              <a:ext cx="3953374" cy="2961284"/>
            </a:xfrm>
            <a:prstGeom prst="rect">
              <a:avLst/>
            </a:prstGeom>
          </p:spPr>
        </p:pic>
        <p:sp>
          <p:nvSpPr>
            <p:cNvPr id="25" name="矩形 24">
              <a:extLst>
                <a:ext uri="{FF2B5EF4-FFF2-40B4-BE49-F238E27FC236}">
                  <a16:creationId xmlns:a16="http://schemas.microsoft.com/office/drawing/2014/main" id="{8126DBC8-0CA9-4CEB-88F4-9B8CFFC0E418}"/>
                </a:ext>
              </a:extLst>
            </p:cNvPr>
            <p:cNvSpPr/>
            <p:nvPr/>
          </p:nvSpPr>
          <p:spPr>
            <a:xfrm>
              <a:off x="9513854" y="1596350"/>
              <a:ext cx="780215" cy="1882678"/>
            </a:xfrm>
            <a:prstGeom prst="rect">
              <a:avLst/>
            </a:prstGeom>
            <a:noFill/>
            <a:ln w="57150" cap="flat" cmpd="sng" algn="ctr">
              <a:solidFill>
                <a:srgbClr val="FF0000"/>
              </a:solidFill>
              <a:prstDash val="solid"/>
              <a:miter lim="800000"/>
            </a:ln>
            <a:effectLst/>
          </p:spPr>
          <p:txBody>
            <a:bodyPr rtlCol="0" anchor="ctr"/>
            <a:lstStyle/>
            <a:p>
              <a:pPr algn="ctr" defTabSz="456711">
                <a:defRPr/>
              </a:pPr>
              <a:endParaRPr lang="zh-TW" altLang="en-US" sz="1467" kern="0" dirty="0">
                <a:solidFill>
                  <a:prstClr val="black"/>
                </a:solidFill>
                <a:latin typeface="Corbel" panose="020B0503020204020204"/>
                <a:cs typeface="Calibri" panose="020F0502020204030204" pitchFamily="34" charset="0"/>
              </a:endParaRPr>
            </a:p>
          </p:txBody>
        </p:sp>
      </p:grpSp>
      <p:pic>
        <p:nvPicPr>
          <p:cNvPr id="26" name="圖片 25">
            <a:extLst>
              <a:ext uri="{FF2B5EF4-FFF2-40B4-BE49-F238E27FC236}">
                <a16:creationId xmlns:a16="http://schemas.microsoft.com/office/drawing/2014/main" id="{0EE638E4-6921-4D4F-950B-EF02BB9B42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53130" y="3889677"/>
            <a:ext cx="3953375" cy="3021739"/>
          </a:xfrm>
          <a:prstGeom prst="rect">
            <a:avLst/>
          </a:prstGeom>
        </p:spPr>
      </p:pic>
      <p:grpSp>
        <p:nvGrpSpPr>
          <p:cNvPr id="27" name="群組 26">
            <a:extLst>
              <a:ext uri="{FF2B5EF4-FFF2-40B4-BE49-F238E27FC236}">
                <a16:creationId xmlns:a16="http://schemas.microsoft.com/office/drawing/2014/main" id="{EBA26C5B-3341-47CC-828E-7BFF2220ABE0}"/>
              </a:ext>
            </a:extLst>
          </p:cNvPr>
          <p:cNvGrpSpPr/>
          <p:nvPr/>
        </p:nvGrpSpPr>
        <p:grpSpPr>
          <a:xfrm>
            <a:off x="866065" y="4101759"/>
            <a:ext cx="6822664" cy="2641752"/>
            <a:chOff x="509258" y="3934715"/>
            <a:chExt cx="6208853" cy="2494755"/>
          </a:xfrm>
        </p:grpSpPr>
        <p:grpSp>
          <p:nvGrpSpPr>
            <p:cNvPr id="28" name="群組 27">
              <a:extLst>
                <a:ext uri="{FF2B5EF4-FFF2-40B4-BE49-F238E27FC236}">
                  <a16:creationId xmlns:a16="http://schemas.microsoft.com/office/drawing/2014/main" id="{FB74E0B8-8A08-46FC-9824-6DFBA514E337}"/>
                </a:ext>
              </a:extLst>
            </p:cNvPr>
            <p:cNvGrpSpPr/>
            <p:nvPr/>
          </p:nvGrpSpPr>
          <p:grpSpPr>
            <a:xfrm>
              <a:off x="1124687" y="3934784"/>
              <a:ext cx="972332" cy="842716"/>
              <a:chOff x="1505007" y="1720541"/>
              <a:chExt cx="953473" cy="869179"/>
            </a:xfrm>
          </p:grpSpPr>
          <p:pic>
            <p:nvPicPr>
              <p:cNvPr id="43" name="圖片 42">
                <a:extLst>
                  <a:ext uri="{FF2B5EF4-FFF2-40B4-BE49-F238E27FC236}">
                    <a16:creationId xmlns:a16="http://schemas.microsoft.com/office/drawing/2014/main" id="{C8875286-FE83-423B-8B66-DEEDABFA4CF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36802"/>
              <a:stretch/>
            </p:blipFill>
            <p:spPr>
              <a:xfrm>
                <a:off x="1590337" y="1720541"/>
                <a:ext cx="787046" cy="649929"/>
              </a:xfrm>
              <a:prstGeom prst="rect">
                <a:avLst/>
              </a:prstGeom>
              <a:noFill/>
            </p:spPr>
          </p:pic>
          <p:sp>
            <p:nvSpPr>
              <p:cNvPr id="44" name="矩形 43">
                <a:extLst>
                  <a:ext uri="{FF2B5EF4-FFF2-40B4-BE49-F238E27FC236}">
                    <a16:creationId xmlns:a16="http://schemas.microsoft.com/office/drawing/2014/main" id="{6244F307-603C-4DB5-97BF-641BD9A09E43}"/>
                  </a:ext>
                </a:extLst>
              </p:cNvPr>
              <p:cNvSpPr/>
              <p:nvPr/>
            </p:nvSpPr>
            <p:spPr>
              <a:xfrm>
                <a:off x="1505007" y="2300803"/>
                <a:ext cx="953473" cy="288917"/>
              </a:xfrm>
              <a:prstGeom prst="rect">
                <a:avLst/>
              </a:prstGeom>
              <a:noFill/>
              <a:ln w="12700" cap="flat" cmpd="sng" algn="ctr">
                <a:noFill/>
                <a:prstDash val="solid"/>
                <a:miter lim="800000"/>
              </a:ln>
              <a:effectLst/>
            </p:spPr>
            <p:txBody>
              <a:bodyPr rtlCol="0" anchor="ctr"/>
              <a:lstStyle/>
              <a:p>
                <a:pPr algn="ctr" defTabSz="456711">
                  <a:defRPr/>
                </a:pPr>
                <a:r>
                  <a:rPr lang="en-US" altLang="zh-TW" sz="933" b="1" kern="0" dirty="0">
                    <a:solidFill>
                      <a:prstClr val="black"/>
                    </a:solidFill>
                    <a:latin typeface="Arial" panose="020B0604020202020204" pitchFamily="34" charset="0"/>
                    <a:cs typeface="Arial" panose="020B0604020202020204" pitchFamily="34" charset="0"/>
                  </a:rPr>
                  <a:t>D1</a:t>
                </a:r>
                <a:endParaRPr lang="zh-TW" altLang="en-US" sz="800" b="1" kern="0" dirty="0">
                  <a:solidFill>
                    <a:prstClr val="black"/>
                  </a:solidFill>
                  <a:latin typeface="Arial" panose="020B0604020202020204" pitchFamily="34" charset="0"/>
                  <a:cs typeface="Arial" panose="020B0604020202020204" pitchFamily="34" charset="0"/>
                </a:endParaRPr>
              </a:p>
            </p:txBody>
          </p:sp>
        </p:grpSp>
        <p:sp>
          <p:nvSpPr>
            <p:cNvPr id="29" name="右中括弧 28">
              <a:extLst>
                <a:ext uri="{FF2B5EF4-FFF2-40B4-BE49-F238E27FC236}">
                  <a16:creationId xmlns:a16="http://schemas.microsoft.com/office/drawing/2014/main" id="{93A28100-CD59-42ED-AA5E-2AF3D376C3D0}"/>
                </a:ext>
              </a:extLst>
            </p:cNvPr>
            <p:cNvSpPr/>
            <p:nvPr/>
          </p:nvSpPr>
          <p:spPr>
            <a:xfrm rot="5400000">
              <a:off x="1551852" y="4272434"/>
              <a:ext cx="134652" cy="719636"/>
            </a:xfrm>
            <a:prstGeom prst="rightBracket">
              <a:avLst>
                <a:gd name="adj" fmla="val 0"/>
              </a:avLst>
            </a:prstGeom>
            <a:noFill/>
            <a:ln w="22225" cap="flat" cmpd="sng" algn="ctr">
              <a:solidFill>
                <a:srgbClr val="002060"/>
              </a:solidFill>
              <a:prstDash val="solid"/>
              <a:miter lim="800000"/>
              <a:headEnd type="triangle"/>
              <a:tailEnd type="triangle"/>
            </a:ln>
            <a:effectLst/>
          </p:spPr>
          <p:txBody>
            <a:bodyPr rtlCol="0" anchor="ctr"/>
            <a:lstStyle/>
            <a:p>
              <a:pPr algn="ctr" defTabSz="456711">
                <a:defRPr/>
              </a:pPr>
              <a:endParaRPr kumimoji="1" lang="zh-TW" altLang="en-US" sz="1867" kern="0">
                <a:solidFill>
                  <a:prstClr val="black"/>
                </a:solidFill>
                <a:latin typeface="Corbel" panose="020B0503020204020204"/>
              </a:endParaRPr>
            </a:p>
          </p:txBody>
        </p:sp>
        <p:grpSp>
          <p:nvGrpSpPr>
            <p:cNvPr id="30" name="群組 29">
              <a:extLst>
                <a:ext uri="{FF2B5EF4-FFF2-40B4-BE49-F238E27FC236}">
                  <a16:creationId xmlns:a16="http://schemas.microsoft.com/office/drawing/2014/main" id="{CD92228B-C110-45B0-A568-B973349AD3C5}"/>
                </a:ext>
              </a:extLst>
            </p:cNvPr>
            <p:cNvGrpSpPr/>
            <p:nvPr/>
          </p:nvGrpSpPr>
          <p:grpSpPr>
            <a:xfrm>
              <a:off x="3375877" y="3934715"/>
              <a:ext cx="802613" cy="824025"/>
              <a:chOff x="2803909" y="2568334"/>
              <a:chExt cx="802613" cy="824025"/>
            </a:xfrm>
          </p:grpSpPr>
          <p:grpSp>
            <p:nvGrpSpPr>
              <p:cNvPr id="39" name="群組 38">
                <a:extLst>
                  <a:ext uri="{FF2B5EF4-FFF2-40B4-BE49-F238E27FC236}">
                    <a16:creationId xmlns:a16="http://schemas.microsoft.com/office/drawing/2014/main" id="{D7851982-1418-4DB4-AB10-F7A8E83A3875}"/>
                  </a:ext>
                </a:extLst>
              </p:cNvPr>
              <p:cNvGrpSpPr/>
              <p:nvPr/>
            </p:nvGrpSpPr>
            <p:grpSpPr>
              <a:xfrm>
                <a:off x="2803909" y="2568334"/>
                <a:ext cx="802613" cy="824025"/>
                <a:chOff x="3374256" y="1732156"/>
                <a:chExt cx="787046" cy="849901"/>
              </a:xfrm>
            </p:grpSpPr>
            <p:pic>
              <p:nvPicPr>
                <p:cNvPr id="41" name="圖片 40">
                  <a:extLst>
                    <a:ext uri="{FF2B5EF4-FFF2-40B4-BE49-F238E27FC236}">
                      <a16:creationId xmlns:a16="http://schemas.microsoft.com/office/drawing/2014/main" id="{96E59420-2700-4B9F-ABBD-942266347C9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36802"/>
                <a:stretch/>
              </p:blipFill>
              <p:spPr>
                <a:xfrm>
                  <a:off x="3374256" y="1732156"/>
                  <a:ext cx="787046" cy="649929"/>
                </a:xfrm>
                <a:prstGeom prst="rect">
                  <a:avLst/>
                </a:prstGeom>
                <a:noFill/>
              </p:spPr>
            </p:pic>
            <p:sp>
              <p:nvSpPr>
                <p:cNvPr id="42" name="矩形 41">
                  <a:extLst>
                    <a:ext uri="{FF2B5EF4-FFF2-40B4-BE49-F238E27FC236}">
                      <a16:creationId xmlns:a16="http://schemas.microsoft.com/office/drawing/2014/main" id="{6DD7303F-5813-400B-BA04-42BB9AFB2203}"/>
                    </a:ext>
                  </a:extLst>
                </p:cNvPr>
                <p:cNvSpPr/>
                <p:nvPr/>
              </p:nvSpPr>
              <p:spPr>
                <a:xfrm>
                  <a:off x="3452453" y="2293140"/>
                  <a:ext cx="607857" cy="288917"/>
                </a:xfrm>
                <a:prstGeom prst="rect">
                  <a:avLst/>
                </a:prstGeom>
                <a:noFill/>
                <a:ln w="12700" cap="flat" cmpd="sng" algn="ctr">
                  <a:noFill/>
                  <a:prstDash val="solid"/>
                  <a:miter lim="800000"/>
                </a:ln>
                <a:effectLst/>
              </p:spPr>
              <p:txBody>
                <a:bodyPr rtlCol="0" anchor="ctr"/>
                <a:lstStyle/>
                <a:p>
                  <a:pPr algn="ctr" defTabSz="456711">
                    <a:defRPr/>
                  </a:pPr>
                  <a:r>
                    <a:rPr lang="en-US" altLang="zh-TW" sz="933" b="1" kern="0" dirty="0">
                      <a:solidFill>
                        <a:prstClr val="black"/>
                      </a:solidFill>
                      <a:latin typeface="Arial" panose="020B0604020202020204" pitchFamily="34" charset="0"/>
                      <a:cs typeface="Arial" panose="020B0604020202020204" pitchFamily="34" charset="0"/>
                    </a:rPr>
                    <a:t>D2</a:t>
                  </a:r>
                  <a:endParaRPr lang="zh-TW" altLang="en-US" sz="800" b="1" kern="0" dirty="0">
                    <a:solidFill>
                      <a:prstClr val="black"/>
                    </a:solidFill>
                    <a:latin typeface="Arial" panose="020B0604020202020204" pitchFamily="34" charset="0"/>
                    <a:cs typeface="Arial" panose="020B0604020202020204" pitchFamily="34" charset="0"/>
                  </a:endParaRPr>
                </a:p>
              </p:txBody>
            </p:sp>
          </p:grpSp>
          <p:sp>
            <p:nvSpPr>
              <p:cNvPr id="40" name="右中括弧 39">
                <a:extLst>
                  <a:ext uri="{FF2B5EF4-FFF2-40B4-BE49-F238E27FC236}">
                    <a16:creationId xmlns:a16="http://schemas.microsoft.com/office/drawing/2014/main" id="{C2223533-7488-45CB-84AE-F8D48409132C}"/>
                  </a:ext>
                </a:extLst>
              </p:cNvPr>
              <p:cNvSpPr/>
              <p:nvPr/>
            </p:nvSpPr>
            <p:spPr>
              <a:xfrm rot="5400000">
                <a:off x="3147582" y="3021403"/>
                <a:ext cx="124345" cy="478494"/>
              </a:xfrm>
              <a:prstGeom prst="rightBracket">
                <a:avLst>
                  <a:gd name="adj" fmla="val 0"/>
                </a:avLst>
              </a:prstGeom>
              <a:noFill/>
              <a:ln w="22225" cap="flat" cmpd="sng" algn="ctr">
                <a:solidFill>
                  <a:srgbClr val="002060"/>
                </a:solidFill>
                <a:prstDash val="solid"/>
                <a:miter lim="800000"/>
                <a:headEnd type="triangle"/>
                <a:tailEnd type="triangle"/>
              </a:ln>
              <a:effectLst/>
            </p:spPr>
            <p:txBody>
              <a:bodyPr rtlCol="0" anchor="ctr"/>
              <a:lstStyle/>
              <a:p>
                <a:pPr algn="ctr" defTabSz="456711">
                  <a:defRPr/>
                </a:pPr>
                <a:endParaRPr kumimoji="1" lang="zh-TW" altLang="en-US" sz="1867" kern="0">
                  <a:solidFill>
                    <a:prstClr val="black"/>
                  </a:solidFill>
                  <a:latin typeface="Corbel" panose="020B0503020204020204"/>
                </a:endParaRPr>
              </a:p>
            </p:txBody>
          </p:sp>
        </p:grpSp>
        <p:grpSp>
          <p:nvGrpSpPr>
            <p:cNvPr id="31" name="群組 30">
              <a:extLst>
                <a:ext uri="{FF2B5EF4-FFF2-40B4-BE49-F238E27FC236}">
                  <a16:creationId xmlns:a16="http://schemas.microsoft.com/office/drawing/2014/main" id="{659581CE-7F24-4E8F-8A85-73186141192E}"/>
                </a:ext>
              </a:extLst>
            </p:cNvPr>
            <p:cNvGrpSpPr/>
            <p:nvPr/>
          </p:nvGrpSpPr>
          <p:grpSpPr>
            <a:xfrm>
              <a:off x="5505792" y="3939409"/>
              <a:ext cx="802612" cy="877278"/>
              <a:chOff x="4944749" y="2509274"/>
              <a:chExt cx="802612" cy="877278"/>
            </a:xfrm>
          </p:grpSpPr>
          <p:grpSp>
            <p:nvGrpSpPr>
              <p:cNvPr id="35" name="群組 34">
                <a:extLst>
                  <a:ext uri="{FF2B5EF4-FFF2-40B4-BE49-F238E27FC236}">
                    <a16:creationId xmlns:a16="http://schemas.microsoft.com/office/drawing/2014/main" id="{6949ED90-B5DA-4860-B508-526913D575CB}"/>
                  </a:ext>
                </a:extLst>
              </p:cNvPr>
              <p:cNvGrpSpPr/>
              <p:nvPr/>
            </p:nvGrpSpPr>
            <p:grpSpPr>
              <a:xfrm>
                <a:off x="4944749" y="2509274"/>
                <a:ext cx="802612" cy="877278"/>
                <a:chOff x="4988752" y="1753584"/>
                <a:chExt cx="787046" cy="852713"/>
              </a:xfrm>
            </p:grpSpPr>
            <p:pic>
              <p:nvPicPr>
                <p:cNvPr id="37" name="圖片 36">
                  <a:extLst>
                    <a:ext uri="{FF2B5EF4-FFF2-40B4-BE49-F238E27FC236}">
                      <a16:creationId xmlns:a16="http://schemas.microsoft.com/office/drawing/2014/main" id="{D6E75532-B3F0-439D-B174-5B124341F85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36802"/>
                <a:stretch/>
              </p:blipFill>
              <p:spPr>
                <a:xfrm>
                  <a:off x="4988752" y="1753584"/>
                  <a:ext cx="787046" cy="649929"/>
                </a:xfrm>
                <a:prstGeom prst="rect">
                  <a:avLst/>
                </a:prstGeom>
                <a:noFill/>
              </p:spPr>
            </p:pic>
            <p:sp>
              <p:nvSpPr>
                <p:cNvPr id="38" name="矩形 37">
                  <a:extLst>
                    <a:ext uri="{FF2B5EF4-FFF2-40B4-BE49-F238E27FC236}">
                      <a16:creationId xmlns:a16="http://schemas.microsoft.com/office/drawing/2014/main" id="{FFA5770D-0BCD-4434-BB36-A7BB9B25C8B8}"/>
                    </a:ext>
                  </a:extLst>
                </p:cNvPr>
                <p:cNvSpPr/>
                <p:nvPr/>
              </p:nvSpPr>
              <p:spPr>
                <a:xfrm>
                  <a:off x="5012909" y="2317380"/>
                  <a:ext cx="751714" cy="288917"/>
                </a:xfrm>
                <a:prstGeom prst="rect">
                  <a:avLst/>
                </a:prstGeom>
                <a:noFill/>
                <a:ln w="12700" cap="flat" cmpd="sng" algn="ctr">
                  <a:noFill/>
                  <a:prstDash val="solid"/>
                  <a:miter lim="800000"/>
                </a:ln>
                <a:effectLst/>
              </p:spPr>
              <p:txBody>
                <a:bodyPr rtlCol="0" anchor="ctr"/>
                <a:lstStyle/>
                <a:p>
                  <a:pPr algn="ctr" defTabSz="456711">
                    <a:defRPr/>
                  </a:pPr>
                  <a:r>
                    <a:rPr lang="en-US" altLang="zh-TW" sz="933" b="1" kern="0" dirty="0">
                      <a:solidFill>
                        <a:prstClr val="black"/>
                      </a:solidFill>
                      <a:latin typeface="Arial" panose="020B0604020202020204" pitchFamily="34" charset="0"/>
                      <a:cs typeface="Arial" panose="020B0604020202020204" pitchFamily="34" charset="0"/>
                    </a:rPr>
                    <a:t>D3</a:t>
                  </a:r>
                  <a:endParaRPr lang="zh-TW" altLang="en-US" sz="800" b="1" kern="0" dirty="0">
                    <a:solidFill>
                      <a:prstClr val="black"/>
                    </a:solidFill>
                    <a:latin typeface="Arial" panose="020B0604020202020204" pitchFamily="34" charset="0"/>
                    <a:cs typeface="Arial" panose="020B0604020202020204" pitchFamily="34" charset="0"/>
                  </a:endParaRPr>
                </a:p>
              </p:txBody>
            </p:sp>
          </p:grpSp>
          <p:sp>
            <p:nvSpPr>
              <p:cNvPr id="36" name="右中括弧 35">
                <a:extLst>
                  <a:ext uri="{FF2B5EF4-FFF2-40B4-BE49-F238E27FC236}">
                    <a16:creationId xmlns:a16="http://schemas.microsoft.com/office/drawing/2014/main" id="{E38704D9-B619-4332-8E51-E7DC26307856}"/>
                  </a:ext>
                </a:extLst>
              </p:cNvPr>
              <p:cNvSpPr/>
              <p:nvPr/>
            </p:nvSpPr>
            <p:spPr>
              <a:xfrm rot="5400000">
                <a:off x="5289599" y="3124704"/>
                <a:ext cx="124857" cy="231301"/>
              </a:xfrm>
              <a:prstGeom prst="rightBracket">
                <a:avLst>
                  <a:gd name="adj" fmla="val 0"/>
                </a:avLst>
              </a:prstGeom>
              <a:noFill/>
              <a:ln w="22225" cap="flat" cmpd="sng" algn="ctr">
                <a:solidFill>
                  <a:srgbClr val="002060"/>
                </a:solidFill>
                <a:prstDash val="solid"/>
                <a:miter lim="800000"/>
                <a:headEnd type="triangle"/>
                <a:tailEnd type="triangle"/>
              </a:ln>
              <a:effectLst/>
            </p:spPr>
            <p:txBody>
              <a:bodyPr rtlCol="0" anchor="ctr"/>
              <a:lstStyle/>
              <a:p>
                <a:pPr algn="ctr" defTabSz="456711">
                  <a:defRPr/>
                </a:pPr>
                <a:endParaRPr kumimoji="1" lang="zh-TW" altLang="en-US" sz="1867" kern="0">
                  <a:solidFill>
                    <a:prstClr val="black"/>
                  </a:solidFill>
                  <a:latin typeface="Corbel" panose="020B0503020204020204"/>
                </a:endParaRPr>
              </a:p>
            </p:txBody>
          </p:sp>
        </p:grpSp>
        <p:pic>
          <p:nvPicPr>
            <p:cNvPr id="32" name="圖片 31">
              <a:extLst>
                <a:ext uri="{FF2B5EF4-FFF2-40B4-BE49-F238E27FC236}">
                  <a16:creationId xmlns:a16="http://schemas.microsoft.com/office/drawing/2014/main" id="{32019D30-6FA7-40AE-95DC-F13BA243E91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9258" y="4670489"/>
              <a:ext cx="2090095" cy="1728000"/>
            </a:xfrm>
            <a:prstGeom prst="rect">
              <a:avLst/>
            </a:prstGeom>
          </p:spPr>
        </p:pic>
        <p:pic>
          <p:nvPicPr>
            <p:cNvPr id="33" name="圖片 32">
              <a:extLst>
                <a:ext uri="{FF2B5EF4-FFF2-40B4-BE49-F238E27FC236}">
                  <a16:creationId xmlns:a16="http://schemas.microsoft.com/office/drawing/2014/main" id="{0EACC071-0427-4E42-B3EA-CA64DE4927E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63530" y="4701470"/>
              <a:ext cx="2090095" cy="1728000"/>
            </a:xfrm>
            <a:prstGeom prst="rect">
              <a:avLst/>
            </a:prstGeom>
          </p:spPr>
        </p:pic>
        <p:pic>
          <p:nvPicPr>
            <p:cNvPr id="34" name="圖片 33">
              <a:extLst>
                <a:ext uri="{FF2B5EF4-FFF2-40B4-BE49-F238E27FC236}">
                  <a16:creationId xmlns:a16="http://schemas.microsoft.com/office/drawing/2014/main" id="{36E222B5-44CD-4735-9746-9660E044B0E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28016" y="4664017"/>
              <a:ext cx="2090095" cy="1728000"/>
            </a:xfrm>
            <a:prstGeom prst="rect">
              <a:avLst/>
            </a:prstGeom>
          </p:spPr>
        </p:pic>
      </p:grpSp>
      <p:sp>
        <p:nvSpPr>
          <p:cNvPr id="45" name="矩形 44">
            <a:extLst>
              <a:ext uri="{FF2B5EF4-FFF2-40B4-BE49-F238E27FC236}">
                <a16:creationId xmlns:a16="http://schemas.microsoft.com/office/drawing/2014/main" id="{A3EB6828-B883-499A-A25F-D0CA7A016A28}"/>
              </a:ext>
            </a:extLst>
          </p:cNvPr>
          <p:cNvSpPr/>
          <p:nvPr/>
        </p:nvSpPr>
        <p:spPr>
          <a:xfrm>
            <a:off x="2246116" y="3520959"/>
            <a:ext cx="4528453" cy="400108"/>
          </a:xfrm>
          <a:prstGeom prst="rect">
            <a:avLst/>
          </a:prstGeom>
          <a:gradFill flip="none" rotWithShape="1">
            <a:gsLst>
              <a:gs pos="0">
                <a:srgbClr val="97E9D5">
                  <a:lumMod val="75000"/>
                </a:srgbClr>
              </a:gs>
              <a:gs pos="52000">
                <a:sysClr val="window" lastClr="FFFFFF">
                  <a:lumMod val="95000"/>
                </a:sysClr>
              </a:gs>
              <a:gs pos="98000">
                <a:srgbClr val="608F3D">
                  <a:lumMod val="60000"/>
                  <a:lumOff val="40000"/>
                </a:srgbClr>
              </a:gs>
            </a:gsLst>
            <a:path path="circle">
              <a:fillToRect t="100000" r="100000"/>
            </a:path>
            <a:tileRect l="-100000" b="-100000"/>
          </a:gradFill>
          <a:effectLst/>
          <a:scene3d>
            <a:camera prst="orthographicFront"/>
            <a:lightRig rig="threePt" dir="t"/>
          </a:scene3d>
          <a:sp3d>
            <a:bevelT/>
          </a:sp3d>
        </p:spPr>
        <p:txBody>
          <a:bodyPr wrap="square" lIns="91360" tIns="45719" rIns="91360" bIns="45719">
            <a:spAutoFit/>
          </a:bodyPr>
          <a:lstStyle/>
          <a:p>
            <a:pPr algn="ctr" defTabSz="456711">
              <a:defRPr/>
            </a:pPr>
            <a:r>
              <a:rPr lang="en-US" altLang="zh-TW" sz="2000" kern="0" dirty="0">
                <a:solidFill>
                  <a:prstClr val="black"/>
                </a:solidFill>
                <a:effectLst>
                  <a:outerShdw blurRad="38100" dist="38100" dir="2700000" algn="tl">
                    <a:srgbClr val="000000">
                      <a:alpha val="43137"/>
                    </a:srgbClr>
                  </a:outerShdw>
                </a:effectLst>
                <a:latin typeface="Corbel" panose="020B0503020204020204"/>
                <a:ea typeface="微軟正黑體" pitchFamily="34" charset="-120"/>
              </a:rPr>
              <a:t>Recording</a:t>
            </a:r>
            <a:r>
              <a:rPr lang="zh-TW" altLang="en-US" sz="2000" kern="0" dirty="0">
                <a:solidFill>
                  <a:prstClr val="black"/>
                </a:solidFill>
                <a:effectLst>
                  <a:outerShdw blurRad="38100" dist="38100" dir="2700000" algn="tl">
                    <a:srgbClr val="000000">
                      <a:alpha val="43137"/>
                    </a:srgbClr>
                  </a:outerShdw>
                </a:effectLst>
                <a:latin typeface="Corbel" panose="020B0503020204020204"/>
                <a:ea typeface="微軟正黑體" pitchFamily="34" charset="-120"/>
              </a:rPr>
              <a:t> </a:t>
            </a:r>
            <a:r>
              <a:rPr lang="en-US" altLang="zh-TW" sz="2000" kern="0" dirty="0">
                <a:solidFill>
                  <a:prstClr val="black"/>
                </a:solidFill>
                <a:effectLst>
                  <a:outerShdw blurRad="38100" dist="38100" dir="2700000" algn="tl">
                    <a:srgbClr val="000000">
                      <a:alpha val="43137"/>
                    </a:srgbClr>
                  </a:outerShdw>
                </a:effectLst>
                <a:latin typeface="Corbel" panose="020B0503020204020204"/>
                <a:ea typeface="微軟正黑體" pitchFamily="34" charset="-120"/>
              </a:rPr>
              <a:t>between different electrodes</a:t>
            </a:r>
            <a:endParaRPr lang="en-US" altLang="zh-TW" sz="2000" kern="0" dirty="0">
              <a:solidFill>
                <a:prstClr val="black"/>
              </a:solidFill>
              <a:latin typeface="微軟正黑體" panose="020B0604030504040204" pitchFamily="34" charset="-120"/>
              <a:ea typeface="微軟正黑體" panose="020B0604030504040204" pitchFamily="34" charset="-120"/>
            </a:endParaRPr>
          </a:p>
        </p:txBody>
      </p:sp>
      <p:sp>
        <p:nvSpPr>
          <p:cNvPr id="46" name="矩形 45">
            <a:extLst>
              <a:ext uri="{FF2B5EF4-FFF2-40B4-BE49-F238E27FC236}">
                <a16:creationId xmlns:a16="http://schemas.microsoft.com/office/drawing/2014/main" id="{72675D0B-EC8D-45A8-BA10-764D5D4025FA}"/>
              </a:ext>
            </a:extLst>
          </p:cNvPr>
          <p:cNvSpPr/>
          <p:nvPr/>
        </p:nvSpPr>
        <p:spPr>
          <a:xfrm>
            <a:off x="8797991" y="3595024"/>
            <a:ext cx="2393442" cy="400108"/>
          </a:xfrm>
          <a:prstGeom prst="rect">
            <a:avLst/>
          </a:prstGeom>
          <a:gradFill>
            <a:gsLst>
              <a:gs pos="50000">
                <a:sysClr val="window" lastClr="FFFFFF">
                  <a:lumMod val="95000"/>
                </a:sysClr>
              </a:gs>
              <a:gs pos="0">
                <a:srgbClr val="70AD47">
                  <a:lumMod val="60000"/>
                  <a:lumOff val="40000"/>
                </a:srgbClr>
              </a:gs>
              <a:gs pos="98000">
                <a:srgbClr val="A5A5A5">
                  <a:lumMod val="60000"/>
                  <a:lumOff val="40000"/>
                </a:srgbClr>
              </a:gs>
            </a:gsLst>
            <a:path path="circle">
              <a:fillToRect t="100000" r="100000"/>
            </a:path>
          </a:gradFill>
          <a:scene3d>
            <a:camera prst="orthographicFront"/>
            <a:lightRig rig="threePt" dir="t"/>
          </a:scene3d>
          <a:sp3d>
            <a:bevelT/>
          </a:sp3d>
        </p:spPr>
        <p:txBody>
          <a:bodyPr wrap="none" lIns="91360" tIns="45719" rIns="91360" bIns="45719">
            <a:spAutoFit/>
          </a:bodyPr>
          <a:lstStyle/>
          <a:p>
            <a:pPr algn="ctr" defTabSz="913470">
              <a:defRPr/>
            </a:pPr>
            <a:r>
              <a:rPr lang="en-US" altLang="zh-TW" sz="2000" kern="0" dirty="0">
                <a:solidFill>
                  <a:prstClr val="black"/>
                </a:solidFill>
                <a:effectLst>
                  <a:outerShdw blurRad="38100" dist="38100" dir="2700000" algn="tl">
                    <a:srgbClr val="000000">
                      <a:alpha val="43137"/>
                    </a:srgbClr>
                  </a:outerShdw>
                </a:effectLst>
                <a:ea typeface="微軟正黑體" pitchFamily="34" charset="-120"/>
              </a:rPr>
              <a:t>Electrical Stimulation</a:t>
            </a:r>
            <a:endParaRPr lang="en-US" altLang="zh-TW" sz="2000" kern="0" dirty="0">
              <a:solidFill>
                <a:prstClr val="black"/>
              </a:solidFill>
              <a:ea typeface="微軟正黑體" panose="020B0604030504040204" pitchFamily="34" charset="-120"/>
            </a:endParaRPr>
          </a:p>
        </p:txBody>
      </p:sp>
      <p:sp>
        <p:nvSpPr>
          <p:cNvPr id="47" name="文字方塊 46">
            <a:extLst>
              <a:ext uri="{FF2B5EF4-FFF2-40B4-BE49-F238E27FC236}">
                <a16:creationId xmlns:a16="http://schemas.microsoft.com/office/drawing/2014/main" id="{EF3FA356-6918-4B75-8783-E382813FE2D8}"/>
              </a:ext>
            </a:extLst>
          </p:cNvPr>
          <p:cNvSpPr txBox="1"/>
          <p:nvPr/>
        </p:nvSpPr>
        <p:spPr>
          <a:xfrm>
            <a:off x="152279" y="4060150"/>
            <a:ext cx="881960" cy="646329"/>
          </a:xfrm>
          <a:prstGeom prst="rect">
            <a:avLst/>
          </a:prstGeom>
          <a:noFill/>
        </p:spPr>
        <p:txBody>
          <a:bodyPr wrap="square" lIns="91360" tIns="45719" rIns="91360" bIns="45719">
            <a:spAutoFit/>
          </a:bodyPr>
          <a:lstStyle/>
          <a:p>
            <a:pPr defTabSz="456711"/>
            <a:r>
              <a:rPr lang="en-US" altLang="zh-TW" sz="1200" dirty="0">
                <a:solidFill>
                  <a:prstClr val="black"/>
                </a:solidFill>
                <a:latin typeface="Corbel" panose="020B0503020204020204"/>
              </a:rPr>
              <a:t>D1= 3 mm D2=</a:t>
            </a:r>
            <a:r>
              <a:rPr lang="zh-TW" altLang="en-US" sz="1200" dirty="0">
                <a:solidFill>
                  <a:prstClr val="black"/>
                </a:solidFill>
                <a:latin typeface="Corbel" panose="020B0503020204020204"/>
              </a:rPr>
              <a:t> </a:t>
            </a:r>
            <a:r>
              <a:rPr lang="en-US" altLang="zh-TW" sz="1200" dirty="0">
                <a:solidFill>
                  <a:prstClr val="black"/>
                </a:solidFill>
                <a:latin typeface="Corbel" panose="020B0503020204020204"/>
              </a:rPr>
              <a:t>2 mm D3= 1 mm</a:t>
            </a:r>
          </a:p>
        </p:txBody>
      </p:sp>
      <p:sp>
        <p:nvSpPr>
          <p:cNvPr id="48" name="投影片編號版面配置區 47">
            <a:extLst>
              <a:ext uri="{FF2B5EF4-FFF2-40B4-BE49-F238E27FC236}">
                <a16:creationId xmlns:a16="http://schemas.microsoft.com/office/drawing/2014/main" id="{7FC95FB6-D413-4C3C-9EDC-0D12A23F7648}"/>
              </a:ext>
            </a:extLst>
          </p:cNvPr>
          <p:cNvSpPr>
            <a:spLocks noGrp="1"/>
          </p:cNvSpPr>
          <p:nvPr>
            <p:ph type="sldNum" sz="quarter" idx="12"/>
          </p:nvPr>
        </p:nvSpPr>
        <p:spPr>
          <a:xfrm>
            <a:off x="9448800" y="6497080"/>
            <a:ext cx="2743200" cy="365125"/>
          </a:xfrm>
        </p:spPr>
        <p:txBody>
          <a:bodyPr/>
          <a:lstStyle/>
          <a:p>
            <a:fld id="{659AC9CD-1F57-414D-9CDB-E4B9357E5D72}" type="slidenum">
              <a:rPr lang="zh-TW" altLang="en-US" smtClean="0">
                <a:solidFill>
                  <a:prstClr val="black">
                    <a:tint val="75000"/>
                  </a:prstClr>
                </a:solidFill>
              </a:rPr>
              <a:pPr/>
              <a:t>12</a:t>
            </a:fld>
            <a:endParaRPr lang="zh-TW" altLang="en-US" dirty="0">
              <a:solidFill>
                <a:prstClr val="black">
                  <a:tint val="75000"/>
                </a:prstClr>
              </a:solidFill>
            </a:endParaRPr>
          </a:p>
        </p:txBody>
      </p:sp>
    </p:spTree>
    <p:extLst>
      <p:ext uri="{BB962C8B-B14F-4D97-AF65-F5344CB8AC3E}">
        <p14:creationId xmlns:p14="http://schemas.microsoft.com/office/powerpoint/2010/main" val="3005069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A170DAFB-2684-4108-B776-7284F1EDF91C}"/>
              </a:ext>
            </a:extLst>
          </p:cNvPr>
          <p:cNvPicPr>
            <a:picLocks noChangeAspect="1"/>
          </p:cNvPicPr>
          <p:nvPr/>
        </p:nvPicPr>
        <p:blipFill>
          <a:blip r:embed="rId2"/>
          <a:stretch>
            <a:fillRect/>
          </a:stretch>
        </p:blipFill>
        <p:spPr>
          <a:xfrm>
            <a:off x="0" y="25"/>
            <a:ext cx="12192000" cy="6857999"/>
          </a:xfrm>
          <a:prstGeom prst="rect">
            <a:avLst/>
          </a:prstGeom>
        </p:spPr>
      </p:pic>
      <p:sp>
        <p:nvSpPr>
          <p:cNvPr id="3" name="文字方塊 2">
            <a:extLst>
              <a:ext uri="{FF2B5EF4-FFF2-40B4-BE49-F238E27FC236}">
                <a16:creationId xmlns:a16="http://schemas.microsoft.com/office/drawing/2014/main" id="{15145CCF-182A-4BB4-AA4D-29BC945D9653}"/>
              </a:ext>
            </a:extLst>
          </p:cNvPr>
          <p:cNvSpPr txBox="1"/>
          <p:nvPr/>
        </p:nvSpPr>
        <p:spPr>
          <a:xfrm>
            <a:off x="305149" y="178473"/>
            <a:ext cx="11674763" cy="1077216"/>
          </a:xfrm>
          <a:prstGeom prst="rect">
            <a:avLst/>
          </a:prstGeom>
          <a:gradFill>
            <a:gsLst>
              <a:gs pos="0">
                <a:srgbClr val="8CC6F8"/>
              </a:gs>
              <a:gs pos="40000">
                <a:sysClr val="window" lastClr="FFFFFF"/>
              </a:gs>
              <a:gs pos="100000">
                <a:srgbClr val="0066CC">
                  <a:alpha val="30000"/>
                </a:srgbClr>
              </a:gs>
            </a:gsLst>
            <a:lin ang="2700000" scaled="1"/>
          </a:gradFill>
          <a:scene3d>
            <a:camera prst="orthographicFront"/>
            <a:lightRig rig="threePt" dir="t"/>
          </a:scene3d>
          <a:sp3d>
            <a:bevelT/>
          </a:sp3d>
        </p:spPr>
        <p:txBody>
          <a:bodyPr wrap="square" lIns="91360" tIns="45719" rIns="91360" bIns="45719">
            <a:spAutoFit/>
          </a:bodyPr>
          <a:lstStyle/>
          <a:p>
            <a:pPr algn="ctr" defTabSz="456711">
              <a:defRPr/>
            </a:pPr>
            <a:r>
              <a:rPr lang="en-US" altLang="zh-TW" sz="3200" b="1" kern="0" dirty="0">
                <a:solidFill>
                  <a:prstClr val="black"/>
                </a:solidFill>
                <a:latin typeface="Corbel" panose="020B0503020204020204"/>
              </a:rPr>
              <a:t>Hydrogel MEA Technologies and Tissue Engineering </a:t>
            </a:r>
          </a:p>
          <a:p>
            <a:pPr algn="ctr" defTabSz="456711">
              <a:defRPr/>
            </a:pPr>
            <a:r>
              <a:rPr lang="en-US" altLang="zh-TW" sz="3200" b="1" kern="0" dirty="0">
                <a:solidFill>
                  <a:prstClr val="black"/>
                </a:solidFill>
                <a:latin typeface="Corbel" panose="020B0503020204020204"/>
              </a:rPr>
              <a:t>for Nerve Injury</a:t>
            </a:r>
          </a:p>
        </p:txBody>
      </p:sp>
      <p:grpSp>
        <p:nvGrpSpPr>
          <p:cNvPr id="4" name="群組 3">
            <a:extLst>
              <a:ext uri="{FF2B5EF4-FFF2-40B4-BE49-F238E27FC236}">
                <a16:creationId xmlns:a16="http://schemas.microsoft.com/office/drawing/2014/main" id="{F3FC4B72-FF02-419E-8382-0FBBE316B672}"/>
              </a:ext>
            </a:extLst>
          </p:cNvPr>
          <p:cNvGrpSpPr/>
          <p:nvPr/>
        </p:nvGrpSpPr>
        <p:grpSpPr>
          <a:xfrm>
            <a:off x="169561" y="1454217"/>
            <a:ext cx="11852983" cy="2725899"/>
            <a:chOff x="169508" y="1686444"/>
            <a:chExt cx="11852983" cy="2725898"/>
          </a:xfrm>
        </p:grpSpPr>
        <p:pic>
          <p:nvPicPr>
            <p:cNvPr id="5" name="圖片 4">
              <a:extLst>
                <a:ext uri="{FF2B5EF4-FFF2-40B4-BE49-F238E27FC236}">
                  <a16:creationId xmlns:a16="http://schemas.microsoft.com/office/drawing/2014/main" id="{E47C65A3-8E68-4639-AADC-10D0BCA3E224}"/>
                </a:ext>
              </a:extLst>
            </p:cNvPr>
            <p:cNvPicPr>
              <a:picLocks noChangeAspect="1"/>
            </p:cNvPicPr>
            <p:nvPr/>
          </p:nvPicPr>
          <p:blipFill>
            <a:blip r:embed="rId3"/>
            <a:stretch>
              <a:fillRect/>
            </a:stretch>
          </p:blipFill>
          <p:spPr>
            <a:xfrm>
              <a:off x="169508" y="1686444"/>
              <a:ext cx="11852983" cy="2725898"/>
            </a:xfrm>
            <a:prstGeom prst="rect">
              <a:avLst/>
            </a:prstGeom>
          </p:spPr>
        </p:pic>
        <p:sp>
          <p:nvSpPr>
            <p:cNvPr id="6" name="矩形 5">
              <a:extLst>
                <a:ext uri="{FF2B5EF4-FFF2-40B4-BE49-F238E27FC236}">
                  <a16:creationId xmlns:a16="http://schemas.microsoft.com/office/drawing/2014/main" id="{B2A2668D-E36E-455C-A545-D720EF7E564E}"/>
                </a:ext>
              </a:extLst>
            </p:cNvPr>
            <p:cNvSpPr/>
            <p:nvPr/>
          </p:nvSpPr>
          <p:spPr>
            <a:xfrm>
              <a:off x="6934799" y="1686444"/>
              <a:ext cx="1048057" cy="2479156"/>
            </a:xfrm>
            <a:prstGeom prst="rect">
              <a:avLst/>
            </a:prstGeom>
            <a:noFill/>
            <a:ln w="57150" cap="flat" cmpd="sng" algn="ctr">
              <a:solidFill>
                <a:srgbClr val="FF0000"/>
              </a:solidFill>
              <a:prstDash val="solid"/>
              <a:miter lim="800000"/>
            </a:ln>
            <a:effectLst/>
          </p:spPr>
          <p:txBody>
            <a:bodyPr rtlCol="0" anchor="ctr"/>
            <a:lstStyle/>
            <a:p>
              <a:pPr algn="ctr" defTabSz="456711">
                <a:defRPr/>
              </a:pPr>
              <a:endParaRPr lang="zh-TW" altLang="en-US" sz="1467" kern="0" dirty="0">
                <a:solidFill>
                  <a:prstClr val="black"/>
                </a:solidFill>
                <a:latin typeface="Corbel" panose="020B0503020204020204"/>
                <a:cs typeface="Calibri" panose="020F0502020204030204" pitchFamily="34" charset="0"/>
              </a:endParaRPr>
            </a:p>
          </p:txBody>
        </p:sp>
        <p:sp>
          <p:nvSpPr>
            <p:cNvPr id="7" name="箭號: 向右 6">
              <a:extLst>
                <a:ext uri="{FF2B5EF4-FFF2-40B4-BE49-F238E27FC236}">
                  <a16:creationId xmlns:a16="http://schemas.microsoft.com/office/drawing/2014/main" id="{A4F119DB-6F96-4E95-9CA9-8374B0F57C2B}"/>
                </a:ext>
              </a:extLst>
            </p:cNvPr>
            <p:cNvSpPr/>
            <p:nvPr/>
          </p:nvSpPr>
          <p:spPr>
            <a:xfrm rot="7991697">
              <a:off x="11095731" y="2517305"/>
              <a:ext cx="1106538" cy="450726"/>
            </a:xfrm>
            <a:prstGeom prst="rightArrow">
              <a:avLst/>
            </a:prstGeom>
            <a:gradFill flip="none" rotWithShape="1">
              <a:gsLst>
                <a:gs pos="50000">
                  <a:srgbClr val="FF0066"/>
                </a:gs>
                <a:gs pos="0">
                  <a:srgbClr val="FF0000"/>
                </a:gs>
                <a:gs pos="98000">
                  <a:srgbClr val="FF0000"/>
                </a:gs>
              </a:gsLst>
              <a:path path="circle">
                <a:fillToRect l="100000" b="100000"/>
              </a:path>
              <a:tileRect t="-100000" r="-100000"/>
            </a:gradFill>
            <a:ln w="12700" cap="flat" cmpd="sng" algn="ctr">
              <a:noFill/>
              <a:prstDash val="solid"/>
              <a:miter lim="800000"/>
            </a:ln>
            <a:effectLst/>
            <a:scene3d>
              <a:camera prst="orthographicFront"/>
              <a:lightRig rig="threePt" dir="t"/>
            </a:scene3d>
            <a:sp3d>
              <a:bevelT/>
            </a:sp3d>
          </p:spPr>
          <p:txBody>
            <a:bodyPr rtlCol="0" anchor="ctr"/>
            <a:lstStyle/>
            <a:p>
              <a:pPr algn="ctr" defTabSz="456711">
                <a:defRPr/>
              </a:pPr>
              <a:endParaRPr lang="zh-TW" altLang="en-US" sz="1467" kern="0" dirty="0">
                <a:solidFill>
                  <a:prstClr val="black"/>
                </a:solidFill>
                <a:latin typeface="Corbel" panose="020B0503020204020204"/>
                <a:cs typeface="Calibri" panose="020F0502020204030204" pitchFamily="34" charset="0"/>
              </a:endParaRPr>
            </a:p>
          </p:txBody>
        </p:sp>
      </p:grpSp>
      <p:grpSp>
        <p:nvGrpSpPr>
          <p:cNvPr id="8" name="群組 7">
            <a:extLst>
              <a:ext uri="{FF2B5EF4-FFF2-40B4-BE49-F238E27FC236}">
                <a16:creationId xmlns:a16="http://schemas.microsoft.com/office/drawing/2014/main" id="{F8CC523C-A935-4A89-B47C-A890DE552FAA}"/>
              </a:ext>
            </a:extLst>
          </p:cNvPr>
          <p:cNvGrpSpPr/>
          <p:nvPr/>
        </p:nvGrpSpPr>
        <p:grpSpPr>
          <a:xfrm>
            <a:off x="898594" y="3943051"/>
            <a:ext cx="6986479" cy="2989150"/>
            <a:chOff x="-156624" y="2359629"/>
            <a:chExt cx="6986479" cy="2989150"/>
          </a:xfrm>
        </p:grpSpPr>
        <p:sp>
          <p:nvSpPr>
            <p:cNvPr id="9" name="矩形 8">
              <a:extLst>
                <a:ext uri="{FF2B5EF4-FFF2-40B4-BE49-F238E27FC236}">
                  <a16:creationId xmlns:a16="http://schemas.microsoft.com/office/drawing/2014/main" id="{AFD9FEF9-62FD-4845-9ED6-C76D1A35D87D}"/>
                </a:ext>
              </a:extLst>
            </p:cNvPr>
            <p:cNvSpPr/>
            <p:nvPr/>
          </p:nvSpPr>
          <p:spPr>
            <a:xfrm>
              <a:off x="617367" y="2390279"/>
              <a:ext cx="1029266" cy="190612"/>
            </a:xfrm>
            <a:prstGeom prst="rect">
              <a:avLst/>
            </a:prstGeom>
            <a:noFill/>
            <a:ln w="9525" cap="flat" cmpd="sng" algn="ctr">
              <a:noFill/>
              <a:prstDash val="solid"/>
              <a:miter lim="800000"/>
            </a:ln>
            <a:effectLst/>
          </p:spPr>
          <p:txBody>
            <a:bodyPr rtlCol="0" anchor="ctr"/>
            <a:lstStyle/>
            <a:p>
              <a:pPr algn="ctr" defTabSz="456711">
                <a:defRPr/>
              </a:pPr>
              <a:r>
                <a:rPr lang="en-US" altLang="zh-TW" sz="1067" kern="0" dirty="0">
                  <a:solidFill>
                    <a:prstClr val="black"/>
                  </a:solidFill>
                  <a:latin typeface="Arial" panose="020B0604020202020204" pitchFamily="34" charset="0"/>
                  <a:cs typeface="Arial" panose="020B0604020202020204" pitchFamily="34" charset="0"/>
                </a:rPr>
                <a:t>Control</a:t>
              </a:r>
              <a:endParaRPr lang="zh-TW" altLang="en-US" sz="1067" kern="0" dirty="0">
                <a:solidFill>
                  <a:prstClr val="black"/>
                </a:solidFill>
                <a:latin typeface="Arial" panose="020B0604020202020204" pitchFamily="34" charset="0"/>
                <a:cs typeface="Arial" panose="020B0604020202020204" pitchFamily="34" charset="0"/>
              </a:endParaRPr>
            </a:p>
          </p:txBody>
        </p:sp>
        <p:sp>
          <p:nvSpPr>
            <p:cNvPr id="10" name="矩形 9">
              <a:extLst>
                <a:ext uri="{FF2B5EF4-FFF2-40B4-BE49-F238E27FC236}">
                  <a16:creationId xmlns:a16="http://schemas.microsoft.com/office/drawing/2014/main" id="{52C93EA5-1B08-4089-98AE-EBCBECB323BF}"/>
                </a:ext>
              </a:extLst>
            </p:cNvPr>
            <p:cNvSpPr/>
            <p:nvPr/>
          </p:nvSpPr>
          <p:spPr>
            <a:xfrm>
              <a:off x="1713087" y="2393456"/>
              <a:ext cx="1029266" cy="190612"/>
            </a:xfrm>
            <a:prstGeom prst="rect">
              <a:avLst/>
            </a:prstGeom>
            <a:noFill/>
            <a:ln w="9525" cap="flat" cmpd="sng" algn="ctr">
              <a:noFill/>
              <a:prstDash val="solid"/>
              <a:miter lim="800000"/>
            </a:ln>
            <a:effectLst/>
          </p:spPr>
          <p:txBody>
            <a:bodyPr rtlCol="0" anchor="ctr"/>
            <a:lstStyle/>
            <a:p>
              <a:pPr algn="ctr" defTabSz="456711">
                <a:defRPr/>
              </a:pPr>
              <a:r>
                <a:rPr lang="en-US" altLang="zh-TW" sz="1067" kern="0" dirty="0">
                  <a:solidFill>
                    <a:prstClr val="black"/>
                  </a:solidFill>
                  <a:latin typeface="Arial" panose="020B0604020202020204" pitchFamily="34" charset="0"/>
                  <a:cs typeface="Arial" panose="020B0604020202020204" pitchFamily="34" charset="0"/>
                </a:rPr>
                <a:t>MEA</a:t>
              </a:r>
              <a:endParaRPr lang="zh-TW" altLang="en-US" sz="1067" kern="0" dirty="0">
                <a:solidFill>
                  <a:prstClr val="black"/>
                </a:solidFill>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9B8BC098-CD33-41F5-8C0A-0A9339557498}"/>
                </a:ext>
              </a:extLst>
            </p:cNvPr>
            <p:cNvSpPr/>
            <p:nvPr/>
          </p:nvSpPr>
          <p:spPr>
            <a:xfrm>
              <a:off x="2896350" y="2373331"/>
              <a:ext cx="1029266" cy="190612"/>
            </a:xfrm>
            <a:prstGeom prst="rect">
              <a:avLst/>
            </a:prstGeom>
            <a:noFill/>
            <a:ln w="9525" cap="flat" cmpd="sng" algn="ctr">
              <a:noFill/>
              <a:prstDash val="solid"/>
              <a:miter lim="800000"/>
            </a:ln>
            <a:effectLst/>
          </p:spPr>
          <p:txBody>
            <a:bodyPr rtlCol="0" anchor="ctr"/>
            <a:lstStyle/>
            <a:p>
              <a:pPr algn="ctr" defTabSz="456711">
                <a:defRPr/>
              </a:pPr>
              <a:r>
                <a:rPr lang="en-US" altLang="zh-TW" sz="1067" kern="0" dirty="0">
                  <a:solidFill>
                    <a:prstClr val="black"/>
                  </a:solidFill>
                  <a:latin typeface="Arial" panose="020B0604020202020204" pitchFamily="34" charset="0"/>
                  <a:cs typeface="Arial" panose="020B0604020202020204" pitchFamily="34" charset="0"/>
                </a:rPr>
                <a:t>MEA/NPC</a:t>
              </a:r>
            </a:p>
          </p:txBody>
        </p:sp>
        <p:sp>
          <p:nvSpPr>
            <p:cNvPr id="12" name="矩形 11">
              <a:extLst>
                <a:ext uri="{FF2B5EF4-FFF2-40B4-BE49-F238E27FC236}">
                  <a16:creationId xmlns:a16="http://schemas.microsoft.com/office/drawing/2014/main" id="{E9D570C9-F340-4F69-8971-CF467D63C82D}"/>
                </a:ext>
              </a:extLst>
            </p:cNvPr>
            <p:cNvSpPr/>
            <p:nvPr/>
          </p:nvSpPr>
          <p:spPr>
            <a:xfrm>
              <a:off x="3989235" y="2377836"/>
              <a:ext cx="1029266" cy="190612"/>
            </a:xfrm>
            <a:prstGeom prst="rect">
              <a:avLst/>
            </a:prstGeom>
            <a:noFill/>
            <a:ln w="9525" cap="flat" cmpd="sng" algn="ctr">
              <a:noFill/>
              <a:prstDash val="solid"/>
              <a:miter lim="800000"/>
            </a:ln>
            <a:effectLst/>
          </p:spPr>
          <p:txBody>
            <a:bodyPr rtlCol="0" anchor="ctr"/>
            <a:lstStyle/>
            <a:p>
              <a:pPr algn="ctr" defTabSz="456711">
                <a:defRPr/>
              </a:pPr>
              <a:r>
                <a:rPr lang="en-US" altLang="zh-TW" sz="1067" kern="0" dirty="0">
                  <a:solidFill>
                    <a:prstClr val="black"/>
                  </a:solidFill>
                  <a:latin typeface="Arial" panose="020B0604020202020204" pitchFamily="34" charset="0"/>
                  <a:cs typeface="Arial" panose="020B0604020202020204" pitchFamily="34" charset="0"/>
                </a:rPr>
                <a:t>MEA/ES</a:t>
              </a:r>
            </a:p>
          </p:txBody>
        </p:sp>
        <p:sp>
          <p:nvSpPr>
            <p:cNvPr id="13" name="矩形 12">
              <a:extLst>
                <a:ext uri="{FF2B5EF4-FFF2-40B4-BE49-F238E27FC236}">
                  <a16:creationId xmlns:a16="http://schemas.microsoft.com/office/drawing/2014/main" id="{2D358F30-B1BC-4E6B-AA7E-7A2FF247875D}"/>
                </a:ext>
              </a:extLst>
            </p:cNvPr>
            <p:cNvSpPr/>
            <p:nvPr/>
          </p:nvSpPr>
          <p:spPr>
            <a:xfrm>
              <a:off x="4904788" y="2359629"/>
              <a:ext cx="1396414" cy="227026"/>
            </a:xfrm>
            <a:prstGeom prst="rect">
              <a:avLst/>
            </a:prstGeom>
            <a:noFill/>
            <a:ln w="9525" cap="flat" cmpd="sng" algn="ctr">
              <a:noFill/>
              <a:prstDash val="solid"/>
              <a:miter lim="800000"/>
            </a:ln>
            <a:effectLst/>
          </p:spPr>
          <p:txBody>
            <a:bodyPr rtlCol="0" anchor="ctr"/>
            <a:lstStyle/>
            <a:p>
              <a:pPr algn="ctr" defTabSz="456711">
                <a:defRPr/>
              </a:pPr>
              <a:r>
                <a:rPr lang="en-US" altLang="zh-TW" sz="1067" kern="0" dirty="0">
                  <a:solidFill>
                    <a:prstClr val="black"/>
                  </a:solidFill>
                  <a:latin typeface="Arial" panose="020B0604020202020204" pitchFamily="34" charset="0"/>
                  <a:cs typeface="Arial" panose="020B0604020202020204" pitchFamily="34" charset="0"/>
                </a:rPr>
                <a:t>MEA/NPC/ES</a:t>
              </a:r>
            </a:p>
          </p:txBody>
        </p:sp>
        <p:sp>
          <p:nvSpPr>
            <p:cNvPr id="14" name="矩形 13">
              <a:extLst>
                <a:ext uri="{FF2B5EF4-FFF2-40B4-BE49-F238E27FC236}">
                  <a16:creationId xmlns:a16="http://schemas.microsoft.com/office/drawing/2014/main" id="{0FBF95AE-214D-4DFE-9B6A-A137DFAE98D0}"/>
                </a:ext>
              </a:extLst>
            </p:cNvPr>
            <p:cNvSpPr/>
            <p:nvPr/>
          </p:nvSpPr>
          <p:spPr>
            <a:xfrm>
              <a:off x="-156624" y="2913945"/>
              <a:ext cx="1029266" cy="190612"/>
            </a:xfrm>
            <a:prstGeom prst="rect">
              <a:avLst/>
            </a:prstGeom>
            <a:noFill/>
            <a:ln w="9525" cap="flat" cmpd="sng" algn="ctr">
              <a:noFill/>
              <a:prstDash val="solid"/>
              <a:miter lim="800000"/>
            </a:ln>
            <a:effectLst/>
          </p:spPr>
          <p:txBody>
            <a:bodyPr rtlCol="0" anchor="ctr"/>
            <a:lstStyle/>
            <a:p>
              <a:pPr algn="ctr" defTabSz="456711">
                <a:defRPr/>
              </a:pPr>
              <a:r>
                <a:rPr lang="en-US" altLang="zh-TW" sz="1067" kern="0" dirty="0">
                  <a:solidFill>
                    <a:prstClr val="black"/>
                  </a:solidFill>
                  <a:latin typeface="Arial" panose="020B0604020202020204" pitchFamily="34" charset="0"/>
                  <a:cs typeface="Arial" panose="020B0604020202020204" pitchFamily="34" charset="0"/>
                </a:rPr>
                <a:t>7 d</a:t>
              </a:r>
              <a:endParaRPr lang="zh-TW" altLang="en-US" sz="1067" kern="0" dirty="0">
                <a:solidFill>
                  <a:prstClr val="black"/>
                </a:solidFill>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12606843-3B89-4ABC-AAFC-A89E5FB35922}"/>
                </a:ext>
              </a:extLst>
            </p:cNvPr>
            <p:cNvSpPr/>
            <p:nvPr/>
          </p:nvSpPr>
          <p:spPr>
            <a:xfrm>
              <a:off x="-156624" y="3634836"/>
              <a:ext cx="1029266" cy="190612"/>
            </a:xfrm>
            <a:prstGeom prst="rect">
              <a:avLst/>
            </a:prstGeom>
            <a:noFill/>
            <a:ln w="9525" cap="flat" cmpd="sng" algn="ctr">
              <a:noFill/>
              <a:prstDash val="solid"/>
              <a:miter lim="800000"/>
            </a:ln>
            <a:effectLst/>
          </p:spPr>
          <p:txBody>
            <a:bodyPr rtlCol="0" anchor="ctr"/>
            <a:lstStyle/>
            <a:p>
              <a:pPr algn="ctr" defTabSz="456711">
                <a:defRPr/>
              </a:pPr>
              <a:r>
                <a:rPr lang="en-US" altLang="zh-TW" sz="1067" kern="0" dirty="0">
                  <a:solidFill>
                    <a:prstClr val="black"/>
                  </a:solidFill>
                  <a:latin typeface="Arial" panose="020B0604020202020204" pitchFamily="34" charset="0"/>
                  <a:cs typeface="Arial" panose="020B0604020202020204" pitchFamily="34" charset="0"/>
                </a:rPr>
                <a:t>14 d</a:t>
              </a:r>
              <a:endParaRPr lang="zh-TW" altLang="en-US" sz="1067" kern="0" dirty="0">
                <a:solidFill>
                  <a:prstClr val="black"/>
                </a:solidFill>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9C4236C8-9D4E-4055-B04C-2F1DE1DA85CD}"/>
                </a:ext>
              </a:extLst>
            </p:cNvPr>
            <p:cNvSpPr/>
            <p:nvPr/>
          </p:nvSpPr>
          <p:spPr>
            <a:xfrm>
              <a:off x="-156624" y="4491768"/>
              <a:ext cx="1029266" cy="190612"/>
            </a:xfrm>
            <a:prstGeom prst="rect">
              <a:avLst/>
            </a:prstGeom>
            <a:noFill/>
            <a:ln w="9525" cap="flat" cmpd="sng" algn="ctr">
              <a:noFill/>
              <a:prstDash val="solid"/>
              <a:miter lim="800000"/>
            </a:ln>
            <a:effectLst/>
          </p:spPr>
          <p:txBody>
            <a:bodyPr rtlCol="0" anchor="ctr"/>
            <a:lstStyle/>
            <a:p>
              <a:pPr algn="ctr" defTabSz="456711">
                <a:defRPr/>
              </a:pPr>
              <a:r>
                <a:rPr lang="en-US" altLang="zh-TW" sz="1067" kern="0" dirty="0">
                  <a:solidFill>
                    <a:prstClr val="black"/>
                  </a:solidFill>
                  <a:latin typeface="Arial" panose="020B0604020202020204" pitchFamily="34" charset="0"/>
                  <a:cs typeface="Arial" panose="020B0604020202020204" pitchFamily="34" charset="0"/>
                </a:rPr>
                <a:t>28 d</a:t>
              </a:r>
              <a:endParaRPr lang="zh-TW" altLang="en-US" sz="1067" kern="0" dirty="0">
                <a:solidFill>
                  <a:prstClr val="black"/>
                </a:solidFill>
                <a:latin typeface="Arial" panose="020B0604020202020204" pitchFamily="34" charset="0"/>
                <a:cs typeface="Arial" panose="020B0604020202020204" pitchFamily="34" charset="0"/>
              </a:endParaRPr>
            </a:p>
          </p:txBody>
        </p:sp>
        <p:pic>
          <p:nvPicPr>
            <p:cNvPr id="17" name="圖片 16">
              <a:extLst>
                <a:ext uri="{FF2B5EF4-FFF2-40B4-BE49-F238E27FC236}">
                  <a16:creationId xmlns:a16="http://schemas.microsoft.com/office/drawing/2014/main" id="{1941DC72-CE3F-4C30-A88D-D260FA8C6EB5}"/>
                </a:ext>
              </a:extLst>
            </p:cNvPr>
            <p:cNvPicPr>
              <a:picLocks/>
            </p:cNvPicPr>
            <p:nvPr/>
          </p:nvPicPr>
          <p:blipFill>
            <a:blip r:embed="rId4" cstate="screen">
              <a:extLst>
                <a:ext uri="{BEBA8EAE-BF5A-486C-A8C5-ECC9F3942E4B}">
                  <a14:imgProps xmlns:a14="http://schemas.microsoft.com/office/drawing/2010/main">
                    <a14:imgLayer r:embed="rId5">
                      <a14:imgEffect>
                        <a14:sharpenSoften amount="3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5400000">
              <a:off x="725526" y="4086309"/>
              <a:ext cx="790768" cy="1076287"/>
            </a:xfrm>
            <a:prstGeom prst="rect">
              <a:avLst/>
            </a:prstGeom>
          </p:spPr>
        </p:pic>
        <p:pic>
          <p:nvPicPr>
            <p:cNvPr id="18" name="圖片 17">
              <a:extLst>
                <a:ext uri="{FF2B5EF4-FFF2-40B4-BE49-F238E27FC236}">
                  <a16:creationId xmlns:a16="http://schemas.microsoft.com/office/drawing/2014/main" id="{AC2AF8A5-7B70-411A-86F2-ECD9C489B97C}"/>
                </a:ext>
              </a:extLst>
            </p:cNvPr>
            <p:cNvPicPr>
              <a:picLocks/>
            </p:cNvPicPr>
            <p:nvPr/>
          </p:nvPicPr>
          <p:blipFill>
            <a:blip r:embed="rId6" cstate="screen">
              <a:extLst>
                <a:ext uri="{BEBA8EAE-BF5A-486C-A8C5-ECC9F3942E4B}">
                  <a14:imgProps xmlns:a14="http://schemas.microsoft.com/office/drawing/2010/main">
                    <a14:imgLayer r:embed="rId7">
                      <a14:imgEffect>
                        <a14:sharpenSoften amount="20000"/>
                      </a14:imgEffect>
                      <a14:imgEffect>
                        <a14:brightnessContrast bright="10000" contrast="20000"/>
                      </a14:imgEffect>
                    </a14:imgLayer>
                  </a14:imgProps>
                </a:ext>
                <a:ext uri="{28A0092B-C50C-407E-A947-70E740481C1C}">
                  <a14:useLocalDpi xmlns:a14="http://schemas.microsoft.com/office/drawing/2010/main"/>
                </a:ext>
              </a:extLst>
            </a:blip>
            <a:stretch>
              <a:fillRect/>
            </a:stretch>
          </p:blipFill>
          <p:spPr>
            <a:xfrm rot="5400000">
              <a:off x="725526" y="3247306"/>
              <a:ext cx="790768" cy="1076287"/>
            </a:xfrm>
            <a:prstGeom prst="rect">
              <a:avLst/>
            </a:prstGeom>
          </p:spPr>
        </p:pic>
        <p:pic>
          <p:nvPicPr>
            <p:cNvPr id="19" name="圖片 18">
              <a:extLst>
                <a:ext uri="{FF2B5EF4-FFF2-40B4-BE49-F238E27FC236}">
                  <a16:creationId xmlns:a16="http://schemas.microsoft.com/office/drawing/2014/main" id="{8E5B87B4-B681-4975-BDA6-58C33498DDDA}"/>
                </a:ext>
              </a:extLst>
            </p:cNvPr>
            <p:cNvPicPr>
              <a:picLocks/>
            </p:cNvPicPr>
            <p:nvPr/>
          </p:nvPicPr>
          <p:blipFill>
            <a:blip r:embed="rId8" cstate="screen">
              <a:extLst>
                <a:ext uri="{BEBA8EAE-BF5A-486C-A8C5-ECC9F3942E4B}">
                  <a14:imgProps xmlns:a14="http://schemas.microsoft.com/office/drawing/2010/main">
                    <a14:imgLayer r:embed="rId9">
                      <a14:imgEffect>
                        <a14:sharpenSoften amount="10000"/>
                      </a14:imgEffect>
                      <a14:imgEffect>
                        <a14:brightnessContrast contrast="10000"/>
                      </a14:imgEffect>
                    </a14:imgLayer>
                  </a14:imgProps>
                </a:ext>
                <a:ext uri="{28A0092B-C50C-407E-A947-70E740481C1C}">
                  <a14:useLocalDpi xmlns:a14="http://schemas.microsoft.com/office/drawing/2010/main"/>
                </a:ext>
              </a:extLst>
            </a:blip>
            <a:stretch>
              <a:fillRect/>
            </a:stretch>
          </p:blipFill>
          <p:spPr>
            <a:xfrm>
              <a:off x="582767" y="2551959"/>
              <a:ext cx="1076287" cy="790768"/>
            </a:xfrm>
            <a:prstGeom prst="rect">
              <a:avLst/>
            </a:prstGeom>
          </p:spPr>
        </p:pic>
        <p:pic>
          <p:nvPicPr>
            <p:cNvPr id="20" name="圖片 19">
              <a:extLst>
                <a:ext uri="{FF2B5EF4-FFF2-40B4-BE49-F238E27FC236}">
                  <a16:creationId xmlns:a16="http://schemas.microsoft.com/office/drawing/2014/main" id="{77DD60E3-E50D-493D-91D0-F4D84B46F270}"/>
                </a:ext>
              </a:extLst>
            </p:cNvPr>
            <p:cNvPicPr>
              <a:picLocks/>
            </p:cNvPicPr>
            <p:nvPr/>
          </p:nvPicPr>
          <p:blipFill>
            <a:blip r:embed="rId10" cstate="screen">
              <a:extLst>
                <a:ext uri="{BEBA8EAE-BF5A-486C-A8C5-ECC9F3942E4B}">
                  <a14:imgProps xmlns:a14="http://schemas.microsoft.com/office/drawing/2010/main">
                    <a14:imgLayer r:embed="rId11">
                      <a14:imgEffect>
                        <a14:sharpenSoften amount="3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rot="5400000">
              <a:off x="1847202" y="4086309"/>
              <a:ext cx="790768" cy="1076286"/>
            </a:xfrm>
            <a:prstGeom prst="rect">
              <a:avLst/>
            </a:prstGeom>
          </p:spPr>
        </p:pic>
        <p:pic>
          <p:nvPicPr>
            <p:cNvPr id="21" name="圖片 20">
              <a:extLst>
                <a:ext uri="{FF2B5EF4-FFF2-40B4-BE49-F238E27FC236}">
                  <a16:creationId xmlns:a16="http://schemas.microsoft.com/office/drawing/2014/main" id="{EC933E62-972F-4AAA-9A40-3DB153649CFA}"/>
                </a:ext>
              </a:extLst>
            </p:cNvPr>
            <p:cNvPicPr>
              <a:picLocks/>
            </p:cNvPicPr>
            <p:nvPr/>
          </p:nvPicPr>
          <p:blipFill>
            <a:blip r:embed="rId12" cstate="screen">
              <a:extLst>
                <a:ext uri="{BEBA8EAE-BF5A-486C-A8C5-ECC9F3942E4B}">
                  <a14:imgProps xmlns:a14="http://schemas.microsoft.com/office/drawing/2010/main">
                    <a14:imgLayer r:embed="rId13">
                      <a14:imgEffect>
                        <a14:sharpenSoften amount="40000"/>
                      </a14:imgEffect>
                      <a14:imgEffect>
                        <a14:brightnessContrast bright="10000" contrast="20000"/>
                      </a14:imgEffect>
                    </a14:imgLayer>
                  </a14:imgProps>
                </a:ext>
                <a:ext uri="{28A0092B-C50C-407E-A947-70E740481C1C}">
                  <a14:useLocalDpi xmlns:a14="http://schemas.microsoft.com/office/drawing/2010/main"/>
                </a:ext>
              </a:extLst>
            </a:blip>
            <a:stretch>
              <a:fillRect/>
            </a:stretch>
          </p:blipFill>
          <p:spPr>
            <a:xfrm rot="16200000">
              <a:off x="1847202" y="2409200"/>
              <a:ext cx="790768" cy="1076286"/>
            </a:xfrm>
            <a:prstGeom prst="rect">
              <a:avLst/>
            </a:prstGeom>
          </p:spPr>
        </p:pic>
        <p:pic>
          <p:nvPicPr>
            <p:cNvPr id="22" name="圖片 21">
              <a:extLst>
                <a:ext uri="{FF2B5EF4-FFF2-40B4-BE49-F238E27FC236}">
                  <a16:creationId xmlns:a16="http://schemas.microsoft.com/office/drawing/2014/main" id="{0395A924-B409-4943-A8E4-F31FB670BA1D}"/>
                </a:ext>
              </a:extLst>
            </p:cNvPr>
            <p:cNvPicPr>
              <a:picLocks/>
            </p:cNvPicPr>
            <p:nvPr/>
          </p:nvPicPr>
          <p:blipFill>
            <a:blip r:embed="rId14" cstate="screen">
              <a:extLst>
                <a:ext uri="{BEBA8EAE-BF5A-486C-A8C5-ECC9F3942E4B}">
                  <a14:imgProps xmlns:a14="http://schemas.microsoft.com/office/drawing/2010/main">
                    <a14:imgLayer r:embed="rId15">
                      <a14:imgEffect>
                        <a14:sharpenSoften amount="20000"/>
                      </a14:imgEffect>
                      <a14:imgEffect>
                        <a14:brightnessContrast bright="10000" contrast="20000"/>
                      </a14:imgEffect>
                    </a14:imgLayer>
                  </a14:imgProps>
                </a:ext>
                <a:ext uri="{28A0092B-C50C-407E-A947-70E740481C1C}">
                  <a14:useLocalDpi xmlns:a14="http://schemas.microsoft.com/office/drawing/2010/main"/>
                </a:ext>
              </a:extLst>
            </a:blip>
            <a:stretch>
              <a:fillRect/>
            </a:stretch>
          </p:blipFill>
          <p:spPr>
            <a:xfrm>
              <a:off x="1704443" y="3390065"/>
              <a:ext cx="1076286" cy="790768"/>
            </a:xfrm>
            <a:prstGeom prst="rect">
              <a:avLst/>
            </a:prstGeom>
          </p:spPr>
        </p:pic>
        <p:pic>
          <p:nvPicPr>
            <p:cNvPr id="23" name="圖片 22">
              <a:extLst>
                <a:ext uri="{FF2B5EF4-FFF2-40B4-BE49-F238E27FC236}">
                  <a16:creationId xmlns:a16="http://schemas.microsoft.com/office/drawing/2014/main" id="{929EF28C-D7AB-403C-8E1A-6E6ED146800A}"/>
                </a:ext>
              </a:extLst>
            </p:cNvPr>
            <p:cNvPicPr>
              <a:picLocks/>
            </p:cNvPicPr>
            <p:nvPr/>
          </p:nvPicPr>
          <p:blipFill>
            <a:blip r:embed="rId16" cstate="screen">
              <a:extLst>
                <a:ext uri="{BEBA8EAE-BF5A-486C-A8C5-ECC9F3942E4B}">
                  <a14:imgProps xmlns:a14="http://schemas.microsoft.com/office/drawing/2010/main">
                    <a14:imgLayer r:embed="rId17">
                      <a14:imgEffect>
                        <a14:sharpenSoften amount="30000"/>
                      </a14:imgEffect>
                      <a14:imgEffect>
                        <a14:brightnessContrast bright="30000" contrast="30000"/>
                      </a14:imgEffect>
                    </a14:imgLayer>
                  </a14:imgProps>
                </a:ext>
                <a:ext uri="{28A0092B-C50C-407E-A947-70E740481C1C}">
                  <a14:useLocalDpi xmlns:a14="http://schemas.microsoft.com/office/drawing/2010/main"/>
                </a:ext>
              </a:extLst>
            </a:blip>
            <a:stretch>
              <a:fillRect/>
            </a:stretch>
          </p:blipFill>
          <p:spPr>
            <a:xfrm>
              <a:off x="2837458" y="4228559"/>
              <a:ext cx="1076287" cy="791786"/>
            </a:xfrm>
            <a:prstGeom prst="rect">
              <a:avLst/>
            </a:prstGeom>
          </p:spPr>
        </p:pic>
        <p:pic>
          <p:nvPicPr>
            <p:cNvPr id="24" name="圖片 23">
              <a:extLst>
                <a:ext uri="{FF2B5EF4-FFF2-40B4-BE49-F238E27FC236}">
                  <a16:creationId xmlns:a16="http://schemas.microsoft.com/office/drawing/2014/main" id="{D059E650-6DC6-461F-AF8A-1770D512595B}"/>
                </a:ext>
              </a:extLst>
            </p:cNvPr>
            <p:cNvPicPr>
              <a:picLocks/>
            </p:cNvPicPr>
            <p:nvPr/>
          </p:nvPicPr>
          <p:blipFill>
            <a:blip r:embed="rId18" cstate="screen">
              <a:extLst>
                <a:ext uri="{BEBA8EAE-BF5A-486C-A8C5-ECC9F3942E4B}">
                  <a14:imgProps xmlns:a14="http://schemas.microsoft.com/office/drawing/2010/main">
                    <a14:imgLayer r:embed="rId19">
                      <a14:imgEffect>
                        <a14:sharpenSoften amount="20000"/>
                      </a14:imgEffect>
                      <a14:imgEffect>
                        <a14:brightnessContrast bright="18000" contrast="20000"/>
                      </a14:imgEffect>
                    </a14:imgLayer>
                  </a14:imgProps>
                </a:ext>
                <a:ext uri="{28A0092B-C50C-407E-A947-70E740481C1C}">
                  <a14:useLocalDpi xmlns:a14="http://schemas.microsoft.com/office/drawing/2010/main"/>
                </a:ext>
              </a:extLst>
            </a:blip>
            <a:stretch>
              <a:fillRect/>
            </a:stretch>
          </p:blipFill>
          <p:spPr>
            <a:xfrm rot="5400000">
              <a:off x="2980216" y="3247305"/>
              <a:ext cx="790768" cy="1076287"/>
            </a:xfrm>
            <a:prstGeom prst="rect">
              <a:avLst/>
            </a:prstGeom>
          </p:spPr>
        </p:pic>
        <p:pic>
          <p:nvPicPr>
            <p:cNvPr id="25" name="圖片 24">
              <a:extLst>
                <a:ext uri="{FF2B5EF4-FFF2-40B4-BE49-F238E27FC236}">
                  <a16:creationId xmlns:a16="http://schemas.microsoft.com/office/drawing/2014/main" id="{36876CCF-8D7F-4B79-9CD2-11075F4A1679}"/>
                </a:ext>
              </a:extLst>
            </p:cNvPr>
            <p:cNvPicPr>
              <a:picLocks/>
            </p:cNvPicPr>
            <p:nvPr/>
          </p:nvPicPr>
          <p:blipFill>
            <a:blip r:embed="rId20" cstate="screen">
              <a:extLst>
                <a:ext uri="{BEBA8EAE-BF5A-486C-A8C5-ECC9F3942E4B}">
                  <a14:imgProps xmlns:a14="http://schemas.microsoft.com/office/drawing/2010/main">
                    <a14:imgLayer r:embed="rId21">
                      <a14:imgEffect>
                        <a14:sharpenSoften amount="2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837458" y="2551959"/>
              <a:ext cx="1076287" cy="790768"/>
            </a:xfrm>
            <a:prstGeom prst="rect">
              <a:avLst/>
            </a:prstGeom>
          </p:spPr>
        </p:pic>
        <p:pic>
          <p:nvPicPr>
            <p:cNvPr id="26" name="圖片 25">
              <a:extLst>
                <a:ext uri="{FF2B5EF4-FFF2-40B4-BE49-F238E27FC236}">
                  <a16:creationId xmlns:a16="http://schemas.microsoft.com/office/drawing/2014/main" id="{0CC6DA0B-C5F0-4CD1-8E9F-39EC1ECBD782}"/>
                </a:ext>
              </a:extLst>
            </p:cNvPr>
            <p:cNvPicPr>
              <a:picLocks/>
            </p:cNvPicPr>
            <p:nvPr/>
          </p:nvPicPr>
          <p:blipFill>
            <a:blip r:embed="rId22" cstate="screen">
              <a:extLst>
                <a:ext uri="{BEBA8EAE-BF5A-486C-A8C5-ECC9F3942E4B}">
                  <a14:imgProps xmlns:a14="http://schemas.microsoft.com/office/drawing/2010/main">
                    <a14:imgLayer r:embed="rId23">
                      <a14:imgEffect>
                        <a14:sharpenSoften amount="30000"/>
                      </a14:imgEffect>
                      <a14:imgEffect>
                        <a14:brightnessContrast bright="30000" contrast="30000"/>
                      </a14:imgEffect>
                    </a14:imgLayer>
                  </a14:imgProps>
                </a:ext>
                <a:ext uri="{28A0092B-C50C-407E-A947-70E740481C1C}">
                  <a14:useLocalDpi xmlns:a14="http://schemas.microsoft.com/office/drawing/2010/main"/>
                </a:ext>
              </a:extLst>
            </a:blip>
            <a:stretch>
              <a:fillRect/>
            </a:stretch>
          </p:blipFill>
          <p:spPr>
            <a:xfrm rot="5400000">
              <a:off x="4108715" y="4086309"/>
              <a:ext cx="790768" cy="1076287"/>
            </a:xfrm>
            <a:prstGeom prst="rect">
              <a:avLst/>
            </a:prstGeom>
          </p:spPr>
        </p:pic>
        <p:pic>
          <p:nvPicPr>
            <p:cNvPr id="27" name="圖片 26">
              <a:extLst>
                <a:ext uri="{FF2B5EF4-FFF2-40B4-BE49-F238E27FC236}">
                  <a16:creationId xmlns:a16="http://schemas.microsoft.com/office/drawing/2014/main" id="{4D1C9436-493B-45E8-8B39-D7CB990F7F3B}"/>
                </a:ext>
              </a:extLst>
            </p:cNvPr>
            <p:cNvPicPr>
              <a:picLocks/>
            </p:cNvPicPr>
            <p:nvPr/>
          </p:nvPicPr>
          <p:blipFill>
            <a:blip r:embed="rId24" cstate="screen">
              <a:extLst>
                <a:ext uri="{BEBA8EAE-BF5A-486C-A8C5-ECC9F3942E4B}">
                  <a14:imgProps xmlns:a14="http://schemas.microsoft.com/office/drawing/2010/main">
                    <a14:imgLayer r:embed="rId25">
                      <a14:imgEffect>
                        <a14:sharpenSoften amount="30000"/>
                      </a14:imgEffect>
                      <a14:imgEffect>
                        <a14:brightnessContrast bright="20000" contrast="30000"/>
                      </a14:imgEffect>
                    </a14:imgLayer>
                  </a14:imgProps>
                </a:ext>
                <a:ext uri="{28A0092B-C50C-407E-A947-70E740481C1C}">
                  <a14:useLocalDpi xmlns:a14="http://schemas.microsoft.com/office/drawing/2010/main"/>
                </a:ext>
              </a:extLst>
            </a:blip>
            <a:stretch>
              <a:fillRect/>
            </a:stretch>
          </p:blipFill>
          <p:spPr>
            <a:xfrm rot="5400000">
              <a:off x="4108715" y="3247306"/>
              <a:ext cx="790768" cy="1076287"/>
            </a:xfrm>
            <a:prstGeom prst="rect">
              <a:avLst/>
            </a:prstGeom>
          </p:spPr>
        </p:pic>
        <p:pic>
          <p:nvPicPr>
            <p:cNvPr id="28" name="圖片 27">
              <a:extLst>
                <a:ext uri="{FF2B5EF4-FFF2-40B4-BE49-F238E27FC236}">
                  <a16:creationId xmlns:a16="http://schemas.microsoft.com/office/drawing/2014/main" id="{8301CC29-21C0-4845-9A81-0E5EC8AF6176}"/>
                </a:ext>
              </a:extLst>
            </p:cNvPr>
            <p:cNvPicPr>
              <a:picLocks/>
            </p:cNvPicPr>
            <p:nvPr/>
          </p:nvPicPr>
          <p:blipFill>
            <a:blip r:embed="rId26" cstate="screen">
              <a:extLst>
                <a:ext uri="{BEBA8EAE-BF5A-486C-A8C5-ECC9F3942E4B}">
                  <a14:imgProps xmlns:a14="http://schemas.microsoft.com/office/drawing/2010/main">
                    <a14:imgLayer r:embed="rId27">
                      <a14:imgEffect>
                        <a14:sharpenSoften amount="30000"/>
                      </a14:imgEffect>
                      <a14:imgEffect>
                        <a14:brightnessContrast bright="20000" contrast="30000"/>
                      </a14:imgEffect>
                    </a14:imgLayer>
                  </a14:imgProps>
                </a:ext>
                <a:ext uri="{28A0092B-C50C-407E-A947-70E740481C1C}">
                  <a14:useLocalDpi xmlns:a14="http://schemas.microsoft.com/office/drawing/2010/main"/>
                </a:ext>
              </a:extLst>
            </a:blip>
            <a:stretch>
              <a:fillRect/>
            </a:stretch>
          </p:blipFill>
          <p:spPr>
            <a:xfrm rot="5400000">
              <a:off x="4108715" y="2409200"/>
              <a:ext cx="790768" cy="1076287"/>
            </a:xfrm>
            <a:prstGeom prst="rect">
              <a:avLst/>
            </a:prstGeom>
          </p:spPr>
        </p:pic>
        <p:pic>
          <p:nvPicPr>
            <p:cNvPr id="29" name="圖片 28">
              <a:extLst>
                <a:ext uri="{FF2B5EF4-FFF2-40B4-BE49-F238E27FC236}">
                  <a16:creationId xmlns:a16="http://schemas.microsoft.com/office/drawing/2014/main" id="{144F4EAF-5547-45D4-A15E-9EA4D4EE9E6B}"/>
                </a:ext>
              </a:extLst>
            </p:cNvPr>
            <p:cNvPicPr>
              <a:picLocks/>
            </p:cNvPicPr>
            <p:nvPr/>
          </p:nvPicPr>
          <p:blipFill>
            <a:blip r:embed="rId28" cstate="screen">
              <a:extLst>
                <a:ext uri="{BEBA8EAE-BF5A-486C-A8C5-ECC9F3942E4B}">
                  <a14:imgProps xmlns:a14="http://schemas.microsoft.com/office/drawing/2010/main">
                    <a14:imgLayer r:embed="rId29">
                      <a14:imgEffect>
                        <a14:sharpenSoften amount="30000"/>
                      </a14:imgEffect>
                      <a14:imgEffect>
                        <a14:brightnessContrast bright="30000" contrast="30000"/>
                      </a14:imgEffect>
                    </a14:imgLayer>
                  </a14:imgProps>
                </a:ext>
                <a:ext uri="{28A0092B-C50C-407E-A947-70E740481C1C}">
                  <a14:useLocalDpi xmlns:a14="http://schemas.microsoft.com/office/drawing/2010/main"/>
                </a:ext>
              </a:extLst>
            </a:blip>
            <a:stretch>
              <a:fillRect/>
            </a:stretch>
          </p:blipFill>
          <p:spPr>
            <a:xfrm rot="5400000">
              <a:off x="5232995" y="4086309"/>
              <a:ext cx="790768" cy="1076286"/>
            </a:xfrm>
            <a:prstGeom prst="rect">
              <a:avLst/>
            </a:prstGeom>
          </p:spPr>
        </p:pic>
        <p:pic>
          <p:nvPicPr>
            <p:cNvPr id="30" name="圖片 29">
              <a:extLst>
                <a:ext uri="{FF2B5EF4-FFF2-40B4-BE49-F238E27FC236}">
                  <a16:creationId xmlns:a16="http://schemas.microsoft.com/office/drawing/2014/main" id="{E782893A-F5B5-4279-9719-DEA351219A47}"/>
                </a:ext>
              </a:extLst>
            </p:cNvPr>
            <p:cNvPicPr>
              <a:picLocks/>
            </p:cNvPicPr>
            <p:nvPr/>
          </p:nvPicPr>
          <p:blipFill>
            <a:blip r:embed="rId30" cstate="screen">
              <a:extLst>
                <a:ext uri="{BEBA8EAE-BF5A-486C-A8C5-ECC9F3942E4B}">
                  <a14:imgProps xmlns:a14="http://schemas.microsoft.com/office/drawing/2010/main">
                    <a14:imgLayer r:embed="rId31">
                      <a14:imgEffect>
                        <a14:sharpenSoften amount="30000"/>
                      </a14:imgEffect>
                      <a14:imgEffect>
                        <a14:brightnessContrast bright="20000" contrast="30000"/>
                      </a14:imgEffect>
                    </a14:imgLayer>
                  </a14:imgProps>
                </a:ext>
                <a:ext uri="{28A0092B-C50C-407E-A947-70E740481C1C}">
                  <a14:useLocalDpi xmlns:a14="http://schemas.microsoft.com/office/drawing/2010/main"/>
                </a:ext>
              </a:extLst>
            </a:blip>
            <a:stretch>
              <a:fillRect/>
            </a:stretch>
          </p:blipFill>
          <p:spPr>
            <a:xfrm rot="5400000">
              <a:off x="5232995" y="3247306"/>
              <a:ext cx="790768" cy="1076286"/>
            </a:xfrm>
            <a:prstGeom prst="rect">
              <a:avLst/>
            </a:prstGeom>
          </p:spPr>
        </p:pic>
        <p:pic>
          <p:nvPicPr>
            <p:cNvPr id="31" name="圖片 30">
              <a:extLst>
                <a:ext uri="{FF2B5EF4-FFF2-40B4-BE49-F238E27FC236}">
                  <a16:creationId xmlns:a16="http://schemas.microsoft.com/office/drawing/2014/main" id="{2A7D3DD0-338B-4150-86B1-F1C0D736F4A2}"/>
                </a:ext>
              </a:extLst>
            </p:cNvPr>
            <p:cNvPicPr>
              <a:picLocks/>
            </p:cNvPicPr>
            <p:nvPr/>
          </p:nvPicPr>
          <p:blipFill>
            <a:blip r:embed="rId32" cstate="screen">
              <a:extLst>
                <a:ext uri="{BEBA8EAE-BF5A-486C-A8C5-ECC9F3942E4B}">
                  <a14:imgProps xmlns:a14="http://schemas.microsoft.com/office/drawing/2010/main">
                    <a14:imgLayer r:embed="rId33">
                      <a14:imgEffect>
                        <a14:sharpenSoften amount="30000"/>
                      </a14:imgEffect>
                      <a14:imgEffect>
                        <a14:brightnessContrast bright="20000" contrast="30000"/>
                      </a14:imgEffect>
                    </a14:imgLayer>
                  </a14:imgProps>
                </a:ext>
                <a:ext uri="{28A0092B-C50C-407E-A947-70E740481C1C}">
                  <a14:useLocalDpi xmlns:a14="http://schemas.microsoft.com/office/drawing/2010/main"/>
                </a:ext>
              </a:extLst>
            </a:blip>
            <a:stretch>
              <a:fillRect/>
            </a:stretch>
          </p:blipFill>
          <p:spPr>
            <a:xfrm rot="5400000">
              <a:off x="5232995" y="2409200"/>
              <a:ext cx="790768" cy="1076286"/>
            </a:xfrm>
            <a:prstGeom prst="rect">
              <a:avLst/>
            </a:prstGeom>
          </p:spPr>
        </p:pic>
        <p:grpSp>
          <p:nvGrpSpPr>
            <p:cNvPr id="32" name="群組 31">
              <a:extLst>
                <a:ext uri="{FF2B5EF4-FFF2-40B4-BE49-F238E27FC236}">
                  <a16:creationId xmlns:a16="http://schemas.microsoft.com/office/drawing/2014/main" id="{DBBE77F1-A79B-480B-8230-4FCE7958A5C4}"/>
                </a:ext>
              </a:extLst>
            </p:cNvPr>
            <p:cNvGrpSpPr/>
            <p:nvPr/>
          </p:nvGrpSpPr>
          <p:grpSpPr>
            <a:xfrm>
              <a:off x="5682670" y="3129221"/>
              <a:ext cx="575716" cy="230051"/>
              <a:chOff x="5390458" y="2984760"/>
              <a:chExt cx="552383" cy="218608"/>
            </a:xfrm>
          </p:grpSpPr>
          <p:cxnSp>
            <p:nvCxnSpPr>
              <p:cNvPr id="76" name="直線接點 75">
                <a:extLst>
                  <a:ext uri="{FF2B5EF4-FFF2-40B4-BE49-F238E27FC236}">
                    <a16:creationId xmlns:a16="http://schemas.microsoft.com/office/drawing/2014/main" id="{27750FD1-9625-4505-B6BD-B47A78619B1A}"/>
                  </a:ext>
                </a:extLst>
              </p:cNvPr>
              <p:cNvCxnSpPr/>
              <p:nvPr/>
            </p:nvCxnSpPr>
            <p:spPr>
              <a:xfrm>
                <a:off x="5575586" y="3016649"/>
                <a:ext cx="188949" cy="0"/>
              </a:xfrm>
              <a:prstGeom prst="line">
                <a:avLst/>
              </a:prstGeom>
              <a:noFill/>
              <a:ln w="19050" cap="flat" cmpd="sng" algn="ctr">
                <a:solidFill>
                  <a:sysClr val="window" lastClr="FFFFFF"/>
                </a:solidFill>
                <a:prstDash val="solid"/>
                <a:miter lim="800000"/>
              </a:ln>
              <a:effectLst/>
            </p:spPr>
          </p:cxnSp>
          <p:sp>
            <p:nvSpPr>
              <p:cNvPr id="77" name="矩形 76">
                <a:extLst>
                  <a:ext uri="{FF2B5EF4-FFF2-40B4-BE49-F238E27FC236}">
                    <a16:creationId xmlns:a16="http://schemas.microsoft.com/office/drawing/2014/main" id="{98A0545C-92A5-4875-896C-61F84E563B36}"/>
                  </a:ext>
                </a:extLst>
              </p:cNvPr>
              <p:cNvSpPr/>
              <p:nvPr/>
            </p:nvSpPr>
            <p:spPr>
              <a:xfrm>
                <a:off x="5390458" y="2984760"/>
                <a:ext cx="552383" cy="218608"/>
              </a:xfrm>
              <a:prstGeom prst="rect">
                <a:avLst/>
              </a:prstGeom>
              <a:noFill/>
              <a:ln w="9525" cap="flat" cmpd="sng" algn="ctr">
                <a:noFill/>
                <a:prstDash val="solid"/>
                <a:miter lim="800000"/>
              </a:ln>
              <a:effectLst/>
            </p:spPr>
            <p:txBody>
              <a:bodyPr rtlCol="0" anchor="ctr"/>
              <a:lstStyle/>
              <a:p>
                <a:pPr algn="ctr" defTabSz="456711">
                  <a:defRPr/>
                </a:pPr>
                <a:r>
                  <a:rPr lang="en-US" altLang="zh-TW" sz="800" kern="0" dirty="0">
                    <a:solidFill>
                      <a:prstClr val="white"/>
                    </a:solidFill>
                    <a:latin typeface="Arial" panose="020B0604020202020204" pitchFamily="34" charset="0"/>
                    <a:cs typeface="Arial" panose="020B0604020202020204" pitchFamily="34" charset="0"/>
                  </a:rPr>
                  <a:t>50 µm</a:t>
                </a:r>
                <a:endParaRPr lang="zh-TW" altLang="en-US" sz="800" kern="0" dirty="0">
                  <a:solidFill>
                    <a:prstClr val="white"/>
                  </a:solidFill>
                  <a:latin typeface="Arial" panose="020B0604020202020204" pitchFamily="34" charset="0"/>
                  <a:cs typeface="Arial" panose="020B0604020202020204" pitchFamily="34" charset="0"/>
                </a:endParaRPr>
              </a:p>
            </p:txBody>
          </p:sp>
        </p:grpSp>
        <p:grpSp>
          <p:nvGrpSpPr>
            <p:cNvPr id="33" name="群組 32">
              <a:extLst>
                <a:ext uri="{FF2B5EF4-FFF2-40B4-BE49-F238E27FC236}">
                  <a16:creationId xmlns:a16="http://schemas.microsoft.com/office/drawing/2014/main" id="{72F917F6-A2AB-413D-A1CB-FD36E9799CF7}"/>
                </a:ext>
              </a:extLst>
            </p:cNvPr>
            <p:cNvGrpSpPr/>
            <p:nvPr/>
          </p:nvGrpSpPr>
          <p:grpSpPr>
            <a:xfrm>
              <a:off x="5682670" y="3971980"/>
              <a:ext cx="575716" cy="230051"/>
              <a:chOff x="5390458" y="2984760"/>
              <a:chExt cx="552383" cy="218608"/>
            </a:xfrm>
          </p:grpSpPr>
          <p:cxnSp>
            <p:nvCxnSpPr>
              <p:cNvPr id="74" name="直線接點 73">
                <a:extLst>
                  <a:ext uri="{FF2B5EF4-FFF2-40B4-BE49-F238E27FC236}">
                    <a16:creationId xmlns:a16="http://schemas.microsoft.com/office/drawing/2014/main" id="{7BCCB53D-F65F-461B-A869-35D5A9C102B9}"/>
                  </a:ext>
                </a:extLst>
              </p:cNvPr>
              <p:cNvCxnSpPr/>
              <p:nvPr/>
            </p:nvCxnSpPr>
            <p:spPr>
              <a:xfrm>
                <a:off x="5575586" y="3016649"/>
                <a:ext cx="188949" cy="0"/>
              </a:xfrm>
              <a:prstGeom prst="line">
                <a:avLst/>
              </a:prstGeom>
              <a:noFill/>
              <a:ln w="19050" cap="flat" cmpd="sng" algn="ctr">
                <a:solidFill>
                  <a:sysClr val="window" lastClr="FFFFFF"/>
                </a:solidFill>
                <a:prstDash val="solid"/>
                <a:miter lim="800000"/>
              </a:ln>
              <a:effectLst/>
            </p:spPr>
          </p:cxnSp>
          <p:sp>
            <p:nvSpPr>
              <p:cNvPr id="75" name="矩形 74">
                <a:extLst>
                  <a:ext uri="{FF2B5EF4-FFF2-40B4-BE49-F238E27FC236}">
                    <a16:creationId xmlns:a16="http://schemas.microsoft.com/office/drawing/2014/main" id="{65597332-8F3F-4DFC-AE96-C514E535A0C2}"/>
                  </a:ext>
                </a:extLst>
              </p:cNvPr>
              <p:cNvSpPr/>
              <p:nvPr/>
            </p:nvSpPr>
            <p:spPr>
              <a:xfrm>
                <a:off x="5390458" y="2984760"/>
                <a:ext cx="552383" cy="218608"/>
              </a:xfrm>
              <a:prstGeom prst="rect">
                <a:avLst/>
              </a:prstGeom>
              <a:noFill/>
              <a:ln w="9525" cap="flat" cmpd="sng" algn="ctr">
                <a:noFill/>
                <a:prstDash val="solid"/>
                <a:miter lim="800000"/>
              </a:ln>
              <a:effectLst/>
            </p:spPr>
            <p:txBody>
              <a:bodyPr rtlCol="0" anchor="ctr"/>
              <a:lstStyle/>
              <a:p>
                <a:pPr algn="ctr" defTabSz="456711">
                  <a:defRPr/>
                </a:pPr>
                <a:r>
                  <a:rPr lang="en-US" altLang="zh-TW" sz="800" kern="0" dirty="0">
                    <a:solidFill>
                      <a:prstClr val="white"/>
                    </a:solidFill>
                    <a:latin typeface="Arial" panose="020B0604020202020204" pitchFamily="34" charset="0"/>
                    <a:cs typeface="Arial" panose="020B0604020202020204" pitchFamily="34" charset="0"/>
                  </a:rPr>
                  <a:t>50 µm</a:t>
                </a:r>
                <a:endParaRPr lang="zh-TW" altLang="en-US" sz="800" kern="0" dirty="0">
                  <a:solidFill>
                    <a:prstClr val="white"/>
                  </a:solidFill>
                  <a:latin typeface="Arial" panose="020B0604020202020204" pitchFamily="34" charset="0"/>
                  <a:cs typeface="Arial" panose="020B0604020202020204" pitchFamily="34" charset="0"/>
                </a:endParaRPr>
              </a:p>
            </p:txBody>
          </p:sp>
        </p:grpSp>
        <p:grpSp>
          <p:nvGrpSpPr>
            <p:cNvPr id="34" name="群組 33">
              <a:extLst>
                <a:ext uri="{FF2B5EF4-FFF2-40B4-BE49-F238E27FC236}">
                  <a16:creationId xmlns:a16="http://schemas.microsoft.com/office/drawing/2014/main" id="{D4F975A4-BDF6-497D-A207-792B2185038C}"/>
                </a:ext>
              </a:extLst>
            </p:cNvPr>
            <p:cNvGrpSpPr/>
            <p:nvPr/>
          </p:nvGrpSpPr>
          <p:grpSpPr>
            <a:xfrm>
              <a:off x="5682670" y="4803330"/>
              <a:ext cx="575716" cy="230051"/>
              <a:chOff x="5390458" y="2984760"/>
              <a:chExt cx="552383" cy="218608"/>
            </a:xfrm>
          </p:grpSpPr>
          <p:cxnSp>
            <p:nvCxnSpPr>
              <p:cNvPr id="72" name="直線接點 71">
                <a:extLst>
                  <a:ext uri="{FF2B5EF4-FFF2-40B4-BE49-F238E27FC236}">
                    <a16:creationId xmlns:a16="http://schemas.microsoft.com/office/drawing/2014/main" id="{A9907F64-1390-4139-B61E-2868C2D82873}"/>
                  </a:ext>
                </a:extLst>
              </p:cNvPr>
              <p:cNvCxnSpPr/>
              <p:nvPr/>
            </p:nvCxnSpPr>
            <p:spPr>
              <a:xfrm>
                <a:off x="5575586" y="3016649"/>
                <a:ext cx="188949" cy="0"/>
              </a:xfrm>
              <a:prstGeom prst="line">
                <a:avLst/>
              </a:prstGeom>
              <a:noFill/>
              <a:ln w="19050" cap="flat" cmpd="sng" algn="ctr">
                <a:solidFill>
                  <a:sysClr val="window" lastClr="FFFFFF"/>
                </a:solidFill>
                <a:prstDash val="solid"/>
                <a:miter lim="800000"/>
              </a:ln>
              <a:effectLst/>
            </p:spPr>
          </p:cxnSp>
          <p:sp>
            <p:nvSpPr>
              <p:cNvPr id="73" name="矩形 72">
                <a:extLst>
                  <a:ext uri="{FF2B5EF4-FFF2-40B4-BE49-F238E27FC236}">
                    <a16:creationId xmlns:a16="http://schemas.microsoft.com/office/drawing/2014/main" id="{FB22009C-DA02-4078-9A80-36BFACBB6047}"/>
                  </a:ext>
                </a:extLst>
              </p:cNvPr>
              <p:cNvSpPr/>
              <p:nvPr/>
            </p:nvSpPr>
            <p:spPr>
              <a:xfrm>
                <a:off x="5390458" y="2984760"/>
                <a:ext cx="552383" cy="218608"/>
              </a:xfrm>
              <a:prstGeom prst="rect">
                <a:avLst/>
              </a:prstGeom>
              <a:noFill/>
              <a:ln w="9525" cap="flat" cmpd="sng" algn="ctr">
                <a:noFill/>
                <a:prstDash val="solid"/>
                <a:miter lim="800000"/>
              </a:ln>
              <a:effectLst/>
            </p:spPr>
            <p:txBody>
              <a:bodyPr rtlCol="0" anchor="ctr"/>
              <a:lstStyle/>
              <a:p>
                <a:pPr algn="ctr" defTabSz="456711">
                  <a:defRPr/>
                </a:pPr>
                <a:r>
                  <a:rPr lang="en-US" altLang="zh-TW" sz="800" kern="0" dirty="0">
                    <a:solidFill>
                      <a:prstClr val="white"/>
                    </a:solidFill>
                    <a:latin typeface="Arial" panose="020B0604020202020204" pitchFamily="34" charset="0"/>
                    <a:cs typeface="Arial" panose="020B0604020202020204" pitchFamily="34" charset="0"/>
                  </a:rPr>
                  <a:t>50 µm</a:t>
                </a:r>
                <a:endParaRPr lang="zh-TW" altLang="en-US" sz="800" kern="0" dirty="0">
                  <a:solidFill>
                    <a:prstClr val="white"/>
                  </a:solidFill>
                  <a:latin typeface="Arial" panose="020B0604020202020204" pitchFamily="34" charset="0"/>
                  <a:cs typeface="Arial" panose="020B0604020202020204" pitchFamily="34" charset="0"/>
                </a:endParaRPr>
              </a:p>
            </p:txBody>
          </p:sp>
        </p:grpSp>
        <p:grpSp>
          <p:nvGrpSpPr>
            <p:cNvPr id="35" name="群組 34">
              <a:extLst>
                <a:ext uri="{FF2B5EF4-FFF2-40B4-BE49-F238E27FC236}">
                  <a16:creationId xmlns:a16="http://schemas.microsoft.com/office/drawing/2014/main" id="{0724B1F0-C087-455D-86E8-697CAE18B344}"/>
                </a:ext>
              </a:extLst>
            </p:cNvPr>
            <p:cNvGrpSpPr/>
            <p:nvPr/>
          </p:nvGrpSpPr>
          <p:grpSpPr>
            <a:xfrm>
              <a:off x="4546839" y="3141573"/>
              <a:ext cx="575716" cy="230051"/>
              <a:chOff x="5390458" y="2984760"/>
              <a:chExt cx="552383" cy="218608"/>
            </a:xfrm>
          </p:grpSpPr>
          <p:cxnSp>
            <p:nvCxnSpPr>
              <p:cNvPr id="70" name="直線接點 69">
                <a:extLst>
                  <a:ext uri="{FF2B5EF4-FFF2-40B4-BE49-F238E27FC236}">
                    <a16:creationId xmlns:a16="http://schemas.microsoft.com/office/drawing/2014/main" id="{F4F978F9-1138-47A9-8405-5E5FB671AD3C}"/>
                  </a:ext>
                </a:extLst>
              </p:cNvPr>
              <p:cNvCxnSpPr/>
              <p:nvPr/>
            </p:nvCxnSpPr>
            <p:spPr>
              <a:xfrm>
                <a:off x="5575586" y="3016649"/>
                <a:ext cx="188949" cy="0"/>
              </a:xfrm>
              <a:prstGeom prst="line">
                <a:avLst/>
              </a:prstGeom>
              <a:noFill/>
              <a:ln w="19050" cap="flat" cmpd="sng" algn="ctr">
                <a:solidFill>
                  <a:sysClr val="window" lastClr="FFFFFF"/>
                </a:solidFill>
                <a:prstDash val="solid"/>
                <a:miter lim="800000"/>
              </a:ln>
              <a:effectLst/>
            </p:spPr>
          </p:cxnSp>
          <p:sp>
            <p:nvSpPr>
              <p:cNvPr id="71" name="矩形 70">
                <a:extLst>
                  <a:ext uri="{FF2B5EF4-FFF2-40B4-BE49-F238E27FC236}">
                    <a16:creationId xmlns:a16="http://schemas.microsoft.com/office/drawing/2014/main" id="{F227B553-2087-4700-B18A-780A8A644021}"/>
                  </a:ext>
                </a:extLst>
              </p:cNvPr>
              <p:cNvSpPr/>
              <p:nvPr/>
            </p:nvSpPr>
            <p:spPr>
              <a:xfrm>
                <a:off x="5390458" y="2984760"/>
                <a:ext cx="552383" cy="218608"/>
              </a:xfrm>
              <a:prstGeom prst="rect">
                <a:avLst/>
              </a:prstGeom>
              <a:noFill/>
              <a:ln w="9525" cap="flat" cmpd="sng" algn="ctr">
                <a:noFill/>
                <a:prstDash val="solid"/>
                <a:miter lim="800000"/>
              </a:ln>
              <a:effectLst/>
            </p:spPr>
            <p:txBody>
              <a:bodyPr rtlCol="0" anchor="ctr"/>
              <a:lstStyle/>
              <a:p>
                <a:pPr algn="ctr" defTabSz="456711">
                  <a:defRPr/>
                </a:pPr>
                <a:r>
                  <a:rPr lang="en-US" altLang="zh-TW" sz="800" kern="0" dirty="0">
                    <a:solidFill>
                      <a:prstClr val="white"/>
                    </a:solidFill>
                    <a:latin typeface="Arial" panose="020B0604020202020204" pitchFamily="34" charset="0"/>
                    <a:cs typeface="Arial" panose="020B0604020202020204" pitchFamily="34" charset="0"/>
                  </a:rPr>
                  <a:t>50 µm</a:t>
                </a:r>
                <a:endParaRPr lang="zh-TW" altLang="en-US" sz="800" kern="0" dirty="0">
                  <a:solidFill>
                    <a:prstClr val="white"/>
                  </a:solidFill>
                  <a:latin typeface="Arial" panose="020B0604020202020204" pitchFamily="34" charset="0"/>
                  <a:cs typeface="Arial" panose="020B0604020202020204" pitchFamily="34" charset="0"/>
                </a:endParaRPr>
              </a:p>
            </p:txBody>
          </p:sp>
        </p:grpSp>
        <p:grpSp>
          <p:nvGrpSpPr>
            <p:cNvPr id="36" name="群組 35">
              <a:extLst>
                <a:ext uri="{FF2B5EF4-FFF2-40B4-BE49-F238E27FC236}">
                  <a16:creationId xmlns:a16="http://schemas.microsoft.com/office/drawing/2014/main" id="{DD65A294-A6A5-4320-8F6E-F93205F714B9}"/>
                </a:ext>
              </a:extLst>
            </p:cNvPr>
            <p:cNvGrpSpPr/>
            <p:nvPr/>
          </p:nvGrpSpPr>
          <p:grpSpPr>
            <a:xfrm>
              <a:off x="4546839" y="3984333"/>
              <a:ext cx="575716" cy="230051"/>
              <a:chOff x="5390458" y="2984760"/>
              <a:chExt cx="552383" cy="218608"/>
            </a:xfrm>
          </p:grpSpPr>
          <p:cxnSp>
            <p:nvCxnSpPr>
              <p:cNvPr id="68" name="直線接點 67">
                <a:extLst>
                  <a:ext uri="{FF2B5EF4-FFF2-40B4-BE49-F238E27FC236}">
                    <a16:creationId xmlns:a16="http://schemas.microsoft.com/office/drawing/2014/main" id="{0EF6AA19-300E-479D-904F-CFA660EED403}"/>
                  </a:ext>
                </a:extLst>
              </p:cNvPr>
              <p:cNvCxnSpPr/>
              <p:nvPr/>
            </p:nvCxnSpPr>
            <p:spPr>
              <a:xfrm>
                <a:off x="5575586" y="3016649"/>
                <a:ext cx="188949" cy="0"/>
              </a:xfrm>
              <a:prstGeom prst="line">
                <a:avLst/>
              </a:prstGeom>
              <a:noFill/>
              <a:ln w="19050" cap="flat" cmpd="sng" algn="ctr">
                <a:solidFill>
                  <a:sysClr val="window" lastClr="FFFFFF"/>
                </a:solidFill>
                <a:prstDash val="solid"/>
                <a:miter lim="800000"/>
              </a:ln>
              <a:effectLst/>
            </p:spPr>
          </p:cxnSp>
          <p:sp>
            <p:nvSpPr>
              <p:cNvPr id="69" name="矩形 68">
                <a:extLst>
                  <a:ext uri="{FF2B5EF4-FFF2-40B4-BE49-F238E27FC236}">
                    <a16:creationId xmlns:a16="http://schemas.microsoft.com/office/drawing/2014/main" id="{A2C0470A-4C97-4634-B902-0417753BE02A}"/>
                  </a:ext>
                </a:extLst>
              </p:cNvPr>
              <p:cNvSpPr/>
              <p:nvPr/>
            </p:nvSpPr>
            <p:spPr>
              <a:xfrm>
                <a:off x="5390458" y="2984760"/>
                <a:ext cx="552383" cy="218608"/>
              </a:xfrm>
              <a:prstGeom prst="rect">
                <a:avLst/>
              </a:prstGeom>
              <a:noFill/>
              <a:ln w="9525" cap="flat" cmpd="sng" algn="ctr">
                <a:noFill/>
                <a:prstDash val="solid"/>
                <a:miter lim="800000"/>
              </a:ln>
              <a:effectLst/>
            </p:spPr>
            <p:txBody>
              <a:bodyPr rtlCol="0" anchor="ctr"/>
              <a:lstStyle/>
              <a:p>
                <a:pPr algn="ctr" defTabSz="456711">
                  <a:defRPr/>
                </a:pPr>
                <a:r>
                  <a:rPr lang="en-US" altLang="zh-TW" sz="800" kern="0" dirty="0">
                    <a:solidFill>
                      <a:prstClr val="white"/>
                    </a:solidFill>
                    <a:latin typeface="Arial" panose="020B0604020202020204" pitchFamily="34" charset="0"/>
                    <a:cs typeface="Arial" panose="020B0604020202020204" pitchFamily="34" charset="0"/>
                  </a:rPr>
                  <a:t>50 µm</a:t>
                </a:r>
                <a:endParaRPr lang="zh-TW" altLang="en-US" sz="800" kern="0" dirty="0">
                  <a:solidFill>
                    <a:prstClr val="white"/>
                  </a:solidFill>
                  <a:latin typeface="Arial" panose="020B0604020202020204" pitchFamily="34" charset="0"/>
                  <a:cs typeface="Arial" panose="020B0604020202020204" pitchFamily="34" charset="0"/>
                </a:endParaRPr>
              </a:p>
            </p:txBody>
          </p:sp>
        </p:grpSp>
        <p:grpSp>
          <p:nvGrpSpPr>
            <p:cNvPr id="37" name="群組 36">
              <a:extLst>
                <a:ext uri="{FF2B5EF4-FFF2-40B4-BE49-F238E27FC236}">
                  <a16:creationId xmlns:a16="http://schemas.microsoft.com/office/drawing/2014/main" id="{0C7B6D18-0AE7-4990-BB37-DD3D907C90EC}"/>
                </a:ext>
              </a:extLst>
            </p:cNvPr>
            <p:cNvGrpSpPr/>
            <p:nvPr/>
          </p:nvGrpSpPr>
          <p:grpSpPr>
            <a:xfrm>
              <a:off x="4546839" y="4815682"/>
              <a:ext cx="575716" cy="230051"/>
              <a:chOff x="5390458" y="2984760"/>
              <a:chExt cx="552383" cy="218608"/>
            </a:xfrm>
          </p:grpSpPr>
          <p:cxnSp>
            <p:nvCxnSpPr>
              <p:cNvPr id="66" name="直線接點 65">
                <a:extLst>
                  <a:ext uri="{FF2B5EF4-FFF2-40B4-BE49-F238E27FC236}">
                    <a16:creationId xmlns:a16="http://schemas.microsoft.com/office/drawing/2014/main" id="{E6EBFD80-219F-4521-A1EA-21E0B13B5C31}"/>
                  </a:ext>
                </a:extLst>
              </p:cNvPr>
              <p:cNvCxnSpPr/>
              <p:nvPr/>
            </p:nvCxnSpPr>
            <p:spPr>
              <a:xfrm>
                <a:off x="5575586" y="3016649"/>
                <a:ext cx="188949" cy="0"/>
              </a:xfrm>
              <a:prstGeom prst="line">
                <a:avLst/>
              </a:prstGeom>
              <a:noFill/>
              <a:ln w="19050" cap="flat" cmpd="sng" algn="ctr">
                <a:solidFill>
                  <a:sysClr val="window" lastClr="FFFFFF"/>
                </a:solidFill>
                <a:prstDash val="solid"/>
                <a:miter lim="800000"/>
              </a:ln>
              <a:effectLst/>
            </p:spPr>
          </p:cxnSp>
          <p:sp>
            <p:nvSpPr>
              <p:cNvPr id="67" name="矩形 66">
                <a:extLst>
                  <a:ext uri="{FF2B5EF4-FFF2-40B4-BE49-F238E27FC236}">
                    <a16:creationId xmlns:a16="http://schemas.microsoft.com/office/drawing/2014/main" id="{21F2A7F4-A974-4818-8B62-5C59F88B7097}"/>
                  </a:ext>
                </a:extLst>
              </p:cNvPr>
              <p:cNvSpPr/>
              <p:nvPr/>
            </p:nvSpPr>
            <p:spPr>
              <a:xfrm>
                <a:off x="5390458" y="2984760"/>
                <a:ext cx="552383" cy="218608"/>
              </a:xfrm>
              <a:prstGeom prst="rect">
                <a:avLst/>
              </a:prstGeom>
              <a:noFill/>
              <a:ln w="9525" cap="flat" cmpd="sng" algn="ctr">
                <a:noFill/>
                <a:prstDash val="solid"/>
                <a:miter lim="800000"/>
              </a:ln>
              <a:effectLst/>
            </p:spPr>
            <p:txBody>
              <a:bodyPr rtlCol="0" anchor="ctr"/>
              <a:lstStyle/>
              <a:p>
                <a:pPr algn="ctr" defTabSz="456711">
                  <a:defRPr/>
                </a:pPr>
                <a:r>
                  <a:rPr lang="en-US" altLang="zh-TW" sz="800" kern="0" dirty="0">
                    <a:solidFill>
                      <a:prstClr val="white"/>
                    </a:solidFill>
                    <a:latin typeface="Arial" panose="020B0604020202020204" pitchFamily="34" charset="0"/>
                    <a:cs typeface="Arial" panose="020B0604020202020204" pitchFamily="34" charset="0"/>
                  </a:rPr>
                  <a:t>50 µm</a:t>
                </a:r>
                <a:endParaRPr lang="zh-TW" altLang="en-US" sz="800" kern="0" dirty="0">
                  <a:solidFill>
                    <a:prstClr val="white"/>
                  </a:solidFill>
                  <a:latin typeface="Arial" panose="020B0604020202020204" pitchFamily="34" charset="0"/>
                  <a:cs typeface="Arial" panose="020B0604020202020204" pitchFamily="34" charset="0"/>
                </a:endParaRPr>
              </a:p>
            </p:txBody>
          </p:sp>
        </p:grpSp>
        <p:grpSp>
          <p:nvGrpSpPr>
            <p:cNvPr id="38" name="群組 37">
              <a:extLst>
                <a:ext uri="{FF2B5EF4-FFF2-40B4-BE49-F238E27FC236}">
                  <a16:creationId xmlns:a16="http://schemas.microsoft.com/office/drawing/2014/main" id="{71B902CA-ABFD-43F3-8E74-3F30B40352B3}"/>
                </a:ext>
              </a:extLst>
            </p:cNvPr>
            <p:cNvGrpSpPr/>
            <p:nvPr/>
          </p:nvGrpSpPr>
          <p:grpSpPr>
            <a:xfrm>
              <a:off x="3427979" y="3142031"/>
              <a:ext cx="575716" cy="230051"/>
              <a:chOff x="5390458" y="2984760"/>
              <a:chExt cx="552383" cy="218608"/>
            </a:xfrm>
          </p:grpSpPr>
          <p:cxnSp>
            <p:nvCxnSpPr>
              <p:cNvPr id="64" name="直線接點 63">
                <a:extLst>
                  <a:ext uri="{FF2B5EF4-FFF2-40B4-BE49-F238E27FC236}">
                    <a16:creationId xmlns:a16="http://schemas.microsoft.com/office/drawing/2014/main" id="{EE7229A3-6050-4219-BA16-7160E867F467}"/>
                  </a:ext>
                </a:extLst>
              </p:cNvPr>
              <p:cNvCxnSpPr/>
              <p:nvPr/>
            </p:nvCxnSpPr>
            <p:spPr>
              <a:xfrm>
                <a:off x="5575586" y="3016649"/>
                <a:ext cx="188949" cy="0"/>
              </a:xfrm>
              <a:prstGeom prst="line">
                <a:avLst/>
              </a:prstGeom>
              <a:noFill/>
              <a:ln w="19050" cap="flat" cmpd="sng" algn="ctr">
                <a:solidFill>
                  <a:sysClr val="window" lastClr="FFFFFF"/>
                </a:solidFill>
                <a:prstDash val="solid"/>
                <a:miter lim="800000"/>
              </a:ln>
              <a:effectLst/>
            </p:spPr>
          </p:cxnSp>
          <p:sp>
            <p:nvSpPr>
              <p:cNvPr id="65" name="矩形 64">
                <a:extLst>
                  <a:ext uri="{FF2B5EF4-FFF2-40B4-BE49-F238E27FC236}">
                    <a16:creationId xmlns:a16="http://schemas.microsoft.com/office/drawing/2014/main" id="{41FB6F12-8E05-4F01-AD67-02A54CFF79E1}"/>
                  </a:ext>
                </a:extLst>
              </p:cNvPr>
              <p:cNvSpPr/>
              <p:nvPr/>
            </p:nvSpPr>
            <p:spPr>
              <a:xfrm>
                <a:off x="5390458" y="2984760"/>
                <a:ext cx="552383" cy="218608"/>
              </a:xfrm>
              <a:prstGeom prst="rect">
                <a:avLst/>
              </a:prstGeom>
              <a:noFill/>
              <a:ln w="9525" cap="flat" cmpd="sng" algn="ctr">
                <a:noFill/>
                <a:prstDash val="solid"/>
                <a:miter lim="800000"/>
              </a:ln>
              <a:effectLst/>
            </p:spPr>
            <p:txBody>
              <a:bodyPr rtlCol="0" anchor="ctr"/>
              <a:lstStyle/>
              <a:p>
                <a:pPr algn="ctr" defTabSz="456711">
                  <a:defRPr/>
                </a:pPr>
                <a:r>
                  <a:rPr lang="en-US" altLang="zh-TW" sz="800" kern="0" dirty="0">
                    <a:solidFill>
                      <a:prstClr val="white"/>
                    </a:solidFill>
                    <a:latin typeface="Arial" panose="020B0604020202020204" pitchFamily="34" charset="0"/>
                    <a:cs typeface="Arial" panose="020B0604020202020204" pitchFamily="34" charset="0"/>
                  </a:rPr>
                  <a:t>50 µm</a:t>
                </a:r>
                <a:endParaRPr lang="zh-TW" altLang="en-US" sz="800" kern="0" dirty="0">
                  <a:solidFill>
                    <a:prstClr val="white"/>
                  </a:solidFill>
                  <a:latin typeface="Arial" panose="020B0604020202020204" pitchFamily="34" charset="0"/>
                  <a:cs typeface="Arial" panose="020B0604020202020204" pitchFamily="34" charset="0"/>
                </a:endParaRPr>
              </a:p>
            </p:txBody>
          </p:sp>
        </p:grpSp>
        <p:grpSp>
          <p:nvGrpSpPr>
            <p:cNvPr id="39" name="群組 38">
              <a:extLst>
                <a:ext uri="{FF2B5EF4-FFF2-40B4-BE49-F238E27FC236}">
                  <a16:creationId xmlns:a16="http://schemas.microsoft.com/office/drawing/2014/main" id="{020DB4B0-C394-4DB0-BC60-4CC98E3D27D9}"/>
                </a:ext>
              </a:extLst>
            </p:cNvPr>
            <p:cNvGrpSpPr/>
            <p:nvPr/>
          </p:nvGrpSpPr>
          <p:grpSpPr>
            <a:xfrm>
              <a:off x="3427979" y="3984790"/>
              <a:ext cx="575716" cy="230051"/>
              <a:chOff x="5390458" y="2984760"/>
              <a:chExt cx="552383" cy="218608"/>
            </a:xfrm>
          </p:grpSpPr>
          <p:cxnSp>
            <p:nvCxnSpPr>
              <p:cNvPr id="62" name="直線接點 61">
                <a:extLst>
                  <a:ext uri="{FF2B5EF4-FFF2-40B4-BE49-F238E27FC236}">
                    <a16:creationId xmlns:a16="http://schemas.microsoft.com/office/drawing/2014/main" id="{08551E12-C07E-4E87-8D38-E437FE90857A}"/>
                  </a:ext>
                </a:extLst>
              </p:cNvPr>
              <p:cNvCxnSpPr/>
              <p:nvPr/>
            </p:nvCxnSpPr>
            <p:spPr>
              <a:xfrm>
                <a:off x="5575586" y="3016649"/>
                <a:ext cx="188949" cy="0"/>
              </a:xfrm>
              <a:prstGeom prst="line">
                <a:avLst/>
              </a:prstGeom>
              <a:noFill/>
              <a:ln w="19050" cap="flat" cmpd="sng" algn="ctr">
                <a:solidFill>
                  <a:sysClr val="window" lastClr="FFFFFF"/>
                </a:solidFill>
                <a:prstDash val="solid"/>
                <a:miter lim="800000"/>
              </a:ln>
              <a:effectLst/>
            </p:spPr>
          </p:cxnSp>
          <p:sp>
            <p:nvSpPr>
              <p:cNvPr id="63" name="矩形 62">
                <a:extLst>
                  <a:ext uri="{FF2B5EF4-FFF2-40B4-BE49-F238E27FC236}">
                    <a16:creationId xmlns:a16="http://schemas.microsoft.com/office/drawing/2014/main" id="{3350ADDE-61B8-4BA8-B425-1A5F4B38D8EF}"/>
                  </a:ext>
                </a:extLst>
              </p:cNvPr>
              <p:cNvSpPr/>
              <p:nvPr/>
            </p:nvSpPr>
            <p:spPr>
              <a:xfrm>
                <a:off x="5390458" y="2984760"/>
                <a:ext cx="552383" cy="218608"/>
              </a:xfrm>
              <a:prstGeom prst="rect">
                <a:avLst/>
              </a:prstGeom>
              <a:noFill/>
              <a:ln w="9525" cap="flat" cmpd="sng" algn="ctr">
                <a:noFill/>
                <a:prstDash val="solid"/>
                <a:miter lim="800000"/>
              </a:ln>
              <a:effectLst/>
            </p:spPr>
            <p:txBody>
              <a:bodyPr rtlCol="0" anchor="ctr"/>
              <a:lstStyle/>
              <a:p>
                <a:pPr algn="ctr" defTabSz="456711">
                  <a:defRPr/>
                </a:pPr>
                <a:r>
                  <a:rPr lang="en-US" altLang="zh-TW" sz="800" kern="0" dirty="0">
                    <a:solidFill>
                      <a:prstClr val="white"/>
                    </a:solidFill>
                    <a:latin typeface="Arial" panose="020B0604020202020204" pitchFamily="34" charset="0"/>
                    <a:cs typeface="Arial" panose="020B0604020202020204" pitchFamily="34" charset="0"/>
                  </a:rPr>
                  <a:t>50 µm</a:t>
                </a:r>
                <a:endParaRPr lang="zh-TW" altLang="en-US" sz="800" kern="0" dirty="0">
                  <a:solidFill>
                    <a:prstClr val="white"/>
                  </a:solidFill>
                  <a:latin typeface="Arial" panose="020B0604020202020204" pitchFamily="34" charset="0"/>
                  <a:cs typeface="Arial" panose="020B0604020202020204" pitchFamily="34" charset="0"/>
                </a:endParaRPr>
              </a:p>
            </p:txBody>
          </p:sp>
        </p:grpSp>
        <p:grpSp>
          <p:nvGrpSpPr>
            <p:cNvPr id="40" name="群組 39">
              <a:extLst>
                <a:ext uri="{FF2B5EF4-FFF2-40B4-BE49-F238E27FC236}">
                  <a16:creationId xmlns:a16="http://schemas.microsoft.com/office/drawing/2014/main" id="{01C02DAC-0474-4A38-BF5C-FFBF76807CC1}"/>
                </a:ext>
              </a:extLst>
            </p:cNvPr>
            <p:cNvGrpSpPr/>
            <p:nvPr/>
          </p:nvGrpSpPr>
          <p:grpSpPr>
            <a:xfrm>
              <a:off x="3427979" y="4816140"/>
              <a:ext cx="575716" cy="230051"/>
              <a:chOff x="5390458" y="2984760"/>
              <a:chExt cx="552383" cy="218608"/>
            </a:xfrm>
          </p:grpSpPr>
          <p:cxnSp>
            <p:nvCxnSpPr>
              <p:cNvPr id="60" name="直線接點 59">
                <a:extLst>
                  <a:ext uri="{FF2B5EF4-FFF2-40B4-BE49-F238E27FC236}">
                    <a16:creationId xmlns:a16="http://schemas.microsoft.com/office/drawing/2014/main" id="{14BF8BC5-C6E6-4B60-A23D-9F3338AD46D1}"/>
                  </a:ext>
                </a:extLst>
              </p:cNvPr>
              <p:cNvCxnSpPr/>
              <p:nvPr/>
            </p:nvCxnSpPr>
            <p:spPr>
              <a:xfrm>
                <a:off x="5575586" y="3016649"/>
                <a:ext cx="188949" cy="0"/>
              </a:xfrm>
              <a:prstGeom prst="line">
                <a:avLst/>
              </a:prstGeom>
              <a:noFill/>
              <a:ln w="19050" cap="flat" cmpd="sng" algn="ctr">
                <a:solidFill>
                  <a:sysClr val="window" lastClr="FFFFFF"/>
                </a:solidFill>
                <a:prstDash val="solid"/>
                <a:miter lim="800000"/>
              </a:ln>
              <a:effectLst/>
            </p:spPr>
          </p:cxnSp>
          <p:sp>
            <p:nvSpPr>
              <p:cNvPr id="61" name="矩形 60">
                <a:extLst>
                  <a:ext uri="{FF2B5EF4-FFF2-40B4-BE49-F238E27FC236}">
                    <a16:creationId xmlns:a16="http://schemas.microsoft.com/office/drawing/2014/main" id="{39CDDB9E-50AA-4B73-A9F0-C5270446D5D2}"/>
                  </a:ext>
                </a:extLst>
              </p:cNvPr>
              <p:cNvSpPr/>
              <p:nvPr/>
            </p:nvSpPr>
            <p:spPr>
              <a:xfrm>
                <a:off x="5390458" y="2984760"/>
                <a:ext cx="552383" cy="218608"/>
              </a:xfrm>
              <a:prstGeom prst="rect">
                <a:avLst/>
              </a:prstGeom>
              <a:noFill/>
              <a:ln w="9525" cap="flat" cmpd="sng" algn="ctr">
                <a:noFill/>
                <a:prstDash val="solid"/>
                <a:miter lim="800000"/>
              </a:ln>
              <a:effectLst/>
            </p:spPr>
            <p:txBody>
              <a:bodyPr rtlCol="0" anchor="ctr"/>
              <a:lstStyle/>
              <a:p>
                <a:pPr algn="ctr" defTabSz="456711">
                  <a:defRPr/>
                </a:pPr>
                <a:r>
                  <a:rPr lang="en-US" altLang="zh-TW" sz="800" kern="0" dirty="0">
                    <a:solidFill>
                      <a:prstClr val="white"/>
                    </a:solidFill>
                    <a:latin typeface="Arial" panose="020B0604020202020204" pitchFamily="34" charset="0"/>
                    <a:cs typeface="Arial" panose="020B0604020202020204" pitchFamily="34" charset="0"/>
                  </a:rPr>
                  <a:t>50 µm</a:t>
                </a:r>
                <a:endParaRPr lang="zh-TW" altLang="en-US" sz="800" kern="0" dirty="0">
                  <a:solidFill>
                    <a:prstClr val="white"/>
                  </a:solidFill>
                  <a:latin typeface="Arial" panose="020B0604020202020204" pitchFamily="34" charset="0"/>
                  <a:cs typeface="Arial" panose="020B0604020202020204" pitchFamily="34" charset="0"/>
                </a:endParaRPr>
              </a:p>
            </p:txBody>
          </p:sp>
        </p:grpSp>
        <p:grpSp>
          <p:nvGrpSpPr>
            <p:cNvPr id="41" name="群組 40">
              <a:extLst>
                <a:ext uri="{FF2B5EF4-FFF2-40B4-BE49-F238E27FC236}">
                  <a16:creationId xmlns:a16="http://schemas.microsoft.com/office/drawing/2014/main" id="{600DD526-BB99-431D-92A7-744A0B94EF0F}"/>
                </a:ext>
              </a:extLst>
            </p:cNvPr>
            <p:cNvGrpSpPr/>
            <p:nvPr/>
          </p:nvGrpSpPr>
          <p:grpSpPr>
            <a:xfrm>
              <a:off x="2292149" y="3154383"/>
              <a:ext cx="575716" cy="230051"/>
              <a:chOff x="5390458" y="2984760"/>
              <a:chExt cx="552383" cy="218608"/>
            </a:xfrm>
          </p:grpSpPr>
          <p:cxnSp>
            <p:nvCxnSpPr>
              <p:cNvPr id="58" name="直線接點 57">
                <a:extLst>
                  <a:ext uri="{FF2B5EF4-FFF2-40B4-BE49-F238E27FC236}">
                    <a16:creationId xmlns:a16="http://schemas.microsoft.com/office/drawing/2014/main" id="{49C706BF-7691-4921-8618-57DD933B5F45}"/>
                  </a:ext>
                </a:extLst>
              </p:cNvPr>
              <p:cNvCxnSpPr/>
              <p:nvPr/>
            </p:nvCxnSpPr>
            <p:spPr>
              <a:xfrm>
                <a:off x="5575586" y="3016649"/>
                <a:ext cx="188949" cy="0"/>
              </a:xfrm>
              <a:prstGeom prst="line">
                <a:avLst/>
              </a:prstGeom>
              <a:noFill/>
              <a:ln w="19050" cap="flat" cmpd="sng" algn="ctr">
                <a:solidFill>
                  <a:sysClr val="window" lastClr="FFFFFF"/>
                </a:solidFill>
                <a:prstDash val="solid"/>
                <a:miter lim="800000"/>
              </a:ln>
              <a:effectLst/>
            </p:spPr>
          </p:cxnSp>
          <p:sp>
            <p:nvSpPr>
              <p:cNvPr id="59" name="矩形 58">
                <a:extLst>
                  <a:ext uri="{FF2B5EF4-FFF2-40B4-BE49-F238E27FC236}">
                    <a16:creationId xmlns:a16="http://schemas.microsoft.com/office/drawing/2014/main" id="{412348BA-C000-4C74-86EF-F857DCF9E540}"/>
                  </a:ext>
                </a:extLst>
              </p:cNvPr>
              <p:cNvSpPr/>
              <p:nvPr/>
            </p:nvSpPr>
            <p:spPr>
              <a:xfrm>
                <a:off x="5390458" y="2984760"/>
                <a:ext cx="552383" cy="218608"/>
              </a:xfrm>
              <a:prstGeom prst="rect">
                <a:avLst/>
              </a:prstGeom>
              <a:noFill/>
              <a:ln w="9525" cap="flat" cmpd="sng" algn="ctr">
                <a:noFill/>
                <a:prstDash val="solid"/>
                <a:miter lim="800000"/>
              </a:ln>
              <a:effectLst/>
            </p:spPr>
            <p:txBody>
              <a:bodyPr rtlCol="0" anchor="ctr"/>
              <a:lstStyle/>
              <a:p>
                <a:pPr algn="ctr" defTabSz="456711">
                  <a:defRPr/>
                </a:pPr>
                <a:r>
                  <a:rPr lang="en-US" altLang="zh-TW" sz="800" kern="0" dirty="0">
                    <a:solidFill>
                      <a:prstClr val="white"/>
                    </a:solidFill>
                    <a:latin typeface="Arial" panose="020B0604020202020204" pitchFamily="34" charset="0"/>
                    <a:cs typeface="Arial" panose="020B0604020202020204" pitchFamily="34" charset="0"/>
                  </a:rPr>
                  <a:t>50 µm</a:t>
                </a:r>
                <a:endParaRPr lang="zh-TW" altLang="en-US" sz="800" kern="0" dirty="0">
                  <a:solidFill>
                    <a:prstClr val="white"/>
                  </a:solidFill>
                  <a:latin typeface="Arial" panose="020B0604020202020204" pitchFamily="34" charset="0"/>
                  <a:cs typeface="Arial" panose="020B0604020202020204" pitchFamily="34" charset="0"/>
                </a:endParaRPr>
              </a:p>
            </p:txBody>
          </p:sp>
        </p:grpSp>
        <p:grpSp>
          <p:nvGrpSpPr>
            <p:cNvPr id="42" name="群組 41">
              <a:extLst>
                <a:ext uri="{FF2B5EF4-FFF2-40B4-BE49-F238E27FC236}">
                  <a16:creationId xmlns:a16="http://schemas.microsoft.com/office/drawing/2014/main" id="{096881EC-099C-487F-888D-E9DBC4FA2C83}"/>
                </a:ext>
              </a:extLst>
            </p:cNvPr>
            <p:cNvGrpSpPr/>
            <p:nvPr/>
          </p:nvGrpSpPr>
          <p:grpSpPr>
            <a:xfrm>
              <a:off x="2292149" y="3997143"/>
              <a:ext cx="575716" cy="230051"/>
              <a:chOff x="5390458" y="2984760"/>
              <a:chExt cx="552383" cy="218608"/>
            </a:xfrm>
          </p:grpSpPr>
          <p:cxnSp>
            <p:nvCxnSpPr>
              <p:cNvPr id="56" name="直線接點 55">
                <a:extLst>
                  <a:ext uri="{FF2B5EF4-FFF2-40B4-BE49-F238E27FC236}">
                    <a16:creationId xmlns:a16="http://schemas.microsoft.com/office/drawing/2014/main" id="{E3080359-6C29-4269-BE66-25097FA6C1AD}"/>
                  </a:ext>
                </a:extLst>
              </p:cNvPr>
              <p:cNvCxnSpPr/>
              <p:nvPr/>
            </p:nvCxnSpPr>
            <p:spPr>
              <a:xfrm>
                <a:off x="5575586" y="3016649"/>
                <a:ext cx="188949" cy="0"/>
              </a:xfrm>
              <a:prstGeom prst="line">
                <a:avLst/>
              </a:prstGeom>
              <a:noFill/>
              <a:ln w="19050" cap="flat" cmpd="sng" algn="ctr">
                <a:solidFill>
                  <a:sysClr val="window" lastClr="FFFFFF"/>
                </a:solidFill>
                <a:prstDash val="solid"/>
                <a:miter lim="800000"/>
              </a:ln>
              <a:effectLst/>
            </p:spPr>
          </p:cxnSp>
          <p:sp>
            <p:nvSpPr>
              <p:cNvPr id="57" name="矩形 56">
                <a:extLst>
                  <a:ext uri="{FF2B5EF4-FFF2-40B4-BE49-F238E27FC236}">
                    <a16:creationId xmlns:a16="http://schemas.microsoft.com/office/drawing/2014/main" id="{3FAA5F9F-0318-4BA7-82D7-D3AAB900B585}"/>
                  </a:ext>
                </a:extLst>
              </p:cNvPr>
              <p:cNvSpPr/>
              <p:nvPr/>
            </p:nvSpPr>
            <p:spPr>
              <a:xfrm>
                <a:off x="5390458" y="2984760"/>
                <a:ext cx="552383" cy="218608"/>
              </a:xfrm>
              <a:prstGeom prst="rect">
                <a:avLst/>
              </a:prstGeom>
              <a:noFill/>
              <a:ln w="9525" cap="flat" cmpd="sng" algn="ctr">
                <a:noFill/>
                <a:prstDash val="solid"/>
                <a:miter lim="800000"/>
              </a:ln>
              <a:effectLst/>
            </p:spPr>
            <p:txBody>
              <a:bodyPr rtlCol="0" anchor="ctr"/>
              <a:lstStyle/>
              <a:p>
                <a:pPr algn="ctr" defTabSz="456711">
                  <a:defRPr/>
                </a:pPr>
                <a:r>
                  <a:rPr lang="en-US" altLang="zh-TW" sz="800" kern="0" dirty="0">
                    <a:solidFill>
                      <a:prstClr val="white"/>
                    </a:solidFill>
                    <a:latin typeface="Arial" panose="020B0604020202020204" pitchFamily="34" charset="0"/>
                    <a:cs typeface="Arial" panose="020B0604020202020204" pitchFamily="34" charset="0"/>
                  </a:rPr>
                  <a:t>50 µm</a:t>
                </a:r>
                <a:endParaRPr lang="zh-TW" altLang="en-US" sz="800" kern="0" dirty="0">
                  <a:solidFill>
                    <a:prstClr val="white"/>
                  </a:solidFill>
                  <a:latin typeface="Arial" panose="020B0604020202020204" pitchFamily="34" charset="0"/>
                  <a:cs typeface="Arial" panose="020B0604020202020204" pitchFamily="34" charset="0"/>
                </a:endParaRPr>
              </a:p>
            </p:txBody>
          </p:sp>
        </p:grpSp>
        <p:grpSp>
          <p:nvGrpSpPr>
            <p:cNvPr id="43" name="群組 42">
              <a:extLst>
                <a:ext uri="{FF2B5EF4-FFF2-40B4-BE49-F238E27FC236}">
                  <a16:creationId xmlns:a16="http://schemas.microsoft.com/office/drawing/2014/main" id="{D81625FF-75D0-4431-847F-D79AAD16F1BE}"/>
                </a:ext>
              </a:extLst>
            </p:cNvPr>
            <p:cNvGrpSpPr/>
            <p:nvPr/>
          </p:nvGrpSpPr>
          <p:grpSpPr>
            <a:xfrm>
              <a:off x="2292149" y="4828493"/>
              <a:ext cx="575716" cy="230051"/>
              <a:chOff x="5390458" y="2984760"/>
              <a:chExt cx="552383" cy="218608"/>
            </a:xfrm>
          </p:grpSpPr>
          <p:cxnSp>
            <p:nvCxnSpPr>
              <p:cNvPr id="54" name="直線接點 53">
                <a:extLst>
                  <a:ext uri="{FF2B5EF4-FFF2-40B4-BE49-F238E27FC236}">
                    <a16:creationId xmlns:a16="http://schemas.microsoft.com/office/drawing/2014/main" id="{1FC03F17-A9F5-4599-9942-5A656C641358}"/>
                  </a:ext>
                </a:extLst>
              </p:cNvPr>
              <p:cNvCxnSpPr/>
              <p:nvPr/>
            </p:nvCxnSpPr>
            <p:spPr>
              <a:xfrm>
                <a:off x="5575586" y="3016649"/>
                <a:ext cx="188949" cy="0"/>
              </a:xfrm>
              <a:prstGeom prst="line">
                <a:avLst/>
              </a:prstGeom>
              <a:noFill/>
              <a:ln w="19050" cap="flat" cmpd="sng" algn="ctr">
                <a:solidFill>
                  <a:sysClr val="window" lastClr="FFFFFF"/>
                </a:solidFill>
                <a:prstDash val="solid"/>
                <a:miter lim="800000"/>
              </a:ln>
              <a:effectLst/>
            </p:spPr>
          </p:cxnSp>
          <p:sp>
            <p:nvSpPr>
              <p:cNvPr id="55" name="矩形 54">
                <a:extLst>
                  <a:ext uri="{FF2B5EF4-FFF2-40B4-BE49-F238E27FC236}">
                    <a16:creationId xmlns:a16="http://schemas.microsoft.com/office/drawing/2014/main" id="{EA9D2BBC-FE95-43EF-BD9F-D1957EAFB433}"/>
                  </a:ext>
                </a:extLst>
              </p:cNvPr>
              <p:cNvSpPr/>
              <p:nvPr/>
            </p:nvSpPr>
            <p:spPr>
              <a:xfrm>
                <a:off x="5390458" y="2984760"/>
                <a:ext cx="552383" cy="218608"/>
              </a:xfrm>
              <a:prstGeom prst="rect">
                <a:avLst/>
              </a:prstGeom>
              <a:noFill/>
              <a:ln w="9525" cap="flat" cmpd="sng" algn="ctr">
                <a:noFill/>
                <a:prstDash val="solid"/>
                <a:miter lim="800000"/>
              </a:ln>
              <a:effectLst/>
            </p:spPr>
            <p:txBody>
              <a:bodyPr rtlCol="0" anchor="ctr"/>
              <a:lstStyle/>
              <a:p>
                <a:pPr algn="ctr" defTabSz="456711">
                  <a:defRPr/>
                </a:pPr>
                <a:r>
                  <a:rPr lang="en-US" altLang="zh-TW" sz="800" kern="0" dirty="0">
                    <a:solidFill>
                      <a:prstClr val="white"/>
                    </a:solidFill>
                    <a:latin typeface="Arial" panose="020B0604020202020204" pitchFamily="34" charset="0"/>
                    <a:cs typeface="Arial" panose="020B0604020202020204" pitchFamily="34" charset="0"/>
                  </a:rPr>
                  <a:t>50 µm</a:t>
                </a:r>
                <a:endParaRPr lang="zh-TW" altLang="en-US" sz="800" kern="0" dirty="0">
                  <a:solidFill>
                    <a:prstClr val="white"/>
                  </a:solidFill>
                  <a:latin typeface="Arial" panose="020B0604020202020204" pitchFamily="34" charset="0"/>
                  <a:cs typeface="Arial" panose="020B0604020202020204" pitchFamily="34" charset="0"/>
                </a:endParaRPr>
              </a:p>
            </p:txBody>
          </p:sp>
        </p:grpSp>
        <p:grpSp>
          <p:nvGrpSpPr>
            <p:cNvPr id="44" name="群組 43">
              <a:extLst>
                <a:ext uri="{FF2B5EF4-FFF2-40B4-BE49-F238E27FC236}">
                  <a16:creationId xmlns:a16="http://schemas.microsoft.com/office/drawing/2014/main" id="{E182910E-BA94-44F7-9692-7D07AD8E15DF}"/>
                </a:ext>
              </a:extLst>
            </p:cNvPr>
            <p:cNvGrpSpPr/>
            <p:nvPr/>
          </p:nvGrpSpPr>
          <p:grpSpPr>
            <a:xfrm>
              <a:off x="1180593" y="3134319"/>
              <a:ext cx="575716" cy="230051"/>
              <a:chOff x="5390458" y="2984760"/>
              <a:chExt cx="552383" cy="218608"/>
            </a:xfrm>
          </p:grpSpPr>
          <p:cxnSp>
            <p:nvCxnSpPr>
              <p:cNvPr id="52" name="直線接點 51">
                <a:extLst>
                  <a:ext uri="{FF2B5EF4-FFF2-40B4-BE49-F238E27FC236}">
                    <a16:creationId xmlns:a16="http://schemas.microsoft.com/office/drawing/2014/main" id="{69CD9CE3-9417-4CF7-A508-9748AD2B3AD1}"/>
                  </a:ext>
                </a:extLst>
              </p:cNvPr>
              <p:cNvCxnSpPr/>
              <p:nvPr/>
            </p:nvCxnSpPr>
            <p:spPr>
              <a:xfrm>
                <a:off x="5575586" y="3016649"/>
                <a:ext cx="188949" cy="0"/>
              </a:xfrm>
              <a:prstGeom prst="line">
                <a:avLst/>
              </a:prstGeom>
              <a:noFill/>
              <a:ln w="19050" cap="flat" cmpd="sng" algn="ctr">
                <a:solidFill>
                  <a:sysClr val="window" lastClr="FFFFFF"/>
                </a:solidFill>
                <a:prstDash val="solid"/>
                <a:miter lim="800000"/>
              </a:ln>
              <a:effectLst/>
            </p:spPr>
          </p:cxnSp>
          <p:sp>
            <p:nvSpPr>
              <p:cNvPr id="53" name="矩形 52">
                <a:extLst>
                  <a:ext uri="{FF2B5EF4-FFF2-40B4-BE49-F238E27FC236}">
                    <a16:creationId xmlns:a16="http://schemas.microsoft.com/office/drawing/2014/main" id="{645C737A-81B1-4E5A-AAD7-5AB2033DA54F}"/>
                  </a:ext>
                </a:extLst>
              </p:cNvPr>
              <p:cNvSpPr/>
              <p:nvPr/>
            </p:nvSpPr>
            <p:spPr>
              <a:xfrm>
                <a:off x="5390458" y="2984760"/>
                <a:ext cx="552383" cy="218608"/>
              </a:xfrm>
              <a:prstGeom prst="rect">
                <a:avLst/>
              </a:prstGeom>
              <a:noFill/>
              <a:ln w="9525" cap="flat" cmpd="sng" algn="ctr">
                <a:noFill/>
                <a:prstDash val="solid"/>
                <a:miter lim="800000"/>
              </a:ln>
              <a:effectLst/>
            </p:spPr>
            <p:txBody>
              <a:bodyPr rtlCol="0" anchor="ctr"/>
              <a:lstStyle/>
              <a:p>
                <a:pPr algn="ctr" defTabSz="456711">
                  <a:defRPr/>
                </a:pPr>
                <a:r>
                  <a:rPr lang="en-US" altLang="zh-TW" sz="800" kern="0" dirty="0">
                    <a:solidFill>
                      <a:prstClr val="white"/>
                    </a:solidFill>
                    <a:latin typeface="Arial" panose="020B0604020202020204" pitchFamily="34" charset="0"/>
                    <a:cs typeface="Arial" panose="020B0604020202020204" pitchFamily="34" charset="0"/>
                  </a:rPr>
                  <a:t>50 µm</a:t>
                </a:r>
                <a:endParaRPr lang="zh-TW" altLang="en-US" sz="800" kern="0" dirty="0">
                  <a:solidFill>
                    <a:prstClr val="white"/>
                  </a:solidFill>
                  <a:latin typeface="Arial" panose="020B0604020202020204" pitchFamily="34" charset="0"/>
                  <a:cs typeface="Arial" panose="020B0604020202020204" pitchFamily="34" charset="0"/>
                </a:endParaRPr>
              </a:p>
            </p:txBody>
          </p:sp>
        </p:grpSp>
        <p:grpSp>
          <p:nvGrpSpPr>
            <p:cNvPr id="45" name="群組 44">
              <a:extLst>
                <a:ext uri="{FF2B5EF4-FFF2-40B4-BE49-F238E27FC236}">
                  <a16:creationId xmlns:a16="http://schemas.microsoft.com/office/drawing/2014/main" id="{3085B7D8-F5EC-4BC0-810C-D023F5D69512}"/>
                </a:ext>
              </a:extLst>
            </p:cNvPr>
            <p:cNvGrpSpPr/>
            <p:nvPr/>
          </p:nvGrpSpPr>
          <p:grpSpPr>
            <a:xfrm>
              <a:off x="1180593" y="3977079"/>
              <a:ext cx="575716" cy="230051"/>
              <a:chOff x="5390458" y="2984760"/>
              <a:chExt cx="552383" cy="218608"/>
            </a:xfrm>
          </p:grpSpPr>
          <p:cxnSp>
            <p:nvCxnSpPr>
              <p:cNvPr id="50" name="直線接點 49">
                <a:extLst>
                  <a:ext uri="{FF2B5EF4-FFF2-40B4-BE49-F238E27FC236}">
                    <a16:creationId xmlns:a16="http://schemas.microsoft.com/office/drawing/2014/main" id="{D2034BAA-BE4C-4483-857A-597AA770EA92}"/>
                  </a:ext>
                </a:extLst>
              </p:cNvPr>
              <p:cNvCxnSpPr/>
              <p:nvPr/>
            </p:nvCxnSpPr>
            <p:spPr>
              <a:xfrm>
                <a:off x="5575586" y="3016649"/>
                <a:ext cx="188949" cy="0"/>
              </a:xfrm>
              <a:prstGeom prst="line">
                <a:avLst/>
              </a:prstGeom>
              <a:noFill/>
              <a:ln w="19050" cap="flat" cmpd="sng" algn="ctr">
                <a:solidFill>
                  <a:sysClr val="window" lastClr="FFFFFF"/>
                </a:solidFill>
                <a:prstDash val="solid"/>
                <a:miter lim="800000"/>
              </a:ln>
              <a:effectLst/>
            </p:spPr>
          </p:cxnSp>
          <p:sp>
            <p:nvSpPr>
              <p:cNvPr id="51" name="矩形 50">
                <a:extLst>
                  <a:ext uri="{FF2B5EF4-FFF2-40B4-BE49-F238E27FC236}">
                    <a16:creationId xmlns:a16="http://schemas.microsoft.com/office/drawing/2014/main" id="{9A0823FA-B96A-4433-BB2B-8CA695E6E318}"/>
                  </a:ext>
                </a:extLst>
              </p:cNvPr>
              <p:cNvSpPr/>
              <p:nvPr/>
            </p:nvSpPr>
            <p:spPr>
              <a:xfrm>
                <a:off x="5390458" y="2984760"/>
                <a:ext cx="552383" cy="218608"/>
              </a:xfrm>
              <a:prstGeom prst="rect">
                <a:avLst/>
              </a:prstGeom>
              <a:noFill/>
              <a:ln w="9525" cap="flat" cmpd="sng" algn="ctr">
                <a:noFill/>
                <a:prstDash val="solid"/>
                <a:miter lim="800000"/>
              </a:ln>
              <a:effectLst/>
            </p:spPr>
            <p:txBody>
              <a:bodyPr rtlCol="0" anchor="ctr"/>
              <a:lstStyle/>
              <a:p>
                <a:pPr algn="ctr" defTabSz="456711">
                  <a:defRPr/>
                </a:pPr>
                <a:r>
                  <a:rPr lang="en-US" altLang="zh-TW" sz="800" kern="0" dirty="0">
                    <a:solidFill>
                      <a:prstClr val="white"/>
                    </a:solidFill>
                    <a:latin typeface="Arial" panose="020B0604020202020204" pitchFamily="34" charset="0"/>
                    <a:cs typeface="Arial" panose="020B0604020202020204" pitchFamily="34" charset="0"/>
                  </a:rPr>
                  <a:t>50 µm</a:t>
                </a:r>
                <a:endParaRPr lang="zh-TW" altLang="en-US" sz="800" kern="0" dirty="0">
                  <a:solidFill>
                    <a:prstClr val="white"/>
                  </a:solidFill>
                  <a:latin typeface="Arial" panose="020B0604020202020204" pitchFamily="34" charset="0"/>
                  <a:cs typeface="Arial" panose="020B0604020202020204" pitchFamily="34" charset="0"/>
                </a:endParaRPr>
              </a:p>
            </p:txBody>
          </p:sp>
        </p:grpSp>
        <p:grpSp>
          <p:nvGrpSpPr>
            <p:cNvPr id="46" name="群組 45">
              <a:extLst>
                <a:ext uri="{FF2B5EF4-FFF2-40B4-BE49-F238E27FC236}">
                  <a16:creationId xmlns:a16="http://schemas.microsoft.com/office/drawing/2014/main" id="{3397034A-8CAF-413E-B2CC-57C627379A2E}"/>
                </a:ext>
              </a:extLst>
            </p:cNvPr>
            <p:cNvGrpSpPr/>
            <p:nvPr/>
          </p:nvGrpSpPr>
          <p:grpSpPr>
            <a:xfrm>
              <a:off x="1180593" y="4808429"/>
              <a:ext cx="575716" cy="230051"/>
              <a:chOff x="5390458" y="2984760"/>
              <a:chExt cx="552383" cy="218608"/>
            </a:xfrm>
          </p:grpSpPr>
          <p:cxnSp>
            <p:nvCxnSpPr>
              <p:cNvPr id="48" name="直線接點 47">
                <a:extLst>
                  <a:ext uri="{FF2B5EF4-FFF2-40B4-BE49-F238E27FC236}">
                    <a16:creationId xmlns:a16="http://schemas.microsoft.com/office/drawing/2014/main" id="{29880808-3BB0-4BCC-8B51-04659C5F37EC}"/>
                  </a:ext>
                </a:extLst>
              </p:cNvPr>
              <p:cNvCxnSpPr/>
              <p:nvPr/>
            </p:nvCxnSpPr>
            <p:spPr>
              <a:xfrm>
                <a:off x="5575586" y="3016649"/>
                <a:ext cx="188949" cy="0"/>
              </a:xfrm>
              <a:prstGeom prst="line">
                <a:avLst/>
              </a:prstGeom>
              <a:noFill/>
              <a:ln w="19050" cap="flat" cmpd="sng" algn="ctr">
                <a:solidFill>
                  <a:sysClr val="window" lastClr="FFFFFF"/>
                </a:solidFill>
                <a:prstDash val="solid"/>
                <a:miter lim="800000"/>
              </a:ln>
              <a:effectLst/>
            </p:spPr>
          </p:cxnSp>
          <p:sp>
            <p:nvSpPr>
              <p:cNvPr id="49" name="矩形 48">
                <a:extLst>
                  <a:ext uri="{FF2B5EF4-FFF2-40B4-BE49-F238E27FC236}">
                    <a16:creationId xmlns:a16="http://schemas.microsoft.com/office/drawing/2014/main" id="{E8248129-8B78-4946-9D46-3C2C80515BA4}"/>
                  </a:ext>
                </a:extLst>
              </p:cNvPr>
              <p:cNvSpPr/>
              <p:nvPr/>
            </p:nvSpPr>
            <p:spPr>
              <a:xfrm>
                <a:off x="5390458" y="2984760"/>
                <a:ext cx="552383" cy="218608"/>
              </a:xfrm>
              <a:prstGeom prst="rect">
                <a:avLst/>
              </a:prstGeom>
              <a:noFill/>
              <a:ln w="9525" cap="flat" cmpd="sng" algn="ctr">
                <a:noFill/>
                <a:prstDash val="solid"/>
                <a:miter lim="800000"/>
              </a:ln>
              <a:effectLst/>
            </p:spPr>
            <p:txBody>
              <a:bodyPr rtlCol="0" anchor="ctr"/>
              <a:lstStyle/>
              <a:p>
                <a:pPr algn="ctr" defTabSz="456711">
                  <a:defRPr/>
                </a:pPr>
                <a:r>
                  <a:rPr lang="en-US" altLang="zh-TW" sz="800" kern="0" dirty="0">
                    <a:solidFill>
                      <a:prstClr val="white"/>
                    </a:solidFill>
                    <a:latin typeface="Arial" panose="020B0604020202020204" pitchFamily="34" charset="0"/>
                    <a:cs typeface="Arial" panose="020B0604020202020204" pitchFamily="34" charset="0"/>
                  </a:rPr>
                  <a:t>50 µm</a:t>
                </a:r>
                <a:endParaRPr lang="zh-TW" altLang="en-US" sz="800" kern="0" dirty="0">
                  <a:solidFill>
                    <a:prstClr val="white"/>
                  </a:solidFill>
                  <a:latin typeface="Arial" panose="020B0604020202020204" pitchFamily="34" charset="0"/>
                  <a:cs typeface="Arial" panose="020B0604020202020204" pitchFamily="34" charset="0"/>
                </a:endParaRPr>
              </a:p>
            </p:txBody>
          </p:sp>
        </p:grpSp>
        <p:sp>
          <p:nvSpPr>
            <p:cNvPr id="47" name="文字方塊 46">
              <a:extLst>
                <a:ext uri="{FF2B5EF4-FFF2-40B4-BE49-F238E27FC236}">
                  <a16:creationId xmlns:a16="http://schemas.microsoft.com/office/drawing/2014/main" id="{347B5757-C3A9-43AA-8CBB-707BD47B5199}"/>
                </a:ext>
              </a:extLst>
            </p:cNvPr>
            <p:cNvSpPr txBox="1"/>
            <p:nvPr/>
          </p:nvSpPr>
          <p:spPr>
            <a:xfrm>
              <a:off x="4446990" y="4989578"/>
              <a:ext cx="2382865" cy="359201"/>
            </a:xfrm>
            <a:prstGeom prst="rect">
              <a:avLst/>
            </a:prstGeom>
            <a:noFill/>
          </p:spPr>
          <p:txBody>
            <a:bodyPr wrap="square">
              <a:spAutoFit/>
            </a:bodyPr>
            <a:lstStyle/>
            <a:p>
              <a:pPr algn="ctr" defTabSz="456711">
                <a:defRPr/>
              </a:pPr>
              <a:r>
                <a:rPr lang="en-US" altLang="zh-TW" sz="1067" kern="0" dirty="0">
                  <a:solidFill>
                    <a:srgbClr val="92D050"/>
                  </a:solidFill>
                  <a:latin typeface="Arial" panose="020B0604020202020204" pitchFamily="34" charset="0"/>
                  <a:cs typeface="Arial" panose="020B0604020202020204" pitchFamily="34" charset="0"/>
                </a:rPr>
                <a:t>MAP2 </a:t>
              </a:r>
              <a:r>
                <a:rPr lang="en-US" altLang="zh-TW" sz="1067" kern="0" dirty="0">
                  <a:solidFill>
                    <a:srgbClr val="FF0000"/>
                  </a:solidFill>
                  <a:latin typeface="Arial" panose="020B0604020202020204" pitchFamily="34" charset="0"/>
                  <a:cs typeface="Arial" panose="020B0604020202020204" pitchFamily="34" charset="0"/>
                </a:rPr>
                <a:t>Tuj1 </a:t>
              </a:r>
              <a:r>
                <a:rPr lang="en-US" altLang="zh-TW" sz="1067" kern="0" dirty="0">
                  <a:solidFill>
                    <a:srgbClr val="00B0F0"/>
                  </a:solidFill>
                  <a:latin typeface="Arial" panose="020B0604020202020204" pitchFamily="34" charset="0"/>
                  <a:cs typeface="Arial" panose="020B0604020202020204" pitchFamily="34" charset="0"/>
                </a:rPr>
                <a:t>DAPI</a:t>
              </a:r>
              <a:endParaRPr lang="zh-TW" altLang="en-US" sz="1067" kern="0" dirty="0">
                <a:solidFill>
                  <a:srgbClr val="00B0F0"/>
                </a:solidFill>
                <a:latin typeface="Arial" panose="020B0604020202020204" pitchFamily="34" charset="0"/>
                <a:cs typeface="Arial" panose="020B0604020202020204" pitchFamily="34" charset="0"/>
              </a:endParaRPr>
            </a:p>
            <a:p>
              <a:pPr algn="ctr" defTabSz="456711">
                <a:defRPr/>
              </a:pPr>
              <a:endParaRPr lang="zh-TW" altLang="en-US" sz="667" b="1" kern="0" dirty="0">
                <a:solidFill>
                  <a:srgbClr val="92D050"/>
                </a:solidFill>
                <a:latin typeface="Arial" panose="020B0604020202020204" pitchFamily="34" charset="0"/>
                <a:cs typeface="Arial" panose="020B0604020202020204" pitchFamily="34" charset="0"/>
              </a:endParaRPr>
            </a:p>
          </p:txBody>
        </p:sp>
      </p:grpSp>
      <p:pic>
        <p:nvPicPr>
          <p:cNvPr id="78" name="圖片 77">
            <a:extLst>
              <a:ext uri="{FF2B5EF4-FFF2-40B4-BE49-F238E27FC236}">
                <a16:creationId xmlns:a16="http://schemas.microsoft.com/office/drawing/2014/main" id="{827D0506-5D03-4BFD-BD81-797DBC6B04DC}"/>
              </a:ext>
            </a:extLst>
          </p:cNvPr>
          <p:cNvPicPr>
            <a:picLocks noChangeAspect="1"/>
          </p:cNvPicPr>
          <p:nvPr/>
        </p:nvPicPr>
        <p:blipFill>
          <a:blip r:embed="rId34"/>
          <a:stretch>
            <a:fillRect/>
          </a:stretch>
        </p:blipFill>
        <p:spPr>
          <a:xfrm>
            <a:off x="7746396" y="4161578"/>
            <a:ext cx="3577765" cy="2494839"/>
          </a:xfrm>
          <a:prstGeom prst="rect">
            <a:avLst/>
          </a:prstGeom>
        </p:spPr>
      </p:pic>
      <p:sp>
        <p:nvSpPr>
          <p:cNvPr id="79" name="投影片編號版面配置區 78">
            <a:extLst>
              <a:ext uri="{FF2B5EF4-FFF2-40B4-BE49-F238E27FC236}">
                <a16:creationId xmlns:a16="http://schemas.microsoft.com/office/drawing/2014/main" id="{D0788F17-4CE7-4BCC-A631-291522006AD8}"/>
              </a:ext>
            </a:extLst>
          </p:cNvPr>
          <p:cNvSpPr>
            <a:spLocks noGrp="1"/>
          </p:cNvSpPr>
          <p:nvPr>
            <p:ph type="sldNum" sz="quarter" idx="12"/>
          </p:nvPr>
        </p:nvSpPr>
        <p:spPr>
          <a:xfrm>
            <a:off x="9432403" y="6526940"/>
            <a:ext cx="2743200" cy="365125"/>
          </a:xfrm>
        </p:spPr>
        <p:txBody>
          <a:bodyPr/>
          <a:lstStyle/>
          <a:p>
            <a:fld id="{659AC9CD-1F57-414D-9CDB-E4B9357E5D72}" type="slidenum">
              <a:rPr lang="zh-TW" altLang="en-US" smtClean="0">
                <a:solidFill>
                  <a:prstClr val="black">
                    <a:tint val="75000"/>
                  </a:prstClr>
                </a:solidFill>
              </a:rPr>
              <a:pPr/>
              <a:t>13</a:t>
            </a:fld>
            <a:endParaRPr lang="zh-TW" altLang="en-US" dirty="0">
              <a:solidFill>
                <a:prstClr val="black">
                  <a:tint val="75000"/>
                </a:prstClr>
              </a:solidFill>
            </a:endParaRPr>
          </a:p>
        </p:txBody>
      </p:sp>
    </p:spTree>
    <p:extLst>
      <p:ext uri="{BB962C8B-B14F-4D97-AF65-F5344CB8AC3E}">
        <p14:creationId xmlns:p14="http://schemas.microsoft.com/office/powerpoint/2010/main" val="1167633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A170DAFB-2684-4108-B776-7284F1EDF91C}"/>
              </a:ext>
            </a:extLst>
          </p:cNvPr>
          <p:cNvPicPr>
            <a:picLocks noChangeAspect="1"/>
          </p:cNvPicPr>
          <p:nvPr/>
        </p:nvPicPr>
        <p:blipFill>
          <a:blip r:embed="rId2"/>
          <a:stretch>
            <a:fillRect/>
          </a:stretch>
        </p:blipFill>
        <p:spPr>
          <a:xfrm>
            <a:off x="0" y="25"/>
            <a:ext cx="12192000" cy="6857999"/>
          </a:xfrm>
          <a:prstGeom prst="rect">
            <a:avLst/>
          </a:prstGeom>
        </p:spPr>
      </p:pic>
      <p:sp>
        <p:nvSpPr>
          <p:cNvPr id="3" name="文字方塊 2">
            <a:extLst>
              <a:ext uri="{FF2B5EF4-FFF2-40B4-BE49-F238E27FC236}">
                <a16:creationId xmlns:a16="http://schemas.microsoft.com/office/drawing/2014/main" id="{2E06FFFA-0260-41A3-BE91-942666135D35}"/>
              </a:ext>
            </a:extLst>
          </p:cNvPr>
          <p:cNvSpPr txBox="1"/>
          <p:nvPr/>
        </p:nvSpPr>
        <p:spPr>
          <a:xfrm>
            <a:off x="305149" y="178473"/>
            <a:ext cx="11674763" cy="1077216"/>
          </a:xfrm>
          <a:prstGeom prst="rect">
            <a:avLst/>
          </a:prstGeom>
          <a:gradFill>
            <a:gsLst>
              <a:gs pos="0">
                <a:srgbClr val="8CC6F8"/>
              </a:gs>
              <a:gs pos="40000">
                <a:sysClr val="window" lastClr="FFFFFF"/>
              </a:gs>
              <a:gs pos="100000">
                <a:srgbClr val="0066CC">
                  <a:alpha val="30000"/>
                </a:srgbClr>
              </a:gs>
            </a:gsLst>
            <a:lin ang="2700000" scaled="1"/>
          </a:gradFill>
          <a:scene3d>
            <a:camera prst="orthographicFront"/>
            <a:lightRig rig="threePt" dir="t"/>
          </a:scene3d>
          <a:sp3d>
            <a:bevelT/>
          </a:sp3d>
        </p:spPr>
        <p:txBody>
          <a:bodyPr wrap="square" lIns="91360" tIns="45719" rIns="91360" bIns="45719">
            <a:spAutoFit/>
          </a:bodyPr>
          <a:lstStyle/>
          <a:p>
            <a:pPr algn="ctr" defTabSz="456711">
              <a:defRPr/>
            </a:pPr>
            <a:r>
              <a:rPr lang="en-US" altLang="zh-TW" sz="3200" b="1" kern="0" dirty="0">
                <a:solidFill>
                  <a:prstClr val="black"/>
                </a:solidFill>
                <a:latin typeface="Corbel" panose="020B0503020204020204"/>
              </a:rPr>
              <a:t>Hydrogel MEA Technologies and Tissue Engineering </a:t>
            </a:r>
          </a:p>
          <a:p>
            <a:pPr algn="ctr" defTabSz="456711">
              <a:defRPr/>
            </a:pPr>
            <a:r>
              <a:rPr lang="en-US" altLang="zh-TW" sz="3200" b="1" kern="0" dirty="0">
                <a:solidFill>
                  <a:prstClr val="black"/>
                </a:solidFill>
                <a:latin typeface="Corbel" panose="020B0503020204020204"/>
              </a:rPr>
              <a:t>for Nerve Injury</a:t>
            </a:r>
          </a:p>
        </p:txBody>
      </p:sp>
      <p:pic>
        <p:nvPicPr>
          <p:cNvPr id="4" name="圖片 3">
            <a:extLst>
              <a:ext uri="{FF2B5EF4-FFF2-40B4-BE49-F238E27FC236}">
                <a16:creationId xmlns:a16="http://schemas.microsoft.com/office/drawing/2014/main" id="{DCB0EB9D-0EAF-43E8-9C5D-F46BAF86FA82}"/>
              </a:ext>
            </a:extLst>
          </p:cNvPr>
          <p:cNvPicPr>
            <a:picLocks noChangeAspect="1"/>
          </p:cNvPicPr>
          <p:nvPr/>
        </p:nvPicPr>
        <p:blipFill>
          <a:blip r:embed="rId3"/>
          <a:stretch>
            <a:fillRect/>
          </a:stretch>
        </p:blipFill>
        <p:spPr>
          <a:xfrm>
            <a:off x="2856249" y="1255577"/>
            <a:ext cx="6537563" cy="3021955"/>
          </a:xfrm>
          <a:prstGeom prst="rect">
            <a:avLst/>
          </a:prstGeom>
        </p:spPr>
      </p:pic>
      <p:pic>
        <p:nvPicPr>
          <p:cNvPr id="5" name="圖片 4">
            <a:extLst>
              <a:ext uri="{FF2B5EF4-FFF2-40B4-BE49-F238E27FC236}">
                <a16:creationId xmlns:a16="http://schemas.microsoft.com/office/drawing/2014/main" id="{A1301287-F673-4D08-83AB-16691B3ED6B9}"/>
              </a:ext>
            </a:extLst>
          </p:cNvPr>
          <p:cNvPicPr>
            <a:picLocks noChangeAspect="1"/>
          </p:cNvPicPr>
          <p:nvPr/>
        </p:nvPicPr>
        <p:blipFill>
          <a:blip r:embed="rId4"/>
          <a:stretch>
            <a:fillRect/>
          </a:stretch>
        </p:blipFill>
        <p:spPr>
          <a:xfrm>
            <a:off x="2856269" y="4236930"/>
            <a:ext cx="6694863" cy="2541865"/>
          </a:xfrm>
          <a:prstGeom prst="rect">
            <a:avLst/>
          </a:prstGeom>
        </p:spPr>
      </p:pic>
      <p:sp>
        <p:nvSpPr>
          <p:cNvPr id="6" name="投影片編號版面配置區 5">
            <a:extLst>
              <a:ext uri="{FF2B5EF4-FFF2-40B4-BE49-F238E27FC236}">
                <a16:creationId xmlns:a16="http://schemas.microsoft.com/office/drawing/2014/main" id="{A484F5BD-92A2-4458-AFFD-A0E46B23FC6F}"/>
              </a:ext>
            </a:extLst>
          </p:cNvPr>
          <p:cNvSpPr>
            <a:spLocks noGrp="1"/>
          </p:cNvSpPr>
          <p:nvPr>
            <p:ph type="sldNum" sz="quarter" idx="12"/>
          </p:nvPr>
        </p:nvSpPr>
        <p:spPr>
          <a:xfrm>
            <a:off x="9448800" y="6532564"/>
            <a:ext cx="2743200" cy="365125"/>
          </a:xfrm>
        </p:spPr>
        <p:txBody>
          <a:bodyPr/>
          <a:lstStyle/>
          <a:p>
            <a:fld id="{659AC9CD-1F57-414D-9CDB-E4B9357E5D72}" type="slidenum">
              <a:rPr lang="zh-TW" altLang="en-US" smtClean="0">
                <a:solidFill>
                  <a:prstClr val="black">
                    <a:tint val="75000"/>
                  </a:prstClr>
                </a:solidFill>
              </a:rPr>
              <a:pPr/>
              <a:t>14</a:t>
            </a:fld>
            <a:endParaRPr lang="zh-TW" altLang="en-US" dirty="0">
              <a:solidFill>
                <a:prstClr val="black">
                  <a:tint val="75000"/>
                </a:prstClr>
              </a:solidFill>
            </a:endParaRPr>
          </a:p>
        </p:txBody>
      </p:sp>
    </p:spTree>
    <p:extLst>
      <p:ext uri="{BB962C8B-B14F-4D97-AF65-F5344CB8AC3E}">
        <p14:creationId xmlns:p14="http://schemas.microsoft.com/office/powerpoint/2010/main" val="2467107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A170DAFB-2684-4108-B776-7284F1EDF91C}"/>
              </a:ext>
            </a:extLst>
          </p:cNvPr>
          <p:cNvPicPr>
            <a:picLocks noChangeAspect="1"/>
          </p:cNvPicPr>
          <p:nvPr/>
        </p:nvPicPr>
        <p:blipFill>
          <a:blip r:embed="rId2"/>
          <a:stretch>
            <a:fillRect/>
          </a:stretch>
        </p:blipFill>
        <p:spPr>
          <a:xfrm>
            <a:off x="0" y="25"/>
            <a:ext cx="12192000" cy="6857999"/>
          </a:xfrm>
          <a:prstGeom prst="rect">
            <a:avLst/>
          </a:prstGeom>
        </p:spPr>
      </p:pic>
      <p:sp>
        <p:nvSpPr>
          <p:cNvPr id="3" name="文字方塊 2">
            <a:extLst>
              <a:ext uri="{FF2B5EF4-FFF2-40B4-BE49-F238E27FC236}">
                <a16:creationId xmlns:a16="http://schemas.microsoft.com/office/drawing/2014/main" id="{A8D27C46-6570-4347-9F9E-6D05F20A1AAE}"/>
              </a:ext>
            </a:extLst>
          </p:cNvPr>
          <p:cNvSpPr txBox="1"/>
          <p:nvPr/>
        </p:nvSpPr>
        <p:spPr>
          <a:xfrm>
            <a:off x="1213526" y="186077"/>
            <a:ext cx="10376601" cy="646329"/>
          </a:xfrm>
          <a:prstGeom prst="rect">
            <a:avLst/>
          </a:prstGeom>
          <a:gradFill>
            <a:gsLst>
              <a:gs pos="0">
                <a:schemeClr val="tx1"/>
              </a:gs>
              <a:gs pos="99000">
                <a:schemeClr val="tx1"/>
              </a:gs>
              <a:gs pos="48000">
                <a:srgbClr val="002060">
                  <a:alpha val="79000"/>
                </a:srgbClr>
              </a:gs>
            </a:gsLst>
            <a:path path="circle">
              <a:fillToRect t="100000" r="100000"/>
            </a:path>
          </a:gradFill>
          <a:scene3d>
            <a:camera prst="orthographicFront"/>
            <a:lightRig rig="threePt" dir="t"/>
          </a:scene3d>
          <a:sp3d>
            <a:bevelT/>
          </a:sp3d>
        </p:spPr>
        <p:txBody>
          <a:bodyPr wrap="square" lIns="91360" tIns="45719" rIns="91360" bIns="45719">
            <a:spAutoFit/>
          </a:bodyPr>
          <a:lstStyle/>
          <a:p>
            <a:pPr algn="ctr" defTabSz="913470"/>
            <a:endParaRPr lang="en-US" altLang="zh-TW" sz="3600" b="1" kern="0"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 name="標題 1">
            <a:extLst>
              <a:ext uri="{FF2B5EF4-FFF2-40B4-BE49-F238E27FC236}">
                <a16:creationId xmlns:a16="http://schemas.microsoft.com/office/drawing/2014/main" id="{F73E1C68-8DF9-4184-B57A-9D0DFB2005E1}"/>
              </a:ext>
            </a:extLst>
          </p:cNvPr>
          <p:cNvSpPr txBox="1">
            <a:spLocks/>
          </p:cNvSpPr>
          <p:nvPr/>
        </p:nvSpPr>
        <p:spPr>
          <a:xfrm>
            <a:off x="980543" y="199355"/>
            <a:ext cx="10515600" cy="646329"/>
          </a:xfrm>
          <a:prstGeom prst="rect">
            <a:avLst/>
          </a:prstGeom>
          <a:noFill/>
          <a:effectLst>
            <a:glow rad="228600">
              <a:schemeClr val="accent3">
                <a:satMod val="175000"/>
                <a:alpha val="40000"/>
              </a:schemeClr>
            </a:glow>
          </a:effectLst>
        </p:spPr>
        <p:txBody>
          <a:bodyPr vert="horz" wrap="square" lIns="91360" tIns="45719" rIns="91360" bIns="45719"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TW" sz="4000" b="1" kern="0">
                <a:solidFill>
                  <a:prstClr val="white"/>
                </a:solidFill>
                <a:effectLst>
                  <a:outerShdw blurRad="38100" dist="38100" dir="2700000" algn="tl">
                    <a:srgbClr val="000000">
                      <a:alpha val="43137"/>
                    </a:srgbClr>
                  </a:outerShdw>
                </a:effectLst>
                <a:latin typeface="Calibri"/>
                <a:ea typeface="微軟正黑體" pitchFamily="34" charset="-120"/>
              </a:rPr>
              <a:t>Future Prospects</a:t>
            </a:r>
            <a:endParaRPr lang="zh-TW" altLang="en-US" sz="4000" b="1" kern="0" dirty="0">
              <a:solidFill>
                <a:prstClr val="white"/>
              </a:solidFill>
              <a:effectLst>
                <a:outerShdw blurRad="38100" dist="38100" dir="2700000" algn="tl">
                  <a:srgbClr val="000000">
                    <a:alpha val="43137"/>
                  </a:srgbClr>
                </a:outerShdw>
              </a:effectLst>
              <a:latin typeface="Calibri"/>
              <a:ea typeface="微軟正黑體" pitchFamily="34" charset="-120"/>
            </a:endParaRPr>
          </a:p>
        </p:txBody>
      </p:sp>
      <p:grpSp>
        <p:nvGrpSpPr>
          <p:cNvPr id="5" name="群組 4">
            <a:extLst>
              <a:ext uri="{FF2B5EF4-FFF2-40B4-BE49-F238E27FC236}">
                <a16:creationId xmlns:a16="http://schemas.microsoft.com/office/drawing/2014/main" id="{1B1492B3-6CAF-434C-916F-FF309BC0EB67}"/>
              </a:ext>
            </a:extLst>
          </p:cNvPr>
          <p:cNvGrpSpPr/>
          <p:nvPr/>
        </p:nvGrpSpPr>
        <p:grpSpPr>
          <a:xfrm>
            <a:off x="4070870" y="1863168"/>
            <a:ext cx="4236343" cy="4149129"/>
            <a:chOff x="4000183" y="1434647"/>
            <a:chExt cx="4236342" cy="4149129"/>
          </a:xfrm>
        </p:grpSpPr>
        <p:grpSp>
          <p:nvGrpSpPr>
            <p:cNvPr id="6" name="群組 5">
              <a:extLst>
                <a:ext uri="{FF2B5EF4-FFF2-40B4-BE49-F238E27FC236}">
                  <a16:creationId xmlns:a16="http://schemas.microsoft.com/office/drawing/2014/main" id="{EDE8B466-80F3-405C-92E7-F356DA90B9EE}"/>
                </a:ext>
              </a:extLst>
            </p:cNvPr>
            <p:cNvGrpSpPr/>
            <p:nvPr/>
          </p:nvGrpSpPr>
          <p:grpSpPr>
            <a:xfrm>
              <a:off x="4000183" y="1434647"/>
              <a:ext cx="4236342" cy="4149129"/>
              <a:chOff x="4168356" y="2073651"/>
              <a:chExt cx="3855287" cy="3855286"/>
            </a:xfrm>
          </p:grpSpPr>
          <p:sp>
            <p:nvSpPr>
              <p:cNvPr id="11" name="手繪多邊形 20">
                <a:extLst>
                  <a:ext uri="{FF2B5EF4-FFF2-40B4-BE49-F238E27FC236}">
                    <a16:creationId xmlns:a16="http://schemas.microsoft.com/office/drawing/2014/main" id="{EE69BEFA-468C-4429-94FB-4F66E2248435}"/>
                  </a:ext>
                </a:extLst>
              </p:cNvPr>
              <p:cNvSpPr/>
              <p:nvPr/>
            </p:nvSpPr>
            <p:spPr>
              <a:xfrm>
                <a:off x="4168357" y="2073651"/>
                <a:ext cx="1884129" cy="1884129"/>
              </a:xfrm>
              <a:custGeom>
                <a:avLst/>
                <a:gdLst>
                  <a:gd name="connsiteX0" fmla="*/ 0 w 1884129"/>
                  <a:gd name="connsiteY0" fmla="*/ 1884129 h 1884129"/>
                  <a:gd name="connsiteX1" fmla="*/ 1884129 w 1884129"/>
                  <a:gd name="connsiteY1" fmla="*/ 0 h 1884129"/>
                  <a:gd name="connsiteX2" fmla="*/ 1884129 w 1884129"/>
                  <a:gd name="connsiteY2" fmla="*/ 1884129 h 1884129"/>
                  <a:gd name="connsiteX3" fmla="*/ 0 w 1884129"/>
                  <a:gd name="connsiteY3" fmla="*/ 1884129 h 1884129"/>
                </a:gdLst>
                <a:ahLst/>
                <a:cxnLst>
                  <a:cxn ang="0">
                    <a:pos x="connsiteX0" y="connsiteY0"/>
                  </a:cxn>
                  <a:cxn ang="0">
                    <a:pos x="connsiteX1" y="connsiteY1"/>
                  </a:cxn>
                  <a:cxn ang="0">
                    <a:pos x="connsiteX2" y="connsiteY2"/>
                  </a:cxn>
                  <a:cxn ang="0">
                    <a:pos x="connsiteX3" y="connsiteY3"/>
                  </a:cxn>
                </a:cxnLst>
                <a:rect l="l" t="t" r="r" b="b"/>
                <a:pathLst>
                  <a:path w="1884129" h="1884129">
                    <a:moveTo>
                      <a:pt x="0" y="1884129"/>
                    </a:moveTo>
                    <a:cubicBezTo>
                      <a:pt x="0" y="843553"/>
                      <a:pt x="843553" y="0"/>
                      <a:pt x="1884129" y="0"/>
                    </a:cubicBezTo>
                    <a:lnTo>
                      <a:pt x="1884129" y="1884129"/>
                    </a:lnTo>
                    <a:lnTo>
                      <a:pt x="0" y="1884129"/>
                    </a:lnTo>
                    <a:close/>
                  </a:path>
                </a:pathLst>
              </a:custGeom>
              <a:solidFill>
                <a:srgbClr val="20C0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0279" tIns="1020279" rIns="284480" bIns="284480" numCol="1" spcCol="1270" anchor="ctr" anchorCtr="0">
                <a:noAutofit/>
              </a:bodyPr>
              <a:lstStyle/>
              <a:p>
                <a:pPr algn="ctr" defTabSz="1332133">
                  <a:lnSpc>
                    <a:spcPct val="90000"/>
                  </a:lnSpc>
                  <a:spcBef>
                    <a:spcPct val="0"/>
                  </a:spcBef>
                  <a:spcAft>
                    <a:spcPct val="35000"/>
                  </a:spcAft>
                </a:pPr>
                <a:endParaRPr lang="zh-TW" altLang="en-US" sz="3067">
                  <a:solidFill>
                    <a:prstClr val="white"/>
                  </a:solidFill>
                </a:endParaRPr>
              </a:p>
            </p:txBody>
          </p:sp>
          <p:sp>
            <p:nvSpPr>
              <p:cNvPr id="12" name="手繪多邊形 21">
                <a:extLst>
                  <a:ext uri="{FF2B5EF4-FFF2-40B4-BE49-F238E27FC236}">
                    <a16:creationId xmlns:a16="http://schemas.microsoft.com/office/drawing/2014/main" id="{BD3386A0-BB8A-4295-B8D2-9DF894DB02CD}"/>
                  </a:ext>
                </a:extLst>
              </p:cNvPr>
              <p:cNvSpPr/>
              <p:nvPr/>
            </p:nvSpPr>
            <p:spPr>
              <a:xfrm>
                <a:off x="6139513" y="2073651"/>
                <a:ext cx="1884129" cy="1884129"/>
              </a:xfrm>
              <a:custGeom>
                <a:avLst/>
                <a:gdLst>
                  <a:gd name="connsiteX0" fmla="*/ 0 w 1884129"/>
                  <a:gd name="connsiteY0" fmla="*/ 1884129 h 1884129"/>
                  <a:gd name="connsiteX1" fmla="*/ 1884129 w 1884129"/>
                  <a:gd name="connsiteY1" fmla="*/ 0 h 1884129"/>
                  <a:gd name="connsiteX2" fmla="*/ 1884129 w 1884129"/>
                  <a:gd name="connsiteY2" fmla="*/ 1884129 h 1884129"/>
                  <a:gd name="connsiteX3" fmla="*/ 0 w 1884129"/>
                  <a:gd name="connsiteY3" fmla="*/ 1884129 h 1884129"/>
                </a:gdLst>
                <a:ahLst/>
                <a:cxnLst>
                  <a:cxn ang="0">
                    <a:pos x="connsiteX0" y="connsiteY0"/>
                  </a:cxn>
                  <a:cxn ang="0">
                    <a:pos x="connsiteX1" y="connsiteY1"/>
                  </a:cxn>
                  <a:cxn ang="0">
                    <a:pos x="connsiteX2" y="connsiteY2"/>
                  </a:cxn>
                  <a:cxn ang="0">
                    <a:pos x="connsiteX3" y="connsiteY3"/>
                  </a:cxn>
                </a:cxnLst>
                <a:rect l="l" t="t" r="r" b="b"/>
                <a:pathLst>
                  <a:path w="1884129" h="1884129">
                    <a:moveTo>
                      <a:pt x="0" y="0"/>
                    </a:moveTo>
                    <a:cubicBezTo>
                      <a:pt x="1040576" y="0"/>
                      <a:pt x="1884129" y="843553"/>
                      <a:pt x="1884129" y="1884129"/>
                    </a:cubicBezTo>
                    <a:lnTo>
                      <a:pt x="0" y="1884129"/>
                    </a:lnTo>
                    <a:lnTo>
                      <a:pt x="0" y="0"/>
                    </a:lnTo>
                    <a:close/>
                  </a:path>
                </a:pathLst>
              </a:custGeom>
              <a:solidFill>
                <a:srgbClr val="3FD0B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480" tIns="1020279" rIns="1020279" bIns="284480" numCol="1" spcCol="1270" anchor="ctr" anchorCtr="0">
                <a:noAutofit/>
              </a:bodyPr>
              <a:lstStyle/>
              <a:p>
                <a:pPr algn="ctr" defTabSz="1332133">
                  <a:lnSpc>
                    <a:spcPct val="90000"/>
                  </a:lnSpc>
                  <a:spcBef>
                    <a:spcPct val="0"/>
                  </a:spcBef>
                  <a:spcAft>
                    <a:spcPct val="35000"/>
                  </a:spcAft>
                </a:pPr>
                <a:endParaRPr lang="zh-TW" altLang="en-US" sz="3067">
                  <a:solidFill>
                    <a:prstClr val="white"/>
                  </a:solidFill>
                </a:endParaRPr>
              </a:p>
            </p:txBody>
          </p:sp>
          <p:sp>
            <p:nvSpPr>
              <p:cNvPr id="13" name="手繪多邊形 22">
                <a:extLst>
                  <a:ext uri="{FF2B5EF4-FFF2-40B4-BE49-F238E27FC236}">
                    <a16:creationId xmlns:a16="http://schemas.microsoft.com/office/drawing/2014/main" id="{83BD6F3E-580D-4E03-B6FA-D327BDB375E7}"/>
                  </a:ext>
                </a:extLst>
              </p:cNvPr>
              <p:cNvSpPr/>
              <p:nvPr/>
            </p:nvSpPr>
            <p:spPr>
              <a:xfrm rot="21600000">
                <a:off x="6139513" y="4044807"/>
                <a:ext cx="1884130" cy="1884130"/>
              </a:xfrm>
              <a:custGeom>
                <a:avLst/>
                <a:gdLst>
                  <a:gd name="connsiteX0" fmla="*/ 0 w 1884129"/>
                  <a:gd name="connsiteY0" fmla="*/ 1884129 h 1884129"/>
                  <a:gd name="connsiteX1" fmla="*/ 1884129 w 1884129"/>
                  <a:gd name="connsiteY1" fmla="*/ 0 h 1884129"/>
                  <a:gd name="connsiteX2" fmla="*/ 1884129 w 1884129"/>
                  <a:gd name="connsiteY2" fmla="*/ 1884129 h 1884129"/>
                  <a:gd name="connsiteX3" fmla="*/ 0 w 1884129"/>
                  <a:gd name="connsiteY3" fmla="*/ 1884129 h 1884129"/>
                </a:gdLst>
                <a:ahLst/>
                <a:cxnLst>
                  <a:cxn ang="0">
                    <a:pos x="connsiteX0" y="connsiteY0"/>
                  </a:cxn>
                  <a:cxn ang="0">
                    <a:pos x="connsiteX1" y="connsiteY1"/>
                  </a:cxn>
                  <a:cxn ang="0">
                    <a:pos x="connsiteX2" y="connsiteY2"/>
                  </a:cxn>
                  <a:cxn ang="0">
                    <a:pos x="connsiteX3" y="connsiteY3"/>
                  </a:cxn>
                </a:cxnLst>
                <a:rect l="l" t="t" r="r" b="b"/>
                <a:pathLst>
                  <a:path w="1884129" h="1884129">
                    <a:moveTo>
                      <a:pt x="1884129" y="0"/>
                    </a:moveTo>
                    <a:cubicBezTo>
                      <a:pt x="1884129" y="1040576"/>
                      <a:pt x="1040576" y="1884129"/>
                      <a:pt x="0" y="1884129"/>
                    </a:cubicBezTo>
                    <a:lnTo>
                      <a:pt x="0" y="0"/>
                    </a:lnTo>
                    <a:lnTo>
                      <a:pt x="1884129" y="0"/>
                    </a:lnTo>
                    <a:close/>
                  </a:path>
                </a:pathLst>
              </a:custGeom>
              <a:solidFill>
                <a:srgbClr val="A7A7A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480" tIns="284480" rIns="1020280" bIns="1020280" numCol="1" spcCol="1270" anchor="ctr" anchorCtr="0">
                <a:noAutofit/>
              </a:bodyPr>
              <a:lstStyle/>
              <a:p>
                <a:pPr algn="ctr" defTabSz="1332133">
                  <a:lnSpc>
                    <a:spcPct val="90000"/>
                  </a:lnSpc>
                  <a:spcBef>
                    <a:spcPct val="0"/>
                  </a:spcBef>
                  <a:spcAft>
                    <a:spcPct val="35000"/>
                  </a:spcAft>
                </a:pPr>
                <a:endParaRPr lang="zh-TW" altLang="en-US" sz="3067">
                  <a:solidFill>
                    <a:prstClr val="white"/>
                  </a:solidFill>
                </a:endParaRPr>
              </a:p>
            </p:txBody>
          </p:sp>
          <p:sp>
            <p:nvSpPr>
              <p:cNvPr id="14" name="手繪多邊形 23">
                <a:extLst>
                  <a:ext uri="{FF2B5EF4-FFF2-40B4-BE49-F238E27FC236}">
                    <a16:creationId xmlns:a16="http://schemas.microsoft.com/office/drawing/2014/main" id="{A277531A-6646-4ED6-AF5E-8B8774320AAA}"/>
                  </a:ext>
                </a:extLst>
              </p:cNvPr>
              <p:cNvSpPr/>
              <p:nvPr/>
            </p:nvSpPr>
            <p:spPr>
              <a:xfrm rot="21600000">
                <a:off x="4168356" y="4044807"/>
                <a:ext cx="1884130" cy="1884130"/>
              </a:xfrm>
              <a:custGeom>
                <a:avLst/>
                <a:gdLst>
                  <a:gd name="connsiteX0" fmla="*/ 0 w 1884129"/>
                  <a:gd name="connsiteY0" fmla="*/ 1884129 h 1884129"/>
                  <a:gd name="connsiteX1" fmla="*/ 1884129 w 1884129"/>
                  <a:gd name="connsiteY1" fmla="*/ 0 h 1884129"/>
                  <a:gd name="connsiteX2" fmla="*/ 1884129 w 1884129"/>
                  <a:gd name="connsiteY2" fmla="*/ 1884129 h 1884129"/>
                  <a:gd name="connsiteX3" fmla="*/ 0 w 1884129"/>
                  <a:gd name="connsiteY3" fmla="*/ 1884129 h 1884129"/>
                </a:gdLst>
                <a:ahLst/>
                <a:cxnLst>
                  <a:cxn ang="0">
                    <a:pos x="connsiteX0" y="connsiteY0"/>
                  </a:cxn>
                  <a:cxn ang="0">
                    <a:pos x="connsiteX1" y="connsiteY1"/>
                  </a:cxn>
                  <a:cxn ang="0">
                    <a:pos x="connsiteX2" y="connsiteY2"/>
                  </a:cxn>
                  <a:cxn ang="0">
                    <a:pos x="connsiteX3" y="connsiteY3"/>
                  </a:cxn>
                </a:cxnLst>
                <a:rect l="l" t="t" r="r" b="b"/>
                <a:pathLst>
                  <a:path w="1884129" h="1884129">
                    <a:moveTo>
                      <a:pt x="1884129" y="1884129"/>
                    </a:moveTo>
                    <a:cubicBezTo>
                      <a:pt x="843553" y="1884129"/>
                      <a:pt x="0" y="1040576"/>
                      <a:pt x="0" y="0"/>
                    </a:cubicBezTo>
                    <a:lnTo>
                      <a:pt x="1884129" y="0"/>
                    </a:lnTo>
                    <a:lnTo>
                      <a:pt x="1884129" y="188412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0280" tIns="284480" rIns="284480" bIns="1020280" numCol="1" spcCol="1270" anchor="ctr" anchorCtr="0">
                <a:noAutofit/>
              </a:bodyPr>
              <a:lstStyle/>
              <a:p>
                <a:pPr algn="ctr" defTabSz="1332133">
                  <a:lnSpc>
                    <a:spcPct val="90000"/>
                  </a:lnSpc>
                  <a:spcBef>
                    <a:spcPct val="0"/>
                  </a:spcBef>
                  <a:spcAft>
                    <a:spcPct val="35000"/>
                  </a:spcAft>
                </a:pPr>
                <a:endParaRPr lang="zh-TW" altLang="en-US" sz="3067">
                  <a:solidFill>
                    <a:prstClr val="white"/>
                  </a:solidFill>
                </a:endParaRPr>
              </a:p>
            </p:txBody>
          </p:sp>
        </p:grpSp>
        <p:sp>
          <p:nvSpPr>
            <p:cNvPr id="7" name="文字方塊 6">
              <a:extLst>
                <a:ext uri="{FF2B5EF4-FFF2-40B4-BE49-F238E27FC236}">
                  <a16:creationId xmlns:a16="http://schemas.microsoft.com/office/drawing/2014/main" id="{7ECA4EAB-1168-40DA-8031-A3824ED12D21}"/>
                </a:ext>
              </a:extLst>
            </p:cNvPr>
            <p:cNvSpPr txBox="1"/>
            <p:nvPr/>
          </p:nvSpPr>
          <p:spPr>
            <a:xfrm>
              <a:off x="5063793" y="2672288"/>
              <a:ext cx="1673158" cy="646331"/>
            </a:xfrm>
            <a:prstGeom prst="rect">
              <a:avLst/>
            </a:prstGeom>
            <a:noFill/>
          </p:spPr>
          <p:txBody>
            <a:bodyPr wrap="square" rtlCol="0">
              <a:spAutoFit/>
            </a:bodyPr>
            <a:lstStyle/>
            <a:p>
              <a:pPr defTabSz="913470"/>
              <a:r>
                <a:rPr lang="en-US" altLang="zh-TW" sz="3600" dirty="0">
                  <a:solidFill>
                    <a:prstClr val="white"/>
                  </a:solidFill>
                </a:rPr>
                <a:t>01</a:t>
              </a:r>
              <a:endParaRPr lang="zh-TW" altLang="en-US" sz="3600" dirty="0">
                <a:solidFill>
                  <a:prstClr val="white"/>
                </a:solidFill>
              </a:endParaRPr>
            </a:p>
          </p:txBody>
        </p:sp>
        <p:sp>
          <p:nvSpPr>
            <p:cNvPr id="8" name="文字方塊 7">
              <a:extLst>
                <a:ext uri="{FF2B5EF4-FFF2-40B4-BE49-F238E27FC236}">
                  <a16:creationId xmlns:a16="http://schemas.microsoft.com/office/drawing/2014/main" id="{86CD1845-80C5-4735-AC40-79D025D293AA}"/>
                </a:ext>
              </a:extLst>
            </p:cNvPr>
            <p:cNvSpPr txBox="1"/>
            <p:nvPr/>
          </p:nvSpPr>
          <p:spPr>
            <a:xfrm>
              <a:off x="5016044" y="4117479"/>
              <a:ext cx="1673158" cy="646331"/>
            </a:xfrm>
            <a:prstGeom prst="rect">
              <a:avLst/>
            </a:prstGeom>
            <a:noFill/>
          </p:spPr>
          <p:txBody>
            <a:bodyPr wrap="square" rtlCol="0">
              <a:spAutoFit/>
            </a:bodyPr>
            <a:lstStyle/>
            <a:p>
              <a:pPr defTabSz="913470"/>
              <a:r>
                <a:rPr lang="en-US" altLang="zh-TW" sz="3600" dirty="0">
                  <a:solidFill>
                    <a:prstClr val="white"/>
                  </a:solidFill>
                </a:rPr>
                <a:t>02</a:t>
              </a:r>
              <a:endParaRPr lang="zh-TW" altLang="en-US" sz="3600" dirty="0">
                <a:solidFill>
                  <a:prstClr val="white"/>
                </a:solidFill>
              </a:endParaRPr>
            </a:p>
          </p:txBody>
        </p:sp>
        <p:sp>
          <p:nvSpPr>
            <p:cNvPr id="9" name="文字方塊 8">
              <a:extLst>
                <a:ext uri="{FF2B5EF4-FFF2-40B4-BE49-F238E27FC236}">
                  <a16:creationId xmlns:a16="http://schemas.microsoft.com/office/drawing/2014/main" id="{287FFE23-ABA8-4174-8B73-F33BDE8F804C}"/>
                </a:ext>
              </a:extLst>
            </p:cNvPr>
            <p:cNvSpPr txBox="1"/>
            <p:nvPr/>
          </p:nvSpPr>
          <p:spPr>
            <a:xfrm>
              <a:off x="6455907" y="2672290"/>
              <a:ext cx="1673158" cy="646331"/>
            </a:xfrm>
            <a:prstGeom prst="rect">
              <a:avLst/>
            </a:prstGeom>
            <a:noFill/>
          </p:spPr>
          <p:txBody>
            <a:bodyPr wrap="square" rtlCol="0">
              <a:spAutoFit/>
            </a:bodyPr>
            <a:lstStyle/>
            <a:p>
              <a:pPr defTabSz="913470"/>
              <a:r>
                <a:rPr lang="en-US" altLang="zh-TW" sz="3600" dirty="0">
                  <a:solidFill>
                    <a:prstClr val="white"/>
                  </a:solidFill>
                </a:rPr>
                <a:t>03</a:t>
              </a:r>
              <a:endParaRPr lang="zh-TW" altLang="en-US" sz="3600" dirty="0">
                <a:solidFill>
                  <a:prstClr val="white"/>
                </a:solidFill>
              </a:endParaRPr>
            </a:p>
          </p:txBody>
        </p:sp>
        <p:sp>
          <p:nvSpPr>
            <p:cNvPr id="10" name="文字方塊 9">
              <a:extLst>
                <a:ext uri="{FF2B5EF4-FFF2-40B4-BE49-F238E27FC236}">
                  <a16:creationId xmlns:a16="http://schemas.microsoft.com/office/drawing/2014/main" id="{FF958F99-13D3-42AA-9479-32DA0DFF2D46}"/>
                </a:ext>
              </a:extLst>
            </p:cNvPr>
            <p:cNvSpPr txBox="1"/>
            <p:nvPr/>
          </p:nvSpPr>
          <p:spPr>
            <a:xfrm>
              <a:off x="6455907" y="4117479"/>
              <a:ext cx="1673158" cy="646331"/>
            </a:xfrm>
            <a:prstGeom prst="rect">
              <a:avLst/>
            </a:prstGeom>
            <a:noFill/>
          </p:spPr>
          <p:txBody>
            <a:bodyPr wrap="square" rtlCol="0">
              <a:spAutoFit/>
            </a:bodyPr>
            <a:lstStyle/>
            <a:p>
              <a:pPr defTabSz="913470"/>
              <a:r>
                <a:rPr lang="en-US" altLang="zh-TW" sz="3600" dirty="0">
                  <a:solidFill>
                    <a:prstClr val="white"/>
                  </a:solidFill>
                </a:rPr>
                <a:t>04</a:t>
              </a:r>
              <a:endParaRPr lang="zh-TW" altLang="en-US" sz="3600" dirty="0">
                <a:solidFill>
                  <a:prstClr val="white"/>
                </a:solidFill>
              </a:endParaRPr>
            </a:p>
          </p:txBody>
        </p:sp>
      </p:grpSp>
      <p:pic>
        <p:nvPicPr>
          <p:cNvPr id="15" name="Picture 2" descr="Parkinson's disease study">
            <a:extLst>
              <a:ext uri="{FF2B5EF4-FFF2-40B4-BE49-F238E27FC236}">
                <a16:creationId xmlns:a16="http://schemas.microsoft.com/office/drawing/2014/main" id="{AA847026-703A-4F8A-AD75-66AFAD4F3DC5}"/>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850846" y="1239050"/>
            <a:ext cx="2791212" cy="1861740"/>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a:extLst>
              <a:ext uri="{FF2B5EF4-FFF2-40B4-BE49-F238E27FC236}">
                <a16:creationId xmlns:a16="http://schemas.microsoft.com/office/drawing/2014/main" id="{DA9D6EBB-3E9B-4C8D-B107-66BBF698AA6B}"/>
              </a:ext>
            </a:extLst>
          </p:cNvPr>
          <p:cNvSpPr/>
          <p:nvPr/>
        </p:nvSpPr>
        <p:spPr>
          <a:xfrm>
            <a:off x="528707" y="3054622"/>
            <a:ext cx="3488596" cy="748793"/>
          </a:xfrm>
          <a:prstGeom prst="rect">
            <a:avLst/>
          </a:prstGeom>
        </p:spPr>
        <p:txBody>
          <a:bodyPr wrap="square" lIns="91360" tIns="45719" rIns="91360" bIns="45719">
            <a:spAutoFit/>
          </a:bodyPr>
          <a:lstStyle/>
          <a:p>
            <a:pPr algn="ctr" defTabSz="913470"/>
            <a:r>
              <a:rPr lang="en-US" altLang="zh-TW" sz="2133" dirty="0">
                <a:solidFill>
                  <a:srgbClr val="002060"/>
                </a:solidFill>
                <a:ea typeface="Calibri" panose="020F0502020204030204" pitchFamily="34" charset="0"/>
                <a:cs typeface="Calibri" panose="020F0502020204030204" pitchFamily="34" charset="0"/>
              </a:rPr>
              <a:t>Neurodegenerative disease:</a:t>
            </a:r>
            <a:r>
              <a:rPr lang="zh-TW" altLang="en-US" sz="2133" dirty="0">
                <a:solidFill>
                  <a:srgbClr val="002060"/>
                </a:solidFill>
                <a:cs typeface="Calibri" panose="020F0502020204030204" pitchFamily="34" charset="0"/>
              </a:rPr>
              <a:t> </a:t>
            </a:r>
            <a:r>
              <a:rPr lang="en-US" altLang="zh-TW" sz="2133" dirty="0">
                <a:solidFill>
                  <a:srgbClr val="FF0000"/>
                </a:solidFill>
                <a:ea typeface="Calibri" panose="020F0502020204030204" pitchFamily="34" charset="0"/>
                <a:cs typeface="Calibri" panose="020F0502020204030204" pitchFamily="34" charset="0"/>
              </a:rPr>
              <a:t>Alzheimer, Parkinson</a:t>
            </a:r>
            <a:endParaRPr lang="zh-TW" altLang="en-US" sz="2133" dirty="0">
              <a:solidFill>
                <a:srgbClr val="002060"/>
              </a:solidFill>
              <a:cs typeface="Calibri" panose="020F0502020204030204" pitchFamily="34" charset="0"/>
            </a:endParaRPr>
          </a:p>
        </p:txBody>
      </p:sp>
      <p:sp>
        <p:nvSpPr>
          <p:cNvPr id="17" name="矩形 16">
            <a:extLst>
              <a:ext uri="{FF2B5EF4-FFF2-40B4-BE49-F238E27FC236}">
                <a16:creationId xmlns:a16="http://schemas.microsoft.com/office/drawing/2014/main" id="{98D5A700-D339-43EA-A46E-1F9ED1273262}"/>
              </a:ext>
            </a:extLst>
          </p:cNvPr>
          <p:cNvSpPr/>
          <p:nvPr/>
        </p:nvSpPr>
        <p:spPr>
          <a:xfrm>
            <a:off x="1195549" y="743175"/>
            <a:ext cx="2073291" cy="523218"/>
          </a:xfrm>
          <a:prstGeom prst="rect">
            <a:avLst/>
          </a:prstGeom>
        </p:spPr>
        <p:txBody>
          <a:bodyPr wrap="none" lIns="91360" tIns="45719" rIns="91360" bIns="45719">
            <a:spAutoFit/>
          </a:bodyPr>
          <a:lstStyle/>
          <a:p>
            <a:pPr defTabSz="913470"/>
            <a:r>
              <a:rPr lang="en-US" altLang="zh-TW" sz="2800" b="1" dirty="0">
                <a:solidFill>
                  <a:srgbClr val="20C0CC"/>
                </a:solidFill>
                <a:cs typeface="Times New Roman" panose="02020603050405020304" pitchFamily="18" charset="0"/>
              </a:rPr>
              <a:t>Prospects 01</a:t>
            </a:r>
            <a:endParaRPr lang="zh-TW" altLang="en-US" sz="2800" dirty="0">
              <a:solidFill>
                <a:srgbClr val="20C0CC"/>
              </a:solidFill>
            </a:endParaRPr>
          </a:p>
        </p:txBody>
      </p:sp>
      <p:sp>
        <p:nvSpPr>
          <p:cNvPr id="19" name="矩形 18">
            <a:extLst>
              <a:ext uri="{FF2B5EF4-FFF2-40B4-BE49-F238E27FC236}">
                <a16:creationId xmlns:a16="http://schemas.microsoft.com/office/drawing/2014/main" id="{90A7E19A-87D0-4AD3-9EAD-5104B50CC28F}"/>
              </a:ext>
            </a:extLst>
          </p:cNvPr>
          <p:cNvSpPr/>
          <p:nvPr/>
        </p:nvSpPr>
        <p:spPr>
          <a:xfrm>
            <a:off x="8574711" y="3251050"/>
            <a:ext cx="3329584" cy="1241620"/>
          </a:xfrm>
          <a:prstGeom prst="rect">
            <a:avLst/>
          </a:prstGeom>
        </p:spPr>
        <p:txBody>
          <a:bodyPr wrap="square" lIns="91360" tIns="45719" rIns="91360" bIns="45719">
            <a:spAutoFit/>
          </a:bodyPr>
          <a:lstStyle/>
          <a:p>
            <a:pPr algn="ctr" defTabSz="913470"/>
            <a:r>
              <a:rPr lang="en-US" altLang="zh-TW" sz="1867" dirty="0">
                <a:solidFill>
                  <a:srgbClr val="002060"/>
                </a:solidFill>
                <a:ea typeface="Calibri" panose="020F0502020204030204" pitchFamily="34" charset="0"/>
                <a:cs typeface="Calibri" panose="020F0502020204030204" pitchFamily="34" charset="0"/>
              </a:rPr>
              <a:t>Converting brain activity into controllable command signals: </a:t>
            </a:r>
            <a:r>
              <a:rPr lang="en-US" altLang="zh-TW" sz="1867" dirty="0">
                <a:solidFill>
                  <a:srgbClr val="FF0000"/>
                </a:solidFill>
                <a:ea typeface="Calibri" panose="020F0502020204030204" pitchFamily="34" charset="0"/>
                <a:cs typeface="Calibri" panose="020F0502020204030204" pitchFamily="34" charset="0"/>
              </a:rPr>
              <a:t>individuals regain motor function</a:t>
            </a:r>
            <a:endParaRPr lang="zh-TW" altLang="en-US" sz="1867" dirty="0">
              <a:solidFill>
                <a:srgbClr val="FF0000"/>
              </a:solidFill>
              <a:ea typeface="Calibri" panose="020F0502020204030204" pitchFamily="34" charset="0"/>
              <a:cs typeface="Calibri" panose="020F0502020204030204" pitchFamily="34" charset="0"/>
            </a:endParaRPr>
          </a:p>
        </p:txBody>
      </p:sp>
      <p:sp>
        <p:nvSpPr>
          <p:cNvPr id="20" name="矩形 19">
            <a:extLst>
              <a:ext uri="{FF2B5EF4-FFF2-40B4-BE49-F238E27FC236}">
                <a16:creationId xmlns:a16="http://schemas.microsoft.com/office/drawing/2014/main" id="{E0C1ED4F-ED33-466B-BB93-B1A04F2EC3CB}"/>
              </a:ext>
            </a:extLst>
          </p:cNvPr>
          <p:cNvSpPr/>
          <p:nvPr/>
        </p:nvSpPr>
        <p:spPr>
          <a:xfrm>
            <a:off x="1207942" y="3710383"/>
            <a:ext cx="2073291" cy="523218"/>
          </a:xfrm>
          <a:prstGeom prst="rect">
            <a:avLst/>
          </a:prstGeom>
        </p:spPr>
        <p:txBody>
          <a:bodyPr wrap="none" lIns="91360" tIns="45719" rIns="91360" bIns="45719">
            <a:spAutoFit/>
          </a:bodyPr>
          <a:lstStyle/>
          <a:p>
            <a:pPr defTabSz="913470"/>
            <a:r>
              <a:rPr lang="en-US" altLang="zh-TW" sz="2800" b="1" dirty="0">
                <a:solidFill>
                  <a:srgbClr val="0070C0"/>
                </a:solidFill>
                <a:ea typeface="Calibri" panose="020F0502020204030204" pitchFamily="34" charset="0"/>
                <a:cs typeface="Calibri" panose="020F0502020204030204" pitchFamily="34" charset="0"/>
              </a:rPr>
              <a:t>Prospects 02</a:t>
            </a:r>
            <a:endParaRPr lang="zh-TW" altLang="en-US" sz="2800" dirty="0">
              <a:solidFill>
                <a:srgbClr val="0070C0"/>
              </a:solidFill>
              <a:cs typeface="Calibri" panose="020F0502020204030204" pitchFamily="34" charset="0"/>
            </a:endParaRPr>
          </a:p>
        </p:txBody>
      </p:sp>
      <p:sp>
        <p:nvSpPr>
          <p:cNvPr id="21" name="矩形 20">
            <a:extLst>
              <a:ext uri="{FF2B5EF4-FFF2-40B4-BE49-F238E27FC236}">
                <a16:creationId xmlns:a16="http://schemas.microsoft.com/office/drawing/2014/main" id="{F8A5D27C-0954-419D-9701-D06267039511}"/>
              </a:ext>
            </a:extLst>
          </p:cNvPr>
          <p:cNvSpPr/>
          <p:nvPr/>
        </p:nvSpPr>
        <p:spPr>
          <a:xfrm>
            <a:off x="8942654" y="811975"/>
            <a:ext cx="2073291" cy="523218"/>
          </a:xfrm>
          <a:prstGeom prst="rect">
            <a:avLst/>
          </a:prstGeom>
        </p:spPr>
        <p:txBody>
          <a:bodyPr wrap="none" lIns="91360" tIns="45719" rIns="91360" bIns="45719">
            <a:spAutoFit/>
          </a:bodyPr>
          <a:lstStyle/>
          <a:p>
            <a:pPr defTabSz="913470"/>
            <a:r>
              <a:rPr lang="en-US" altLang="zh-TW" sz="2800" b="1" dirty="0">
                <a:solidFill>
                  <a:srgbClr val="3FD0BF"/>
                </a:solidFill>
                <a:ea typeface="Calibri" panose="020F0502020204030204" pitchFamily="34" charset="0"/>
                <a:cs typeface="Calibri" panose="020F0502020204030204" pitchFamily="34" charset="0"/>
              </a:rPr>
              <a:t>Prospects 03</a:t>
            </a:r>
            <a:endParaRPr lang="zh-TW" altLang="en-US" sz="2800" dirty="0">
              <a:solidFill>
                <a:srgbClr val="3FD0BF"/>
              </a:solidFill>
              <a:cs typeface="Calibri" panose="020F0502020204030204" pitchFamily="34" charset="0"/>
            </a:endParaRPr>
          </a:p>
        </p:txBody>
      </p:sp>
      <p:sp>
        <p:nvSpPr>
          <p:cNvPr id="22" name="矩形 21">
            <a:extLst>
              <a:ext uri="{FF2B5EF4-FFF2-40B4-BE49-F238E27FC236}">
                <a16:creationId xmlns:a16="http://schemas.microsoft.com/office/drawing/2014/main" id="{3A294579-789D-4C7F-A468-09604D4A4830}"/>
              </a:ext>
            </a:extLst>
          </p:cNvPr>
          <p:cNvSpPr/>
          <p:nvPr/>
        </p:nvSpPr>
        <p:spPr>
          <a:xfrm>
            <a:off x="1" y="6150285"/>
            <a:ext cx="5452203" cy="707884"/>
          </a:xfrm>
          <a:prstGeom prst="rect">
            <a:avLst/>
          </a:prstGeom>
        </p:spPr>
        <p:txBody>
          <a:bodyPr wrap="square" lIns="91360" tIns="45719" rIns="91360" bIns="45719">
            <a:spAutoFit/>
          </a:bodyPr>
          <a:lstStyle/>
          <a:p>
            <a:pPr algn="ctr" defTabSz="913470"/>
            <a:r>
              <a:rPr lang="en-US" altLang="zh-TW" sz="2000" dirty="0">
                <a:solidFill>
                  <a:srgbClr val="002060"/>
                </a:solidFill>
                <a:ea typeface="Calibri" panose="020F0502020204030204" pitchFamily="34" charset="0"/>
                <a:cs typeface="Calibri" panose="020F0502020204030204" pitchFamily="34" charset="0"/>
              </a:rPr>
              <a:t>Monitoring physiological signals: </a:t>
            </a:r>
            <a:r>
              <a:rPr lang="en-US" altLang="zh-TW" sz="2000" dirty="0">
                <a:solidFill>
                  <a:srgbClr val="FF0000"/>
                </a:solidFill>
                <a:ea typeface="Calibri" panose="020F0502020204030204" pitchFamily="34" charset="0"/>
                <a:cs typeface="Calibri" panose="020F0502020204030204" pitchFamily="34" charset="0"/>
              </a:rPr>
              <a:t>heart disease, brain and peripheral nerve reactions, and diabetes</a:t>
            </a:r>
            <a:endParaRPr lang="zh-TW" altLang="en-US" sz="2000" dirty="0">
              <a:solidFill>
                <a:srgbClr val="FF0000"/>
              </a:solidFill>
              <a:ea typeface="Calibri" panose="020F0502020204030204" pitchFamily="34" charset="0"/>
              <a:cs typeface="Calibri" panose="020F0502020204030204" pitchFamily="34" charset="0"/>
            </a:endParaRPr>
          </a:p>
        </p:txBody>
      </p:sp>
      <p:pic>
        <p:nvPicPr>
          <p:cNvPr id="23" name="Picture 4" descr="Wearable ultrasound bioelectronics for healthcare monitoring">
            <a:extLst>
              <a:ext uri="{FF2B5EF4-FFF2-40B4-BE49-F238E27FC236}">
                <a16:creationId xmlns:a16="http://schemas.microsoft.com/office/drawing/2014/main" id="{A13AC15F-4E49-48DE-A1C3-6E2B96C84ADA}"/>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a:ext>
            </a:extLst>
          </a:blip>
          <a:srcRect l="-1" t="27394" r="49265"/>
          <a:stretch/>
        </p:blipFill>
        <p:spPr bwMode="auto">
          <a:xfrm>
            <a:off x="1279779" y="4195080"/>
            <a:ext cx="1933320" cy="1933225"/>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a:extLst>
              <a:ext uri="{FF2B5EF4-FFF2-40B4-BE49-F238E27FC236}">
                <a16:creationId xmlns:a16="http://schemas.microsoft.com/office/drawing/2014/main" id="{FD1B3FD6-9D37-4B36-AB57-BE866ACB683E}"/>
              </a:ext>
            </a:extLst>
          </p:cNvPr>
          <p:cNvSpPr/>
          <p:nvPr/>
        </p:nvSpPr>
        <p:spPr>
          <a:xfrm>
            <a:off x="9173115" y="3972107"/>
            <a:ext cx="2073291" cy="523218"/>
          </a:xfrm>
          <a:prstGeom prst="rect">
            <a:avLst/>
          </a:prstGeom>
        </p:spPr>
        <p:txBody>
          <a:bodyPr wrap="none" lIns="91360" tIns="45719" rIns="91360" bIns="45719">
            <a:spAutoFit/>
          </a:bodyPr>
          <a:lstStyle/>
          <a:p>
            <a:pPr defTabSz="913470"/>
            <a:r>
              <a:rPr lang="en-US" altLang="zh-TW" sz="2800" b="1" dirty="0">
                <a:solidFill>
                  <a:srgbClr val="E7E6E6">
                    <a:lumMod val="50000"/>
                  </a:srgbClr>
                </a:solidFill>
                <a:ea typeface="Calibri" panose="020F0502020204030204" pitchFamily="34" charset="0"/>
                <a:cs typeface="Calibri" panose="020F0502020204030204" pitchFamily="34" charset="0"/>
              </a:rPr>
              <a:t>Prospects 04</a:t>
            </a:r>
            <a:endParaRPr lang="zh-TW" altLang="en-US" sz="2800" dirty="0">
              <a:solidFill>
                <a:srgbClr val="E7E6E6">
                  <a:lumMod val="50000"/>
                </a:srgbClr>
              </a:solidFill>
              <a:cs typeface="Calibri" panose="020F0502020204030204" pitchFamily="34" charset="0"/>
            </a:endParaRPr>
          </a:p>
        </p:txBody>
      </p:sp>
      <p:pic>
        <p:nvPicPr>
          <p:cNvPr id="25" name="Picture 6" descr="Why It's Time to Take Electrified Medicine Seriously | Time">
            <a:extLst>
              <a:ext uri="{FF2B5EF4-FFF2-40B4-BE49-F238E27FC236}">
                <a16:creationId xmlns:a16="http://schemas.microsoft.com/office/drawing/2014/main" id="{00220328-B82A-45EC-9013-2F60DFC374D9}"/>
              </a:ext>
            </a:extLst>
          </p:cNvPr>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artisticPaintBrush/>
                    </a14:imgEffect>
                    <a14:imgEffect>
                      <a14:colorTemperature colorTemp="11200"/>
                    </a14:imgEffect>
                  </a14:imgLayer>
                </a14:imgProps>
              </a:ext>
              <a:ext uri="{28A0092B-C50C-407E-A947-70E740481C1C}">
                <a14:useLocalDpi xmlns:a14="http://schemas.microsoft.com/office/drawing/2010/main"/>
              </a:ext>
            </a:extLst>
          </a:blip>
          <a:srcRect t="14577" b="5170"/>
          <a:stretch/>
        </p:blipFill>
        <p:spPr bwMode="auto">
          <a:xfrm rot="5400000">
            <a:off x="9217949" y="4422559"/>
            <a:ext cx="2063375" cy="2126388"/>
          </a:xfrm>
          <a:prstGeom prst="rect">
            <a:avLst/>
          </a:prstGeom>
          <a:noFill/>
          <a:extLst>
            <a:ext uri="{909E8E84-426E-40DD-AFC4-6F175D3DCCD1}">
              <a14:hiddenFill xmlns:a14="http://schemas.microsoft.com/office/drawing/2010/main">
                <a:solidFill>
                  <a:srgbClr val="FFFFFF"/>
                </a:solidFill>
              </a14:hiddenFill>
            </a:ext>
          </a:extLst>
        </p:spPr>
      </p:pic>
      <p:sp>
        <p:nvSpPr>
          <p:cNvPr id="26" name="矩形 25">
            <a:extLst>
              <a:ext uri="{FF2B5EF4-FFF2-40B4-BE49-F238E27FC236}">
                <a16:creationId xmlns:a16="http://schemas.microsoft.com/office/drawing/2014/main" id="{745BF96D-99E9-4756-882E-CD0FE2BF4F5D}"/>
              </a:ext>
            </a:extLst>
          </p:cNvPr>
          <p:cNvSpPr/>
          <p:nvPr/>
        </p:nvSpPr>
        <p:spPr>
          <a:xfrm>
            <a:off x="7068877" y="6495247"/>
            <a:ext cx="5063867" cy="420562"/>
          </a:xfrm>
          <a:prstGeom prst="rect">
            <a:avLst/>
          </a:prstGeom>
        </p:spPr>
        <p:txBody>
          <a:bodyPr wrap="square" lIns="91360" tIns="45719" rIns="91360" bIns="45719">
            <a:spAutoFit/>
          </a:bodyPr>
          <a:lstStyle/>
          <a:p>
            <a:pPr algn="ctr" defTabSz="913470"/>
            <a:r>
              <a:rPr lang="en-US" altLang="zh-TW" sz="2133" dirty="0">
                <a:solidFill>
                  <a:srgbClr val="002060"/>
                </a:solidFill>
                <a:ea typeface="Calibri" panose="020F0502020204030204" pitchFamily="34" charset="0"/>
                <a:cs typeface="Calibri" panose="020F0502020204030204" pitchFamily="34" charset="0"/>
              </a:rPr>
              <a:t>Assessing the efficacy and safety of drugs</a:t>
            </a:r>
            <a:endParaRPr lang="zh-TW" altLang="en-US" sz="2133" dirty="0">
              <a:solidFill>
                <a:srgbClr val="002060"/>
              </a:solidFill>
              <a:ea typeface="Calibri" panose="020F0502020204030204" pitchFamily="34" charset="0"/>
              <a:cs typeface="Calibri" panose="020F0502020204030204" pitchFamily="34" charset="0"/>
            </a:endParaRPr>
          </a:p>
        </p:txBody>
      </p:sp>
      <p:sp>
        <p:nvSpPr>
          <p:cNvPr id="27" name="投影片編號版面配置區 26">
            <a:extLst>
              <a:ext uri="{FF2B5EF4-FFF2-40B4-BE49-F238E27FC236}">
                <a16:creationId xmlns:a16="http://schemas.microsoft.com/office/drawing/2014/main" id="{301B24EF-164E-48FD-BC3B-A2B9B27C3ADA}"/>
              </a:ext>
            </a:extLst>
          </p:cNvPr>
          <p:cNvSpPr>
            <a:spLocks noGrp="1"/>
          </p:cNvSpPr>
          <p:nvPr>
            <p:ph type="sldNum" sz="quarter" idx="12"/>
          </p:nvPr>
        </p:nvSpPr>
        <p:spPr>
          <a:xfrm>
            <a:off x="9464703" y="6536364"/>
            <a:ext cx="2743200" cy="365125"/>
          </a:xfrm>
        </p:spPr>
        <p:txBody>
          <a:bodyPr/>
          <a:lstStyle/>
          <a:p>
            <a:fld id="{659AC9CD-1F57-414D-9CDB-E4B9357E5D72}" type="slidenum">
              <a:rPr lang="zh-TW" altLang="en-US" smtClean="0">
                <a:solidFill>
                  <a:prstClr val="black">
                    <a:tint val="75000"/>
                  </a:prstClr>
                </a:solidFill>
              </a:rPr>
              <a:pPr/>
              <a:t>15</a:t>
            </a:fld>
            <a:endParaRPr lang="zh-TW" altLang="en-US" dirty="0">
              <a:solidFill>
                <a:prstClr val="black">
                  <a:tint val="75000"/>
                </a:prstClr>
              </a:solidFill>
            </a:endParaRPr>
          </a:p>
        </p:txBody>
      </p:sp>
      <p:pic>
        <p:nvPicPr>
          <p:cNvPr id="28" name="圖片 27">
            <a:extLst>
              <a:ext uri="{FF2B5EF4-FFF2-40B4-BE49-F238E27FC236}">
                <a16:creationId xmlns:a16="http://schemas.microsoft.com/office/drawing/2014/main" id="{FF5D845F-2B97-4BE8-B8DD-C44DD6A2C96B}"/>
              </a:ext>
            </a:extLst>
          </p:cNvPr>
          <p:cNvPicPr>
            <a:picLocks noChangeAspect="1"/>
          </p:cNvPicPr>
          <p:nvPr/>
        </p:nvPicPr>
        <p:blipFill>
          <a:blip r:embed="rId9"/>
          <a:stretch>
            <a:fillRect/>
          </a:stretch>
        </p:blipFill>
        <p:spPr>
          <a:xfrm>
            <a:off x="8900089" y="1350277"/>
            <a:ext cx="2283863" cy="1908163"/>
          </a:xfrm>
          <a:prstGeom prst="rect">
            <a:avLst/>
          </a:prstGeom>
        </p:spPr>
      </p:pic>
    </p:spTree>
    <p:extLst>
      <p:ext uri="{BB962C8B-B14F-4D97-AF65-F5344CB8AC3E}">
        <p14:creationId xmlns:p14="http://schemas.microsoft.com/office/powerpoint/2010/main" val="32517485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投影片編號版面配置區 27">
            <a:extLst>
              <a:ext uri="{FF2B5EF4-FFF2-40B4-BE49-F238E27FC236}">
                <a16:creationId xmlns:a16="http://schemas.microsoft.com/office/drawing/2014/main" id="{2AEF5230-BA06-4320-97AB-BF4234DFCB69}"/>
              </a:ext>
            </a:extLst>
          </p:cNvPr>
          <p:cNvSpPr>
            <a:spLocks noGrp="1"/>
          </p:cNvSpPr>
          <p:nvPr>
            <p:ph type="sldNum" sz="quarter" idx="12"/>
          </p:nvPr>
        </p:nvSpPr>
        <p:spPr>
          <a:xfrm>
            <a:off x="9448800" y="6492876"/>
            <a:ext cx="2743200" cy="365125"/>
          </a:xfrm>
        </p:spPr>
        <p:txBody>
          <a:bodyPr/>
          <a:lstStyle/>
          <a:p>
            <a:fld id="{659AC9CD-1F57-414D-9CDB-E4B9357E5D72}" type="slidenum">
              <a:rPr lang="zh-TW" altLang="en-US" smtClean="0">
                <a:solidFill>
                  <a:prstClr val="black">
                    <a:tint val="75000"/>
                  </a:prstClr>
                </a:solidFill>
              </a:rPr>
              <a:pPr/>
              <a:t>16</a:t>
            </a:fld>
            <a:endParaRPr lang="zh-TW" altLang="en-US" dirty="0">
              <a:solidFill>
                <a:prstClr val="black">
                  <a:tint val="75000"/>
                </a:prstClr>
              </a:solidFill>
            </a:endParaRPr>
          </a:p>
        </p:txBody>
      </p:sp>
      <p:pic>
        <p:nvPicPr>
          <p:cNvPr id="6" name="圖片 5">
            <a:extLst>
              <a:ext uri="{FF2B5EF4-FFF2-40B4-BE49-F238E27FC236}">
                <a16:creationId xmlns:a16="http://schemas.microsoft.com/office/drawing/2014/main" id="{2BBF1572-EA1E-486A-B843-617EFE3DFC51}"/>
              </a:ext>
            </a:extLst>
          </p:cNvPr>
          <p:cNvPicPr>
            <a:picLocks noChangeAspect="1"/>
          </p:cNvPicPr>
          <p:nvPr/>
        </p:nvPicPr>
        <p:blipFill rotWithShape="1">
          <a:blip r:embed="rId3" cstate="screen">
            <a:alphaModFix amt="56000"/>
            <a:extLst>
              <a:ext uri="{28A0092B-C50C-407E-A947-70E740481C1C}">
                <a14:useLocalDpi xmlns:a14="http://schemas.microsoft.com/office/drawing/2010/main"/>
              </a:ext>
            </a:extLst>
          </a:blip>
          <a:srcRect/>
          <a:stretch/>
        </p:blipFill>
        <p:spPr>
          <a:xfrm>
            <a:off x="2528458" y="3186715"/>
            <a:ext cx="10404764" cy="4248783"/>
          </a:xfrm>
          <a:prstGeom prst="rect">
            <a:avLst/>
          </a:prstGeom>
        </p:spPr>
      </p:pic>
      <p:pic>
        <p:nvPicPr>
          <p:cNvPr id="3" name="圖片 2">
            <a:extLst>
              <a:ext uri="{FF2B5EF4-FFF2-40B4-BE49-F238E27FC236}">
                <a16:creationId xmlns:a16="http://schemas.microsoft.com/office/drawing/2014/main" id="{73FB3AC0-D232-49FB-982F-AE2042ED14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1846" y="496235"/>
            <a:ext cx="6127172" cy="3777727"/>
          </a:xfrm>
          <a:prstGeom prst="rect">
            <a:avLst/>
          </a:prstGeom>
        </p:spPr>
      </p:pic>
      <p:pic>
        <p:nvPicPr>
          <p:cNvPr id="14" name="圖片 13">
            <a:extLst>
              <a:ext uri="{FF2B5EF4-FFF2-40B4-BE49-F238E27FC236}">
                <a16:creationId xmlns:a16="http://schemas.microsoft.com/office/drawing/2014/main" id="{1CBFD979-6142-4CDE-99EC-D75FE89BD7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36329" y="496237"/>
            <a:ext cx="5444835" cy="685735"/>
          </a:xfrm>
          <a:prstGeom prst="rect">
            <a:avLst/>
          </a:prstGeom>
        </p:spPr>
      </p:pic>
      <p:pic>
        <p:nvPicPr>
          <p:cNvPr id="12" name="圖片 11">
            <a:extLst>
              <a:ext uri="{FF2B5EF4-FFF2-40B4-BE49-F238E27FC236}">
                <a16:creationId xmlns:a16="http://schemas.microsoft.com/office/drawing/2014/main" id="{FADCB386-7EBE-48FC-BB53-31C22D9D9C6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28149" y="1257681"/>
            <a:ext cx="2871355" cy="1852987"/>
          </a:xfrm>
          <a:prstGeom prst="rect">
            <a:avLst/>
          </a:prstGeom>
        </p:spPr>
      </p:pic>
      <p:pic>
        <p:nvPicPr>
          <p:cNvPr id="13" name="圖片 12">
            <a:extLst>
              <a:ext uri="{FF2B5EF4-FFF2-40B4-BE49-F238E27FC236}">
                <a16:creationId xmlns:a16="http://schemas.microsoft.com/office/drawing/2014/main" id="{880AA1D7-E676-431E-B151-7AEF36063A95}"/>
              </a:ext>
            </a:extLst>
          </p:cNvPr>
          <p:cNvPicPr>
            <a:picLocks noChangeAspect="1"/>
          </p:cNvPicPr>
          <p:nvPr/>
        </p:nvPicPr>
        <p:blipFill>
          <a:blip r:embed="rId7"/>
          <a:stretch>
            <a:fillRect/>
          </a:stretch>
        </p:blipFill>
        <p:spPr>
          <a:xfrm>
            <a:off x="9798761" y="1469367"/>
            <a:ext cx="1991521" cy="1506695"/>
          </a:xfrm>
          <a:prstGeom prst="rect">
            <a:avLst/>
          </a:prstGeom>
        </p:spPr>
      </p:pic>
    </p:spTree>
    <p:extLst>
      <p:ext uri="{BB962C8B-B14F-4D97-AF65-F5344CB8AC3E}">
        <p14:creationId xmlns:p14="http://schemas.microsoft.com/office/powerpoint/2010/main" val="41456029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2DC14D18-565F-47F4-8A36-06CDDC167DC4}"/>
              </a:ext>
            </a:extLst>
          </p:cNvPr>
          <p:cNvPicPr>
            <a:picLocks noChangeAspect="1"/>
          </p:cNvPicPr>
          <p:nvPr/>
        </p:nvPicPr>
        <p:blipFill>
          <a:blip r:embed="rId3"/>
          <a:stretch>
            <a:fillRect/>
          </a:stretch>
        </p:blipFill>
        <p:spPr>
          <a:xfrm>
            <a:off x="0" y="25"/>
            <a:ext cx="12192000" cy="6857999"/>
          </a:xfrm>
          <a:prstGeom prst="rect">
            <a:avLst/>
          </a:prstGeom>
        </p:spPr>
      </p:pic>
      <p:sp>
        <p:nvSpPr>
          <p:cNvPr id="6" name="文字方塊 5">
            <a:extLst>
              <a:ext uri="{FF2B5EF4-FFF2-40B4-BE49-F238E27FC236}">
                <a16:creationId xmlns:a16="http://schemas.microsoft.com/office/drawing/2014/main" id="{A8D28C27-A3AA-4F24-8098-EE8B4436758A}"/>
              </a:ext>
            </a:extLst>
          </p:cNvPr>
          <p:cNvSpPr txBox="1"/>
          <p:nvPr/>
        </p:nvSpPr>
        <p:spPr>
          <a:xfrm>
            <a:off x="645773" y="1602395"/>
            <a:ext cx="11265991" cy="1569658"/>
          </a:xfrm>
          <a:prstGeom prst="rect">
            <a:avLst/>
          </a:prstGeom>
          <a:noFill/>
        </p:spPr>
        <p:txBody>
          <a:bodyPr wrap="square" lIns="91360" tIns="45719" rIns="91360" bIns="45719">
            <a:spAutoFit/>
          </a:bodyPr>
          <a:lstStyle/>
          <a:p>
            <a:pPr algn="ctr" defTabSz="913470"/>
            <a:r>
              <a:rPr lang="en-US" altLang="zh-TW" sz="3200" b="1" dirty="0">
                <a:solidFill>
                  <a:prstClr val="black"/>
                </a:solidFill>
                <a:latin typeface="Calibri Light"/>
              </a:rPr>
              <a:t>All </a:t>
            </a:r>
            <a:r>
              <a:rPr lang="en-US" altLang="zh-TW" sz="3200" b="1" dirty="0" err="1">
                <a:solidFill>
                  <a:prstClr val="black"/>
                </a:solidFill>
                <a:latin typeface="Calibri Light"/>
              </a:rPr>
              <a:t>Biodisintegratable</a:t>
            </a:r>
            <a:r>
              <a:rPr lang="en-US" altLang="zh-TW" sz="3200" b="1">
                <a:solidFill>
                  <a:prstClr val="black"/>
                </a:solidFill>
                <a:latin typeface="Calibri Light"/>
              </a:rPr>
              <a:t> Hydrogel Biohybrid Neural Interfaces with Synergistic Performances of Microelectrode Array Technologies, Tissue Scaffolding, and Cell Therapy</a:t>
            </a:r>
            <a:endParaRPr lang="en-US" altLang="zh-TW" sz="3200" b="1" dirty="0">
              <a:solidFill>
                <a:prstClr val="black"/>
              </a:solidFill>
              <a:latin typeface="Calibri Light"/>
            </a:endParaRPr>
          </a:p>
        </p:txBody>
      </p:sp>
      <p:pic>
        <p:nvPicPr>
          <p:cNvPr id="9" name="圖片 8">
            <a:extLst>
              <a:ext uri="{FF2B5EF4-FFF2-40B4-BE49-F238E27FC236}">
                <a16:creationId xmlns:a16="http://schemas.microsoft.com/office/drawing/2014/main" id="{93A28F1C-0FF3-4574-9D29-A127B38378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66915" y="75267"/>
            <a:ext cx="1627348" cy="1229972"/>
          </a:xfrm>
          <a:prstGeom prst="rect">
            <a:avLst/>
          </a:prstGeom>
        </p:spPr>
      </p:pic>
      <p:sp>
        <p:nvSpPr>
          <p:cNvPr id="10" name="文字方塊 9">
            <a:extLst>
              <a:ext uri="{FF2B5EF4-FFF2-40B4-BE49-F238E27FC236}">
                <a16:creationId xmlns:a16="http://schemas.microsoft.com/office/drawing/2014/main" id="{DC4C6242-238A-4D4D-9FE1-56B3882DFEC1}"/>
              </a:ext>
            </a:extLst>
          </p:cNvPr>
          <p:cNvSpPr txBox="1"/>
          <p:nvPr/>
        </p:nvSpPr>
        <p:spPr>
          <a:xfrm>
            <a:off x="3253821" y="4287109"/>
            <a:ext cx="6231255" cy="830995"/>
          </a:xfrm>
          <a:prstGeom prst="rect">
            <a:avLst/>
          </a:prstGeom>
          <a:noFill/>
        </p:spPr>
        <p:txBody>
          <a:bodyPr wrap="square" lIns="91360" tIns="45719" rIns="91360" bIns="45719">
            <a:spAutoFit/>
          </a:bodyPr>
          <a:lstStyle/>
          <a:p>
            <a:pPr algn="ctr" defTabSz="913470"/>
            <a:r>
              <a:rPr lang="en-US" altLang="zh-TW" sz="2400" b="1" dirty="0">
                <a:solidFill>
                  <a:prstClr val="black"/>
                </a:solidFill>
              </a:rPr>
              <a:t>Wan-Lou Lei</a:t>
            </a:r>
          </a:p>
          <a:p>
            <a:pPr algn="ctr" defTabSz="913470"/>
            <a:r>
              <a:rPr lang="en-US" altLang="zh-TW" sz="2400" b="1" dirty="0">
                <a:solidFill>
                  <a:prstClr val="black"/>
                </a:solidFill>
              </a:rPr>
              <a:t>Professor: Wei-Chen Huang</a:t>
            </a:r>
          </a:p>
        </p:txBody>
      </p:sp>
      <p:sp>
        <p:nvSpPr>
          <p:cNvPr id="11" name="文字方塊 10">
            <a:extLst>
              <a:ext uri="{FF2B5EF4-FFF2-40B4-BE49-F238E27FC236}">
                <a16:creationId xmlns:a16="http://schemas.microsoft.com/office/drawing/2014/main" id="{8852BD0E-FBDA-4A13-A52E-192EE8D6B2F9}"/>
              </a:ext>
            </a:extLst>
          </p:cNvPr>
          <p:cNvSpPr txBox="1"/>
          <p:nvPr/>
        </p:nvSpPr>
        <p:spPr>
          <a:xfrm>
            <a:off x="285751" y="5642630"/>
            <a:ext cx="11963400" cy="707884"/>
          </a:xfrm>
          <a:prstGeom prst="rect">
            <a:avLst/>
          </a:prstGeom>
          <a:noFill/>
        </p:spPr>
        <p:txBody>
          <a:bodyPr wrap="square" lIns="91360" tIns="45719" rIns="91360" bIns="45719">
            <a:spAutoFit/>
          </a:bodyPr>
          <a:lstStyle/>
          <a:p>
            <a:pPr algn="ctr" defTabSz="913470"/>
            <a:r>
              <a:rPr lang="en-US" altLang="zh-TW" sz="2000" b="1" i="1" dirty="0">
                <a:solidFill>
                  <a:prstClr val="black"/>
                </a:solidFill>
                <a:ea typeface="標楷體" panose="03000509000000000000" pitchFamily="65" charset="-120"/>
                <a:cs typeface="Calibri" panose="020F0502020204030204" pitchFamily="34" charset="0"/>
              </a:rPr>
              <a:t>Department of Electrical and Computer Engineering</a:t>
            </a:r>
            <a:r>
              <a:rPr lang="es-ES_tradnl" altLang="zh-TW" sz="2000" b="1" i="1" dirty="0">
                <a:solidFill>
                  <a:prstClr val="black"/>
                </a:solidFill>
                <a:ea typeface="標楷體" panose="03000509000000000000" pitchFamily="65" charset="-120"/>
                <a:cs typeface="Calibri" panose="020F0502020204030204" pitchFamily="34" charset="0"/>
              </a:rPr>
              <a:t>, </a:t>
            </a:r>
            <a:r>
              <a:rPr lang="en-US" altLang="zh-TW" sz="2000" b="1" i="1" dirty="0">
                <a:solidFill>
                  <a:prstClr val="black"/>
                </a:solidFill>
                <a:ea typeface="標楷體" panose="03000509000000000000" pitchFamily="65" charset="-120"/>
                <a:cs typeface="Calibri" panose="020F0502020204030204" pitchFamily="34" charset="0"/>
              </a:rPr>
              <a:t>National Yang Ming Chiao Tung University</a:t>
            </a:r>
          </a:p>
          <a:p>
            <a:pPr algn="ctr" defTabSz="913470"/>
            <a:endParaRPr lang="en-US" altLang="zh-TW" sz="2000" b="1" i="1" dirty="0">
              <a:solidFill>
                <a:prstClr val="black"/>
              </a:solidFill>
              <a:ea typeface="標楷體" panose="03000509000000000000" pitchFamily="65" charset="-120"/>
              <a:cs typeface="Calibri" panose="020F0502020204030204" pitchFamily="34" charset="0"/>
            </a:endParaRPr>
          </a:p>
        </p:txBody>
      </p:sp>
      <p:sp>
        <p:nvSpPr>
          <p:cNvPr id="12" name="矩形 11">
            <a:extLst>
              <a:ext uri="{FF2B5EF4-FFF2-40B4-BE49-F238E27FC236}">
                <a16:creationId xmlns:a16="http://schemas.microsoft.com/office/drawing/2014/main" id="{AADB805D-C928-4436-9580-703AE7E6602A}"/>
              </a:ext>
            </a:extLst>
          </p:cNvPr>
          <p:cNvSpPr/>
          <p:nvPr/>
        </p:nvSpPr>
        <p:spPr>
          <a:xfrm>
            <a:off x="4443810" y="6050407"/>
            <a:ext cx="4025343" cy="400108"/>
          </a:xfrm>
          <a:prstGeom prst="rect">
            <a:avLst/>
          </a:prstGeom>
        </p:spPr>
        <p:txBody>
          <a:bodyPr wrap="square" lIns="91360" tIns="45719" rIns="91360" bIns="45719">
            <a:spAutoFit/>
          </a:bodyPr>
          <a:lstStyle/>
          <a:p>
            <a:pPr defTabSz="913470"/>
            <a:r>
              <a:rPr lang="en-US" altLang="zh-TW" sz="2000" b="1" dirty="0">
                <a:solidFill>
                  <a:prstClr val="black"/>
                </a:solidFill>
              </a:rPr>
              <a:t>Oct. 19 , 2024, </a:t>
            </a:r>
            <a:r>
              <a:rPr lang="en-US" altLang="zh-TW" sz="2000" b="1" dirty="0" err="1">
                <a:solidFill>
                  <a:prstClr val="black"/>
                </a:solidFill>
              </a:rPr>
              <a:t>Yilan</a:t>
            </a:r>
            <a:r>
              <a:rPr lang="en-US" altLang="zh-TW" sz="2000" b="1" dirty="0">
                <a:solidFill>
                  <a:prstClr val="black"/>
                </a:solidFill>
              </a:rPr>
              <a:t>, Taiwan</a:t>
            </a:r>
          </a:p>
        </p:txBody>
      </p:sp>
      <p:sp>
        <p:nvSpPr>
          <p:cNvPr id="2" name="投影片編號版面配置區 1">
            <a:extLst>
              <a:ext uri="{FF2B5EF4-FFF2-40B4-BE49-F238E27FC236}">
                <a16:creationId xmlns:a16="http://schemas.microsoft.com/office/drawing/2014/main" id="{831ACD39-4142-40DE-8ED5-22790D8052B0}"/>
              </a:ext>
            </a:extLst>
          </p:cNvPr>
          <p:cNvSpPr>
            <a:spLocks noGrp="1"/>
          </p:cNvSpPr>
          <p:nvPr>
            <p:ph type="sldNum" sz="quarter" idx="12"/>
          </p:nvPr>
        </p:nvSpPr>
        <p:spPr>
          <a:xfrm>
            <a:off x="9448800" y="6439980"/>
            <a:ext cx="2743200" cy="365125"/>
          </a:xfrm>
        </p:spPr>
        <p:txBody>
          <a:bodyPr/>
          <a:lstStyle/>
          <a:p>
            <a:fld id="{659AC9CD-1F57-414D-9CDB-E4B9357E5D72}" type="slidenum">
              <a:rPr lang="zh-TW" altLang="en-US" smtClean="0">
                <a:solidFill>
                  <a:prstClr val="black">
                    <a:tint val="75000"/>
                  </a:prstClr>
                </a:solidFill>
              </a:rPr>
              <a:pPr/>
              <a:t>2</a:t>
            </a:fld>
            <a:endParaRPr lang="zh-TW" altLang="en-US" dirty="0">
              <a:solidFill>
                <a:prstClr val="black">
                  <a:tint val="75000"/>
                </a:prstClr>
              </a:solidFill>
            </a:endParaRPr>
          </a:p>
        </p:txBody>
      </p:sp>
      <p:pic>
        <p:nvPicPr>
          <p:cNvPr id="4" name="圖片 3">
            <a:extLst>
              <a:ext uri="{FF2B5EF4-FFF2-40B4-BE49-F238E27FC236}">
                <a16:creationId xmlns:a16="http://schemas.microsoft.com/office/drawing/2014/main" id="{44498C72-27CE-4788-96FF-DE88A207D4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92" y="192927"/>
            <a:ext cx="6738257" cy="848632"/>
          </a:xfrm>
          <a:prstGeom prst="rect">
            <a:avLst/>
          </a:prstGeom>
        </p:spPr>
      </p:pic>
    </p:spTree>
    <p:extLst>
      <p:ext uri="{BB962C8B-B14F-4D97-AF65-F5344CB8AC3E}">
        <p14:creationId xmlns:p14="http://schemas.microsoft.com/office/powerpoint/2010/main" val="37889712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2DC14D18-565F-47F4-8A36-06CDDC167DC4}"/>
              </a:ext>
            </a:extLst>
          </p:cNvPr>
          <p:cNvPicPr>
            <a:picLocks noChangeAspect="1"/>
          </p:cNvPicPr>
          <p:nvPr/>
        </p:nvPicPr>
        <p:blipFill>
          <a:blip r:embed="rId3"/>
          <a:stretch>
            <a:fillRect/>
          </a:stretch>
        </p:blipFill>
        <p:spPr>
          <a:xfrm>
            <a:off x="0" y="25"/>
            <a:ext cx="12192000" cy="6857999"/>
          </a:xfrm>
          <a:prstGeom prst="rect">
            <a:avLst/>
          </a:prstGeom>
        </p:spPr>
      </p:pic>
      <p:pic>
        <p:nvPicPr>
          <p:cNvPr id="13" name="圖片 12">
            <a:extLst>
              <a:ext uri="{FF2B5EF4-FFF2-40B4-BE49-F238E27FC236}">
                <a16:creationId xmlns:a16="http://schemas.microsoft.com/office/drawing/2014/main" id="{89377D98-C825-4040-BDBF-A84F0BE8E6D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3000"/>
                    </a14:imgEffect>
                  </a14:imgLayer>
                </a14:imgProps>
              </a:ext>
            </a:extLst>
          </a:blip>
          <a:stretch>
            <a:fillRect/>
          </a:stretch>
        </p:blipFill>
        <p:spPr>
          <a:xfrm>
            <a:off x="0" y="0"/>
            <a:ext cx="12192000" cy="3816096"/>
          </a:xfrm>
          <a:prstGeom prst="rect">
            <a:avLst/>
          </a:prstGeom>
        </p:spPr>
      </p:pic>
      <p:pic>
        <p:nvPicPr>
          <p:cNvPr id="15" name="圖片 14">
            <a:extLst>
              <a:ext uri="{FF2B5EF4-FFF2-40B4-BE49-F238E27FC236}">
                <a16:creationId xmlns:a16="http://schemas.microsoft.com/office/drawing/2014/main" id="{7A496C80-9007-4797-AC71-F6383441AC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6170" y="1547945"/>
            <a:ext cx="4272252" cy="4784923"/>
          </a:xfrm>
          <a:prstGeom prst="rect">
            <a:avLst/>
          </a:prstGeom>
          <a:effectLst>
            <a:outerShdw blurRad="63500" sx="102000" sy="102000" algn="ctr" rotWithShape="0">
              <a:prstClr val="black">
                <a:alpha val="40000"/>
              </a:prstClr>
            </a:outerShdw>
          </a:effectLst>
        </p:spPr>
      </p:pic>
      <p:sp>
        <p:nvSpPr>
          <p:cNvPr id="16" name="文字方塊 15">
            <a:extLst>
              <a:ext uri="{FF2B5EF4-FFF2-40B4-BE49-F238E27FC236}">
                <a16:creationId xmlns:a16="http://schemas.microsoft.com/office/drawing/2014/main" id="{E04992E9-2162-4E0C-91E5-BB716201A52B}"/>
              </a:ext>
            </a:extLst>
          </p:cNvPr>
          <p:cNvSpPr txBox="1"/>
          <p:nvPr/>
        </p:nvSpPr>
        <p:spPr>
          <a:xfrm>
            <a:off x="734267" y="1046054"/>
            <a:ext cx="3417903" cy="400108"/>
          </a:xfrm>
          <a:prstGeom prst="rect">
            <a:avLst/>
          </a:prstGeom>
          <a:gradFill flip="none" rotWithShape="1">
            <a:gsLst>
              <a:gs pos="0">
                <a:schemeClr val="tx1">
                  <a:lumMod val="95000"/>
                  <a:lumOff val="5000"/>
                </a:schemeClr>
              </a:gs>
              <a:gs pos="49000">
                <a:schemeClr val="tx1">
                  <a:lumMod val="95000"/>
                  <a:lumOff val="5000"/>
                </a:schemeClr>
              </a:gs>
              <a:gs pos="100000">
                <a:schemeClr val="tx1">
                  <a:lumMod val="50000"/>
                  <a:lumOff val="50000"/>
                </a:schemeClr>
              </a:gs>
            </a:gsLst>
            <a:lin ang="2700000" scaled="1"/>
            <a:tileRect/>
          </a:gradFill>
          <a:scene3d>
            <a:camera prst="orthographicFront"/>
            <a:lightRig rig="threePt" dir="t"/>
          </a:scene3d>
          <a:sp3d>
            <a:bevelT/>
          </a:sp3d>
        </p:spPr>
        <p:txBody>
          <a:bodyPr wrap="square" lIns="91360" tIns="45719" rIns="91360" bIns="45719">
            <a:spAutoFit/>
          </a:bodyPr>
          <a:lstStyle/>
          <a:p>
            <a:pPr defTabSz="913470"/>
            <a:r>
              <a:rPr lang="en-US" altLang="zh-TW" sz="2000" dirty="0">
                <a:solidFill>
                  <a:prstClr val="white"/>
                </a:solidFill>
              </a:rPr>
              <a:t>Brain-Computer Interface (BCI)</a:t>
            </a:r>
            <a:endParaRPr lang="zh-TW" altLang="en-US" sz="2000" dirty="0">
              <a:solidFill>
                <a:prstClr val="white"/>
              </a:solidFill>
            </a:endParaRPr>
          </a:p>
        </p:txBody>
      </p:sp>
      <p:pic>
        <p:nvPicPr>
          <p:cNvPr id="17" name="圖片 16">
            <a:extLst>
              <a:ext uri="{FF2B5EF4-FFF2-40B4-BE49-F238E27FC236}">
                <a16:creationId xmlns:a16="http://schemas.microsoft.com/office/drawing/2014/main" id="{F1102A6F-D375-4553-B98D-8B7245943DD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44565" y="1381813"/>
            <a:ext cx="7273943" cy="2434283"/>
          </a:xfrm>
          <a:prstGeom prst="rect">
            <a:avLst/>
          </a:prstGeom>
          <a:effectLst>
            <a:outerShdw blurRad="63500" sx="102000" sy="102000" algn="ctr" rotWithShape="0">
              <a:prstClr val="black">
                <a:alpha val="40000"/>
              </a:prstClr>
            </a:outerShdw>
          </a:effectLst>
        </p:spPr>
      </p:pic>
      <p:sp>
        <p:nvSpPr>
          <p:cNvPr id="18" name="文字方塊 17">
            <a:extLst>
              <a:ext uri="{FF2B5EF4-FFF2-40B4-BE49-F238E27FC236}">
                <a16:creationId xmlns:a16="http://schemas.microsoft.com/office/drawing/2014/main" id="{F829ABF8-352C-4E6B-BC6B-94E7F2897E88}"/>
              </a:ext>
            </a:extLst>
          </p:cNvPr>
          <p:cNvSpPr txBox="1"/>
          <p:nvPr/>
        </p:nvSpPr>
        <p:spPr>
          <a:xfrm>
            <a:off x="6547069" y="897959"/>
            <a:ext cx="3417903" cy="400108"/>
          </a:xfrm>
          <a:prstGeom prst="rect">
            <a:avLst/>
          </a:prstGeom>
          <a:gradFill flip="none" rotWithShape="1">
            <a:gsLst>
              <a:gs pos="0">
                <a:schemeClr val="tx1">
                  <a:lumMod val="95000"/>
                  <a:lumOff val="5000"/>
                </a:schemeClr>
              </a:gs>
              <a:gs pos="49000">
                <a:schemeClr val="tx1">
                  <a:lumMod val="95000"/>
                  <a:lumOff val="5000"/>
                </a:schemeClr>
              </a:gs>
              <a:gs pos="100000">
                <a:schemeClr val="tx1">
                  <a:lumMod val="50000"/>
                  <a:lumOff val="50000"/>
                </a:schemeClr>
              </a:gs>
            </a:gsLst>
            <a:lin ang="2700000" scaled="1"/>
            <a:tileRect/>
          </a:gradFill>
          <a:scene3d>
            <a:camera prst="orthographicFront"/>
            <a:lightRig rig="threePt" dir="t"/>
          </a:scene3d>
          <a:sp3d>
            <a:bevelT/>
          </a:sp3d>
        </p:spPr>
        <p:txBody>
          <a:bodyPr wrap="square" lIns="91360" tIns="45719" rIns="91360" bIns="45719">
            <a:spAutoFit/>
          </a:bodyPr>
          <a:lstStyle/>
          <a:p>
            <a:pPr algn="ctr" defTabSz="913470"/>
            <a:r>
              <a:rPr lang="en-US" altLang="zh-TW" sz="2000" dirty="0">
                <a:solidFill>
                  <a:prstClr val="white"/>
                </a:solidFill>
              </a:rPr>
              <a:t>Neuroscientific Research</a:t>
            </a:r>
          </a:p>
        </p:txBody>
      </p:sp>
      <p:sp>
        <p:nvSpPr>
          <p:cNvPr id="20" name="文字方塊 19">
            <a:extLst>
              <a:ext uri="{FF2B5EF4-FFF2-40B4-BE49-F238E27FC236}">
                <a16:creationId xmlns:a16="http://schemas.microsoft.com/office/drawing/2014/main" id="{518AB0D3-648A-49C8-A2DC-5E9AA9D510E1}"/>
              </a:ext>
            </a:extLst>
          </p:cNvPr>
          <p:cNvSpPr txBox="1"/>
          <p:nvPr/>
        </p:nvSpPr>
        <p:spPr>
          <a:xfrm>
            <a:off x="8600666" y="3937831"/>
            <a:ext cx="3417903" cy="707884"/>
          </a:xfrm>
          <a:prstGeom prst="rect">
            <a:avLst/>
          </a:prstGeom>
          <a:gradFill flip="none" rotWithShape="1">
            <a:gsLst>
              <a:gs pos="0">
                <a:schemeClr val="tx1">
                  <a:lumMod val="95000"/>
                  <a:lumOff val="5000"/>
                </a:schemeClr>
              </a:gs>
              <a:gs pos="49000">
                <a:schemeClr val="tx1">
                  <a:lumMod val="95000"/>
                  <a:lumOff val="5000"/>
                </a:schemeClr>
              </a:gs>
              <a:gs pos="100000">
                <a:schemeClr val="tx1">
                  <a:lumMod val="50000"/>
                  <a:lumOff val="50000"/>
                </a:schemeClr>
              </a:gs>
            </a:gsLst>
            <a:lin ang="2700000" scaled="1"/>
            <a:tileRect/>
          </a:gradFill>
          <a:scene3d>
            <a:camera prst="orthographicFront"/>
            <a:lightRig rig="threePt" dir="t"/>
          </a:scene3d>
          <a:sp3d>
            <a:bevelT/>
          </a:sp3d>
        </p:spPr>
        <p:txBody>
          <a:bodyPr wrap="square" lIns="91360" tIns="45719" rIns="91360" bIns="45719">
            <a:spAutoFit/>
          </a:bodyPr>
          <a:lstStyle/>
          <a:p>
            <a:pPr algn="ctr" defTabSz="913470"/>
            <a:r>
              <a:rPr lang="en-US" altLang="zh-TW" sz="2000" dirty="0">
                <a:solidFill>
                  <a:prstClr val="white"/>
                </a:solidFill>
              </a:rPr>
              <a:t>Assessing the efficacy and safety of drugs</a:t>
            </a:r>
          </a:p>
        </p:txBody>
      </p:sp>
      <p:pic>
        <p:nvPicPr>
          <p:cNvPr id="21" name="圖片 20">
            <a:extLst>
              <a:ext uri="{FF2B5EF4-FFF2-40B4-BE49-F238E27FC236}">
                <a16:creationId xmlns:a16="http://schemas.microsoft.com/office/drawing/2014/main" id="{6B14158D-7DD4-49AB-B63A-82C5B10A34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69149" y="4746458"/>
            <a:ext cx="2025599" cy="1961801"/>
          </a:xfrm>
          <a:prstGeom prst="rect">
            <a:avLst/>
          </a:prstGeom>
          <a:effectLst>
            <a:outerShdw blurRad="50800" dist="38100" dir="5400000" algn="t" rotWithShape="0">
              <a:prstClr val="black">
                <a:alpha val="40000"/>
              </a:prstClr>
            </a:outerShdw>
          </a:effectLst>
        </p:spPr>
      </p:pic>
      <p:sp>
        <p:nvSpPr>
          <p:cNvPr id="22" name="矩形 21">
            <a:extLst>
              <a:ext uri="{FF2B5EF4-FFF2-40B4-BE49-F238E27FC236}">
                <a16:creationId xmlns:a16="http://schemas.microsoft.com/office/drawing/2014/main" id="{8B06C9B8-7A6F-49F4-B630-EEA6A7F62C2B}"/>
              </a:ext>
            </a:extLst>
          </p:cNvPr>
          <p:cNvSpPr/>
          <p:nvPr/>
        </p:nvSpPr>
        <p:spPr>
          <a:xfrm>
            <a:off x="4858872" y="6630247"/>
            <a:ext cx="3376349" cy="297644"/>
          </a:xfrm>
          <a:prstGeom prst="rect">
            <a:avLst/>
          </a:prstGeom>
        </p:spPr>
        <p:txBody>
          <a:bodyPr wrap="square" lIns="91360" tIns="45719" rIns="91360" bIns="45719">
            <a:spAutoFit/>
          </a:bodyPr>
          <a:lstStyle/>
          <a:p>
            <a:pPr defTabSz="913470"/>
            <a:r>
              <a:rPr lang="en-US" altLang="zh-TW" sz="667" dirty="0">
                <a:solidFill>
                  <a:prstClr val="white">
                    <a:lumMod val="75000"/>
                  </a:prstClr>
                </a:solidFill>
                <a:latin typeface="Times New Roman" panose="02020603050405020304" pitchFamily="18" charset="0"/>
                <a:cs typeface="Times New Roman" panose="02020603050405020304" pitchFamily="18" charset="0"/>
              </a:rPr>
              <a:t>Toward higher-performance bionic limbs for wider clinical use,  nature biomedical engineering, 7, 473–485, 2023</a:t>
            </a:r>
          </a:p>
        </p:txBody>
      </p:sp>
      <p:pic>
        <p:nvPicPr>
          <p:cNvPr id="19" name="圖片 18">
            <a:extLst>
              <a:ext uri="{FF2B5EF4-FFF2-40B4-BE49-F238E27FC236}">
                <a16:creationId xmlns:a16="http://schemas.microsoft.com/office/drawing/2014/main" id="{62AC90D0-8E4A-4CA6-9C67-2475C47977D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49569" y="4500923"/>
            <a:ext cx="3238419" cy="2195487"/>
          </a:xfrm>
          <a:prstGeom prst="rect">
            <a:avLst/>
          </a:prstGeom>
          <a:effectLst>
            <a:outerShdw blurRad="50800" dist="38100" dir="16200000" rotWithShape="0">
              <a:prstClr val="black">
                <a:alpha val="40000"/>
              </a:prstClr>
            </a:outerShdw>
          </a:effectLst>
        </p:spPr>
      </p:pic>
      <p:sp>
        <p:nvSpPr>
          <p:cNvPr id="23" name="文字方塊 22">
            <a:extLst>
              <a:ext uri="{FF2B5EF4-FFF2-40B4-BE49-F238E27FC236}">
                <a16:creationId xmlns:a16="http://schemas.microsoft.com/office/drawing/2014/main" id="{A98EE90F-3377-42CD-B654-D1428D711303}"/>
              </a:ext>
            </a:extLst>
          </p:cNvPr>
          <p:cNvSpPr txBox="1"/>
          <p:nvPr/>
        </p:nvSpPr>
        <p:spPr>
          <a:xfrm>
            <a:off x="4832333" y="3937801"/>
            <a:ext cx="3417903" cy="400108"/>
          </a:xfrm>
          <a:prstGeom prst="rect">
            <a:avLst/>
          </a:prstGeom>
          <a:gradFill flip="none" rotWithShape="1">
            <a:gsLst>
              <a:gs pos="0">
                <a:schemeClr val="tx1">
                  <a:lumMod val="95000"/>
                  <a:lumOff val="5000"/>
                </a:schemeClr>
              </a:gs>
              <a:gs pos="49000">
                <a:schemeClr val="tx1">
                  <a:lumMod val="95000"/>
                  <a:lumOff val="5000"/>
                </a:schemeClr>
              </a:gs>
              <a:gs pos="100000">
                <a:schemeClr val="tx1">
                  <a:lumMod val="50000"/>
                  <a:lumOff val="50000"/>
                </a:schemeClr>
              </a:gs>
            </a:gsLst>
            <a:lin ang="2700000" scaled="1"/>
            <a:tileRect/>
          </a:gradFill>
          <a:scene3d>
            <a:camera prst="orthographicFront"/>
            <a:lightRig rig="threePt" dir="t"/>
          </a:scene3d>
          <a:sp3d>
            <a:bevelT/>
          </a:sp3d>
        </p:spPr>
        <p:txBody>
          <a:bodyPr wrap="square" lIns="91360" tIns="45719" rIns="91360" bIns="45719">
            <a:spAutoFit/>
          </a:bodyPr>
          <a:lstStyle/>
          <a:p>
            <a:pPr algn="ctr" defTabSz="913470"/>
            <a:r>
              <a:rPr lang="en-US" altLang="zh-TW" sz="2000" dirty="0">
                <a:solidFill>
                  <a:prstClr val="white"/>
                </a:solidFill>
              </a:rPr>
              <a:t>Therapeutic Applications</a:t>
            </a:r>
            <a:endParaRPr lang="zh-TW" altLang="en-US" sz="2000" dirty="0">
              <a:solidFill>
                <a:prstClr val="white"/>
              </a:solidFill>
            </a:endParaRPr>
          </a:p>
        </p:txBody>
      </p:sp>
      <p:sp>
        <p:nvSpPr>
          <p:cNvPr id="28" name="文字方塊 27">
            <a:extLst>
              <a:ext uri="{FF2B5EF4-FFF2-40B4-BE49-F238E27FC236}">
                <a16:creationId xmlns:a16="http://schemas.microsoft.com/office/drawing/2014/main" id="{86C910DB-2DE3-4879-992E-C5D0A415382F}"/>
              </a:ext>
            </a:extLst>
          </p:cNvPr>
          <p:cNvSpPr txBox="1"/>
          <p:nvPr/>
        </p:nvSpPr>
        <p:spPr>
          <a:xfrm>
            <a:off x="1321597" y="51631"/>
            <a:ext cx="10148355" cy="707884"/>
          </a:xfrm>
          <a:prstGeom prst="rect">
            <a:avLst/>
          </a:prstGeom>
          <a:gradFill>
            <a:gsLst>
              <a:gs pos="0">
                <a:sysClr val="window" lastClr="FFFFFF">
                  <a:lumMod val="65000"/>
                </a:sysClr>
              </a:gs>
              <a:gs pos="49000">
                <a:sysClr val="window" lastClr="FFFFFF">
                  <a:lumMod val="85000"/>
                </a:sysClr>
              </a:gs>
              <a:gs pos="100000">
                <a:srgbClr val="A5A5A5">
                  <a:lumMod val="60000"/>
                  <a:lumOff val="40000"/>
                </a:srgbClr>
              </a:gs>
            </a:gsLst>
            <a:lin ang="16200000" scaled="1"/>
          </a:gradFill>
          <a:scene3d>
            <a:camera prst="orthographicFront"/>
            <a:lightRig rig="threePt" dir="t"/>
          </a:scene3d>
          <a:sp3d>
            <a:bevelT/>
          </a:sp3d>
        </p:spPr>
        <p:txBody>
          <a:bodyPr wrap="square" lIns="91360" tIns="45719" rIns="91360" bIns="45719">
            <a:spAutoFit/>
          </a:bodyPr>
          <a:lstStyle/>
          <a:p>
            <a:pPr algn="ctr" defTabSz="456711">
              <a:defRPr/>
            </a:pPr>
            <a:endParaRPr lang="en-US" altLang="zh-TW" sz="4000" b="1" kern="0" dirty="0">
              <a:solidFill>
                <a:prstClr val="black"/>
              </a:solidFill>
              <a:latin typeface="Corbel" panose="020B0503020204020204"/>
            </a:endParaRPr>
          </a:p>
        </p:txBody>
      </p:sp>
      <p:sp>
        <p:nvSpPr>
          <p:cNvPr id="29" name="文字方塊 28">
            <a:extLst>
              <a:ext uri="{FF2B5EF4-FFF2-40B4-BE49-F238E27FC236}">
                <a16:creationId xmlns:a16="http://schemas.microsoft.com/office/drawing/2014/main" id="{DEE244AB-77CA-4A00-B103-AED65A3CDC09}"/>
              </a:ext>
            </a:extLst>
          </p:cNvPr>
          <p:cNvSpPr txBox="1"/>
          <p:nvPr/>
        </p:nvSpPr>
        <p:spPr>
          <a:xfrm>
            <a:off x="1321597" y="58014"/>
            <a:ext cx="10148355" cy="646329"/>
          </a:xfrm>
          <a:prstGeom prst="rect">
            <a:avLst/>
          </a:prstGeom>
          <a:noFill/>
        </p:spPr>
        <p:txBody>
          <a:bodyPr wrap="square" lIns="91360" tIns="45719" rIns="91360" bIns="45719">
            <a:spAutoFit/>
          </a:bodyPr>
          <a:lstStyle/>
          <a:p>
            <a:pPr algn="ctr" defTabSz="456711"/>
            <a:r>
              <a:rPr lang="en-US" altLang="zh-TW" sz="3600" b="1" dirty="0">
                <a:solidFill>
                  <a:prstClr val="black"/>
                </a:solidFill>
                <a:latin typeface="Corbel" panose="020B0503020204020204"/>
              </a:rPr>
              <a:t>Implantable electronic device applications</a:t>
            </a:r>
          </a:p>
        </p:txBody>
      </p:sp>
      <p:sp>
        <p:nvSpPr>
          <p:cNvPr id="2" name="投影片編號版面配置區 1">
            <a:extLst>
              <a:ext uri="{FF2B5EF4-FFF2-40B4-BE49-F238E27FC236}">
                <a16:creationId xmlns:a16="http://schemas.microsoft.com/office/drawing/2014/main" id="{156DB2BD-5225-4039-AE78-3CAA55D86310}"/>
              </a:ext>
            </a:extLst>
          </p:cNvPr>
          <p:cNvSpPr>
            <a:spLocks noGrp="1"/>
          </p:cNvSpPr>
          <p:nvPr>
            <p:ph type="sldNum" sz="quarter" idx="12"/>
          </p:nvPr>
        </p:nvSpPr>
        <p:spPr>
          <a:xfrm>
            <a:off x="9448800" y="6492876"/>
            <a:ext cx="2743200" cy="365125"/>
          </a:xfrm>
        </p:spPr>
        <p:txBody>
          <a:bodyPr/>
          <a:lstStyle/>
          <a:p>
            <a:fld id="{659AC9CD-1F57-414D-9CDB-E4B9357E5D72}" type="slidenum">
              <a:rPr lang="zh-TW" altLang="en-US" smtClean="0">
                <a:solidFill>
                  <a:prstClr val="black">
                    <a:tint val="75000"/>
                  </a:prstClr>
                </a:solidFill>
              </a:rPr>
              <a:pPr/>
              <a:t>3</a:t>
            </a:fld>
            <a:endParaRPr lang="zh-TW" altLang="en-US" dirty="0">
              <a:solidFill>
                <a:prstClr val="black">
                  <a:tint val="75000"/>
                </a:prstClr>
              </a:solidFill>
            </a:endParaRPr>
          </a:p>
        </p:txBody>
      </p:sp>
    </p:spTree>
    <p:extLst>
      <p:ext uri="{BB962C8B-B14F-4D97-AF65-F5344CB8AC3E}">
        <p14:creationId xmlns:p14="http://schemas.microsoft.com/office/powerpoint/2010/main" val="42684013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圖片 36">
            <a:extLst>
              <a:ext uri="{FF2B5EF4-FFF2-40B4-BE49-F238E27FC236}">
                <a16:creationId xmlns:a16="http://schemas.microsoft.com/office/drawing/2014/main" id="{8D88523A-92FB-466A-AFCF-892B4F33FD67}"/>
              </a:ext>
            </a:extLst>
          </p:cNvPr>
          <p:cNvPicPr>
            <a:picLocks noChangeAspect="1"/>
          </p:cNvPicPr>
          <p:nvPr/>
        </p:nvPicPr>
        <p:blipFill>
          <a:blip r:embed="rId3"/>
          <a:stretch>
            <a:fillRect/>
          </a:stretch>
        </p:blipFill>
        <p:spPr>
          <a:xfrm>
            <a:off x="0" y="0"/>
            <a:ext cx="12192000" cy="3816096"/>
          </a:xfrm>
          <a:prstGeom prst="rect">
            <a:avLst/>
          </a:prstGeom>
        </p:spPr>
      </p:pic>
      <p:pic>
        <p:nvPicPr>
          <p:cNvPr id="7" name="圖片 6">
            <a:extLst>
              <a:ext uri="{FF2B5EF4-FFF2-40B4-BE49-F238E27FC236}">
                <a16:creationId xmlns:a16="http://schemas.microsoft.com/office/drawing/2014/main" id="{2DC14D18-565F-47F4-8A36-06CDDC167DC4}"/>
              </a:ext>
            </a:extLst>
          </p:cNvPr>
          <p:cNvPicPr>
            <a:picLocks noChangeAspect="1"/>
          </p:cNvPicPr>
          <p:nvPr/>
        </p:nvPicPr>
        <p:blipFill>
          <a:blip r:embed="rId4"/>
          <a:stretch>
            <a:fillRect/>
          </a:stretch>
        </p:blipFill>
        <p:spPr>
          <a:xfrm>
            <a:off x="-1807336" y="1940383"/>
            <a:ext cx="12192000" cy="6857999"/>
          </a:xfrm>
          <a:prstGeom prst="rect">
            <a:avLst/>
          </a:prstGeom>
        </p:spPr>
      </p:pic>
      <p:pic>
        <p:nvPicPr>
          <p:cNvPr id="39" name="圖片 38">
            <a:extLst>
              <a:ext uri="{FF2B5EF4-FFF2-40B4-BE49-F238E27FC236}">
                <a16:creationId xmlns:a16="http://schemas.microsoft.com/office/drawing/2014/main" id="{5B729A21-C3A7-4153-B917-2A857AE83BE1}"/>
              </a:ext>
            </a:extLst>
          </p:cNvPr>
          <p:cNvPicPr>
            <a:picLocks noChangeAspect="1"/>
          </p:cNvPicPr>
          <p:nvPr/>
        </p:nvPicPr>
        <p:blipFill>
          <a:blip r:embed="rId5"/>
          <a:stretch>
            <a:fillRect/>
          </a:stretch>
        </p:blipFill>
        <p:spPr>
          <a:xfrm>
            <a:off x="-142874" y="1235869"/>
            <a:ext cx="6029324" cy="5382955"/>
          </a:xfrm>
          <a:prstGeom prst="rect">
            <a:avLst/>
          </a:prstGeom>
        </p:spPr>
      </p:pic>
      <p:grpSp>
        <p:nvGrpSpPr>
          <p:cNvPr id="41" name="群組 40">
            <a:extLst>
              <a:ext uri="{FF2B5EF4-FFF2-40B4-BE49-F238E27FC236}">
                <a16:creationId xmlns:a16="http://schemas.microsoft.com/office/drawing/2014/main" id="{05DB4B64-3D46-4300-869A-786E49365DCD}"/>
              </a:ext>
            </a:extLst>
          </p:cNvPr>
          <p:cNvGrpSpPr/>
          <p:nvPr/>
        </p:nvGrpSpPr>
        <p:grpSpPr>
          <a:xfrm>
            <a:off x="5777558" y="982115"/>
            <a:ext cx="6069103" cy="4543796"/>
            <a:chOff x="5896222" y="1331843"/>
            <a:chExt cx="6204582" cy="4901284"/>
          </a:xfrm>
        </p:grpSpPr>
        <p:pic>
          <p:nvPicPr>
            <p:cNvPr id="42" name="圖片 41">
              <a:extLst>
                <a:ext uri="{FF2B5EF4-FFF2-40B4-BE49-F238E27FC236}">
                  <a16:creationId xmlns:a16="http://schemas.microsoft.com/office/drawing/2014/main" id="{BDC720DB-C923-44DB-B274-CB47CA351FE0}"/>
                </a:ext>
              </a:extLst>
            </p:cNvPr>
            <p:cNvPicPr>
              <a:picLocks noChangeAspect="1"/>
            </p:cNvPicPr>
            <p:nvPr/>
          </p:nvPicPr>
          <p:blipFill>
            <a:blip r:embed="rId6" cstate="screen">
              <a:alphaModFix amt="98000"/>
              <a:extLst>
                <a:ext uri="{BEBA8EAE-BF5A-486C-A8C5-ECC9F3942E4B}">
                  <a14:imgProps xmlns:a14="http://schemas.microsoft.com/office/drawing/2010/main">
                    <a14:imgLayer r:embed="rId7">
                      <a14:imgEffect>
                        <a14:brightnessContrast bright="12000"/>
                      </a14:imgEffect>
                    </a14:imgLayer>
                  </a14:imgProps>
                </a:ext>
                <a:ext uri="{28A0092B-C50C-407E-A947-70E740481C1C}">
                  <a14:useLocalDpi xmlns:a14="http://schemas.microsoft.com/office/drawing/2010/main"/>
                </a:ext>
              </a:extLst>
            </a:blip>
            <a:stretch>
              <a:fillRect/>
            </a:stretch>
          </p:blipFill>
          <p:spPr>
            <a:xfrm>
              <a:off x="5896222" y="2471738"/>
              <a:ext cx="2949883" cy="3160588"/>
            </a:xfrm>
            <a:prstGeom prst="rect">
              <a:avLst/>
            </a:prstGeom>
            <a:effectLst>
              <a:outerShdw blurRad="63500" sx="102000" sy="102000" algn="ctr" rotWithShape="0">
                <a:prstClr val="black">
                  <a:alpha val="40000"/>
                </a:prstClr>
              </a:outerShdw>
            </a:effectLst>
          </p:spPr>
        </p:pic>
        <p:pic>
          <p:nvPicPr>
            <p:cNvPr id="43" name="圖片 42">
              <a:extLst>
                <a:ext uri="{FF2B5EF4-FFF2-40B4-BE49-F238E27FC236}">
                  <a16:creationId xmlns:a16="http://schemas.microsoft.com/office/drawing/2014/main" id="{8F2730DF-4C7A-40B9-8907-A6B451ECDC5C}"/>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40000"/>
                      </a14:imgEffect>
                    </a14:imgLayer>
                  </a14:imgProps>
                </a:ext>
              </a:extLst>
            </a:blip>
            <a:stretch>
              <a:fillRect/>
            </a:stretch>
          </p:blipFill>
          <p:spPr>
            <a:xfrm>
              <a:off x="8948051" y="1331843"/>
              <a:ext cx="3152753" cy="2398702"/>
            </a:xfrm>
            <a:prstGeom prst="rect">
              <a:avLst/>
            </a:prstGeom>
          </p:spPr>
        </p:pic>
        <p:sp>
          <p:nvSpPr>
            <p:cNvPr id="44" name="箭號: 向下 43">
              <a:extLst>
                <a:ext uri="{FF2B5EF4-FFF2-40B4-BE49-F238E27FC236}">
                  <a16:creationId xmlns:a16="http://schemas.microsoft.com/office/drawing/2014/main" id="{078697DF-7B92-4E42-AED1-2252009EA8D2}"/>
                </a:ext>
              </a:extLst>
            </p:cNvPr>
            <p:cNvSpPr/>
            <p:nvPr/>
          </p:nvSpPr>
          <p:spPr>
            <a:xfrm rot="14813989">
              <a:off x="8797026" y="3114257"/>
              <a:ext cx="457473" cy="946839"/>
            </a:xfrm>
            <a:prstGeom prst="downArrow">
              <a:avLst/>
            </a:prstGeom>
            <a:gradFill flip="none" rotWithShape="1">
              <a:gsLst>
                <a:gs pos="44000">
                  <a:srgbClr val="FF5050"/>
                </a:gs>
                <a:gs pos="100000">
                  <a:sysClr val="windowText" lastClr="000000"/>
                </a:gs>
                <a:gs pos="56000">
                  <a:srgbClr val="CC3300">
                    <a:alpha val="97000"/>
                  </a:srgbClr>
                </a:gs>
                <a:gs pos="4000">
                  <a:sysClr val="window" lastClr="FFFFFF"/>
                </a:gs>
              </a:gsLst>
              <a:lin ang="2700000" scaled="1"/>
              <a:tileRect/>
            </a:gradFill>
            <a:ln w="12700" cap="flat" cmpd="sng" algn="ctr">
              <a:noFill/>
              <a:prstDash val="solid"/>
              <a:miter lim="800000"/>
            </a:ln>
            <a:effectLst/>
          </p:spPr>
          <p:txBody>
            <a:bodyPr rtlCol="0" anchor="ctr"/>
            <a:lstStyle/>
            <a:p>
              <a:pPr algn="ctr" defTabSz="456711">
                <a:defRPr/>
              </a:pPr>
              <a:endParaRPr lang="zh-TW" altLang="en-US" sz="1867" kern="0">
                <a:solidFill>
                  <a:prstClr val="white"/>
                </a:solidFill>
                <a:latin typeface="Corbel" panose="020B0503020204020204"/>
              </a:endParaRPr>
            </a:p>
          </p:txBody>
        </p:sp>
        <p:pic>
          <p:nvPicPr>
            <p:cNvPr id="45" name="圖片 44">
              <a:extLst>
                <a:ext uri="{FF2B5EF4-FFF2-40B4-BE49-F238E27FC236}">
                  <a16:creationId xmlns:a16="http://schemas.microsoft.com/office/drawing/2014/main" id="{BC81F6C9-BBF2-4046-9F7C-634EC82083B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48051" y="4083456"/>
              <a:ext cx="3152753" cy="2149671"/>
            </a:xfrm>
            <a:prstGeom prst="rect">
              <a:avLst/>
            </a:prstGeom>
          </p:spPr>
        </p:pic>
        <p:sp>
          <p:nvSpPr>
            <p:cNvPr id="46" name="箭號: 向下 45">
              <a:extLst>
                <a:ext uri="{FF2B5EF4-FFF2-40B4-BE49-F238E27FC236}">
                  <a16:creationId xmlns:a16="http://schemas.microsoft.com/office/drawing/2014/main" id="{1340F1B9-F7C4-431B-9A16-692B36844050}"/>
                </a:ext>
              </a:extLst>
            </p:cNvPr>
            <p:cNvSpPr/>
            <p:nvPr/>
          </p:nvSpPr>
          <p:spPr>
            <a:xfrm rot="17665758">
              <a:off x="8797457" y="3853439"/>
              <a:ext cx="457473" cy="946839"/>
            </a:xfrm>
            <a:prstGeom prst="downArrow">
              <a:avLst/>
            </a:prstGeom>
            <a:gradFill flip="none" rotWithShape="1">
              <a:gsLst>
                <a:gs pos="44000">
                  <a:srgbClr val="FF5050"/>
                </a:gs>
                <a:gs pos="100000">
                  <a:sysClr val="windowText" lastClr="000000"/>
                </a:gs>
                <a:gs pos="56000">
                  <a:srgbClr val="CC3300">
                    <a:alpha val="97000"/>
                  </a:srgbClr>
                </a:gs>
                <a:gs pos="4000">
                  <a:sysClr val="window" lastClr="FFFFFF"/>
                </a:gs>
              </a:gsLst>
              <a:lin ang="2700000" scaled="1"/>
              <a:tileRect/>
            </a:gradFill>
            <a:ln w="12700" cap="flat" cmpd="sng" algn="ctr">
              <a:noFill/>
              <a:prstDash val="solid"/>
              <a:miter lim="800000"/>
            </a:ln>
            <a:effectLst/>
          </p:spPr>
          <p:txBody>
            <a:bodyPr rtlCol="0" anchor="ctr"/>
            <a:lstStyle/>
            <a:p>
              <a:pPr algn="ctr" defTabSz="456711">
                <a:defRPr/>
              </a:pPr>
              <a:endParaRPr lang="zh-TW" altLang="en-US" sz="1867" kern="0">
                <a:solidFill>
                  <a:prstClr val="white"/>
                </a:solidFill>
                <a:latin typeface="Corbel" panose="020B0503020204020204"/>
              </a:endParaRPr>
            </a:p>
          </p:txBody>
        </p:sp>
        <p:sp>
          <p:nvSpPr>
            <p:cNvPr id="47" name="文字方塊 46">
              <a:extLst>
                <a:ext uri="{FF2B5EF4-FFF2-40B4-BE49-F238E27FC236}">
                  <a16:creationId xmlns:a16="http://schemas.microsoft.com/office/drawing/2014/main" id="{EDD01088-1CBE-4A50-869B-8EB188AD0B9C}"/>
                </a:ext>
              </a:extLst>
            </p:cNvPr>
            <p:cNvSpPr txBox="1"/>
            <p:nvPr/>
          </p:nvSpPr>
          <p:spPr>
            <a:xfrm>
              <a:off x="10529888" y="2699120"/>
              <a:ext cx="1570916" cy="1073715"/>
            </a:xfrm>
            <a:prstGeom prst="rect">
              <a:avLst/>
            </a:prstGeom>
            <a:noFill/>
          </p:spPr>
          <p:txBody>
            <a:bodyPr wrap="square">
              <a:spAutoFit/>
            </a:bodyPr>
            <a:lstStyle/>
            <a:p>
              <a:pPr algn="just" defTabSz="456711">
                <a:defRPr/>
              </a:pPr>
              <a:r>
                <a:rPr lang="en-US" altLang="zh-TW" sz="1467" b="1" kern="0" dirty="0">
                  <a:solidFill>
                    <a:prstClr val="white"/>
                  </a:solidFill>
                  <a:latin typeface="Corbel" panose="020B0503020204020204"/>
                </a:rPr>
                <a:t>Inflammatory reaction causes electrodes to become sticky</a:t>
              </a:r>
              <a:endParaRPr lang="zh-TW" altLang="en-US" sz="1467" b="1" kern="0" dirty="0">
                <a:solidFill>
                  <a:prstClr val="white"/>
                </a:solidFill>
                <a:latin typeface="Corbel" panose="020B0503020204020204"/>
              </a:endParaRPr>
            </a:p>
          </p:txBody>
        </p:sp>
      </p:grpSp>
      <p:sp>
        <p:nvSpPr>
          <p:cNvPr id="48" name="文字方塊 47">
            <a:extLst>
              <a:ext uri="{FF2B5EF4-FFF2-40B4-BE49-F238E27FC236}">
                <a16:creationId xmlns:a16="http://schemas.microsoft.com/office/drawing/2014/main" id="{D1519AC2-440A-4B98-B491-0FB49C5FF8B0}"/>
              </a:ext>
            </a:extLst>
          </p:cNvPr>
          <p:cNvSpPr txBox="1"/>
          <p:nvPr/>
        </p:nvSpPr>
        <p:spPr>
          <a:xfrm>
            <a:off x="5715538" y="5599662"/>
            <a:ext cx="6202519" cy="1241620"/>
          </a:xfrm>
          <a:prstGeom prst="rect">
            <a:avLst/>
          </a:prstGeom>
          <a:gradFill flip="none" rotWithShape="1">
            <a:gsLst>
              <a:gs pos="0">
                <a:srgbClr val="FCB11C">
                  <a:lumMod val="75000"/>
                  <a:alpha val="62000"/>
                </a:srgbClr>
              </a:gs>
              <a:gs pos="40000">
                <a:sysClr val="window" lastClr="FFFFFF"/>
              </a:gs>
              <a:gs pos="70000">
                <a:sysClr val="window" lastClr="FFFFFF"/>
              </a:gs>
              <a:gs pos="100000">
                <a:srgbClr val="F4DE3A">
                  <a:lumMod val="40000"/>
                  <a:lumOff val="60000"/>
                </a:srgbClr>
              </a:gs>
            </a:gsLst>
            <a:lin ang="2700000" scaled="1"/>
            <a:tileRect/>
          </a:gradFill>
        </p:spPr>
        <p:txBody>
          <a:bodyPr wrap="square" lIns="91360" tIns="45719" rIns="91360" bIns="45719">
            <a:spAutoFit/>
          </a:bodyPr>
          <a:lstStyle/>
          <a:p>
            <a:pPr marL="285477" indent="-285477" algn="just" defTabSz="456711">
              <a:buFont typeface="Arial" panose="020B0604020202020204" pitchFamily="34" charset="0"/>
              <a:buChar char="•"/>
              <a:defRPr/>
            </a:pPr>
            <a:r>
              <a:rPr lang="en-US" altLang="zh-TW" sz="1867" b="1" kern="0" dirty="0">
                <a:solidFill>
                  <a:srgbClr val="FF0000"/>
                </a:solidFill>
                <a:latin typeface="Corbel" panose="020B0503020204020204"/>
              </a:rPr>
              <a:t>Mechanical friction and inflammation </a:t>
            </a:r>
            <a:r>
              <a:rPr lang="en-US" altLang="zh-TW" sz="1867" kern="0" dirty="0">
                <a:solidFill>
                  <a:prstClr val="black"/>
                </a:solidFill>
                <a:latin typeface="Corbel" panose="020B0503020204020204"/>
              </a:rPr>
              <a:t>caused by long-term implantation. </a:t>
            </a:r>
          </a:p>
          <a:p>
            <a:pPr marL="285477" indent="-285477" algn="just" defTabSz="456711">
              <a:buFont typeface="Arial" panose="020B0604020202020204" pitchFamily="34" charset="0"/>
              <a:buChar char="•"/>
              <a:defRPr/>
            </a:pPr>
            <a:r>
              <a:rPr lang="en-US" altLang="zh-TW" sz="1867" kern="0" dirty="0">
                <a:solidFill>
                  <a:prstClr val="black"/>
                </a:solidFill>
                <a:latin typeface="Corbel" panose="020B0503020204020204"/>
              </a:rPr>
              <a:t>It is challenging to </a:t>
            </a:r>
            <a:r>
              <a:rPr lang="en-US" altLang="zh-TW" sz="1867" b="1" kern="0" dirty="0">
                <a:solidFill>
                  <a:srgbClr val="FF0000"/>
                </a:solidFill>
                <a:latin typeface="Corbel" panose="020B0503020204020204"/>
              </a:rPr>
              <a:t>conform to the curved contour of soft tissues with lacerations.</a:t>
            </a:r>
            <a:endParaRPr lang="zh-TW" altLang="en-US" sz="1867" b="1" kern="0" dirty="0">
              <a:solidFill>
                <a:srgbClr val="FF0000"/>
              </a:solidFill>
              <a:latin typeface="Corbel" panose="020B0503020204020204"/>
            </a:endParaRPr>
          </a:p>
        </p:txBody>
      </p:sp>
      <p:sp>
        <p:nvSpPr>
          <p:cNvPr id="49" name="文字方塊 48">
            <a:extLst>
              <a:ext uri="{FF2B5EF4-FFF2-40B4-BE49-F238E27FC236}">
                <a16:creationId xmlns:a16="http://schemas.microsoft.com/office/drawing/2014/main" id="{EFCBB97F-358A-4DE9-B201-6F6381B4B328}"/>
              </a:ext>
            </a:extLst>
          </p:cNvPr>
          <p:cNvSpPr txBox="1"/>
          <p:nvPr/>
        </p:nvSpPr>
        <p:spPr>
          <a:xfrm>
            <a:off x="10384664" y="4556661"/>
            <a:ext cx="1473309" cy="995399"/>
          </a:xfrm>
          <a:prstGeom prst="rect">
            <a:avLst/>
          </a:prstGeom>
          <a:noFill/>
        </p:spPr>
        <p:txBody>
          <a:bodyPr wrap="square" lIns="91360" tIns="45719" rIns="91360" bIns="45719">
            <a:spAutoFit/>
          </a:bodyPr>
          <a:lstStyle/>
          <a:p>
            <a:pPr algn="just" defTabSz="456711"/>
            <a:r>
              <a:rPr lang="en-US" altLang="zh-TW" sz="1467" b="1" dirty="0">
                <a:solidFill>
                  <a:prstClr val="white"/>
                </a:solidFill>
                <a:latin typeface="Corbel" panose="020B0503020204020204"/>
              </a:rPr>
              <a:t>Inflammatory reaction causes electrodes to become sticky</a:t>
            </a:r>
            <a:endParaRPr lang="zh-TW" altLang="en-US" sz="1467" b="1" dirty="0">
              <a:solidFill>
                <a:prstClr val="white"/>
              </a:solidFill>
              <a:latin typeface="Corbel" panose="020B0503020204020204"/>
            </a:endParaRPr>
          </a:p>
        </p:txBody>
      </p:sp>
      <p:sp>
        <p:nvSpPr>
          <p:cNvPr id="54" name="文字方塊 53">
            <a:extLst>
              <a:ext uri="{FF2B5EF4-FFF2-40B4-BE49-F238E27FC236}">
                <a16:creationId xmlns:a16="http://schemas.microsoft.com/office/drawing/2014/main" id="{B7C2FF6A-CD58-405E-AC7A-7357DD0DD936}"/>
              </a:ext>
            </a:extLst>
          </p:cNvPr>
          <p:cNvSpPr txBox="1"/>
          <p:nvPr/>
        </p:nvSpPr>
        <p:spPr>
          <a:xfrm>
            <a:off x="1321597" y="51631"/>
            <a:ext cx="10148355" cy="707884"/>
          </a:xfrm>
          <a:prstGeom prst="rect">
            <a:avLst/>
          </a:prstGeom>
          <a:gradFill>
            <a:gsLst>
              <a:gs pos="0">
                <a:sysClr val="window" lastClr="FFFFFF">
                  <a:lumMod val="65000"/>
                </a:sysClr>
              </a:gs>
              <a:gs pos="49000">
                <a:sysClr val="window" lastClr="FFFFFF">
                  <a:lumMod val="85000"/>
                </a:sysClr>
              </a:gs>
              <a:gs pos="100000">
                <a:srgbClr val="A5A5A5">
                  <a:lumMod val="60000"/>
                  <a:lumOff val="40000"/>
                </a:srgbClr>
              </a:gs>
            </a:gsLst>
            <a:lin ang="16200000" scaled="1"/>
          </a:gradFill>
          <a:scene3d>
            <a:camera prst="orthographicFront"/>
            <a:lightRig rig="threePt" dir="t"/>
          </a:scene3d>
          <a:sp3d>
            <a:bevelT/>
          </a:sp3d>
        </p:spPr>
        <p:txBody>
          <a:bodyPr wrap="square" lIns="91360" tIns="45719" rIns="91360" bIns="45719">
            <a:spAutoFit/>
          </a:bodyPr>
          <a:lstStyle/>
          <a:p>
            <a:pPr algn="ctr" defTabSz="456711">
              <a:defRPr/>
            </a:pPr>
            <a:endParaRPr lang="en-US" altLang="zh-TW" sz="4000" b="1" kern="0" dirty="0">
              <a:solidFill>
                <a:prstClr val="black"/>
              </a:solidFill>
              <a:latin typeface="Corbel" panose="020B0503020204020204"/>
            </a:endParaRPr>
          </a:p>
        </p:txBody>
      </p:sp>
      <p:sp>
        <p:nvSpPr>
          <p:cNvPr id="55" name="文字方塊 54">
            <a:extLst>
              <a:ext uri="{FF2B5EF4-FFF2-40B4-BE49-F238E27FC236}">
                <a16:creationId xmlns:a16="http://schemas.microsoft.com/office/drawing/2014/main" id="{61A1777E-13B4-4717-A151-3DB6490623F8}"/>
              </a:ext>
            </a:extLst>
          </p:cNvPr>
          <p:cNvSpPr txBox="1"/>
          <p:nvPr/>
        </p:nvSpPr>
        <p:spPr>
          <a:xfrm>
            <a:off x="1321597" y="58014"/>
            <a:ext cx="10148355" cy="646329"/>
          </a:xfrm>
          <a:prstGeom prst="rect">
            <a:avLst/>
          </a:prstGeom>
          <a:noFill/>
        </p:spPr>
        <p:txBody>
          <a:bodyPr wrap="square" lIns="91360" tIns="45719" rIns="91360" bIns="45719">
            <a:spAutoFit/>
          </a:bodyPr>
          <a:lstStyle/>
          <a:p>
            <a:pPr algn="ctr" defTabSz="456711"/>
            <a:r>
              <a:rPr lang="en-US" altLang="zh-TW" sz="3600" b="1" dirty="0">
                <a:solidFill>
                  <a:prstClr val="black"/>
                </a:solidFill>
                <a:latin typeface="Corbel" panose="020B0503020204020204"/>
              </a:rPr>
              <a:t> Current Limitations of Neural Implant Chips</a:t>
            </a:r>
          </a:p>
        </p:txBody>
      </p:sp>
      <p:sp>
        <p:nvSpPr>
          <p:cNvPr id="2" name="投影片編號版面配置區 1">
            <a:extLst>
              <a:ext uri="{FF2B5EF4-FFF2-40B4-BE49-F238E27FC236}">
                <a16:creationId xmlns:a16="http://schemas.microsoft.com/office/drawing/2014/main" id="{9EE6C666-F91C-4F8C-A2F8-0661E8B4D811}"/>
              </a:ext>
            </a:extLst>
          </p:cNvPr>
          <p:cNvSpPr>
            <a:spLocks noGrp="1"/>
          </p:cNvSpPr>
          <p:nvPr>
            <p:ph type="sldNum" sz="quarter" idx="12"/>
          </p:nvPr>
        </p:nvSpPr>
        <p:spPr>
          <a:xfrm>
            <a:off x="9448800" y="6527660"/>
            <a:ext cx="2743200" cy="365125"/>
          </a:xfrm>
        </p:spPr>
        <p:txBody>
          <a:bodyPr/>
          <a:lstStyle/>
          <a:p>
            <a:fld id="{659AC9CD-1F57-414D-9CDB-E4B9357E5D72}" type="slidenum">
              <a:rPr lang="zh-TW" altLang="en-US" smtClean="0">
                <a:solidFill>
                  <a:prstClr val="black">
                    <a:tint val="75000"/>
                  </a:prstClr>
                </a:solidFill>
              </a:rPr>
              <a:pPr/>
              <a:t>4</a:t>
            </a:fld>
            <a:endParaRPr lang="zh-TW" altLang="en-US" dirty="0">
              <a:solidFill>
                <a:prstClr val="black">
                  <a:tint val="75000"/>
                </a:prstClr>
              </a:solidFill>
            </a:endParaRPr>
          </a:p>
        </p:txBody>
      </p:sp>
      <p:sp>
        <p:nvSpPr>
          <p:cNvPr id="17" name="矩形 16">
            <a:extLst>
              <a:ext uri="{FF2B5EF4-FFF2-40B4-BE49-F238E27FC236}">
                <a16:creationId xmlns:a16="http://schemas.microsoft.com/office/drawing/2014/main" id="{33149EA8-FCB5-4E44-873F-844066D8020D}"/>
              </a:ext>
            </a:extLst>
          </p:cNvPr>
          <p:cNvSpPr/>
          <p:nvPr/>
        </p:nvSpPr>
        <p:spPr>
          <a:xfrm>
            <a:off x="1563805" y="947190"/>
            <a:ext cx="2615971" cy="461663"/>
          </a:xfrm>
          <a:prstGeom prst="rect">
            <a:avLst/>
          </a:prstGeom>
          <a:gradFill flip="none" rotWithShape="1">
            <a:gsLst>
              <a:gs pos="0">
                <a:schemeClr val="tx1">
                  <a:lumMod val="50000"/>
                  <a:lumOff val="50000"/>
                </a:schemeClr>
              </a:gs>
              <a:gs pos="52000">
                <a:schemeClr val="bg1">
                  <a:lumMod val="95000"/>
                </a:schemeClr>
              </a:gs>
              <a:gs pos="98000">
                <a:schemeClr val="tx1">
                  <a:lumMod val="50000"/>
                  <a:lumOff val="50000"/>
                </a:schemeClr>
              </a:gs>
            </a:gsLst>
            <a:path path="circle">
              <a:fillToRect t="100000" r="100000"/>
            </a:path>
            <a:tileRect l="-100000" b="-100000"/>
          </a:gradFill>
          <a:scene3d>
            <a:camera prst="orthographicFront"/>
            <a:lightRig rig="threePt" dir="t"/>
          </a:scene3d>
          <a:sp3d>
            <a:bevelT/>
          </a:sp3d>
        </p:spPr>
        <p:txBody>
          <a:bodyPr wrap="square" lIns="91360" tIns="45719" rIns="91360" bIns="45719">
            <a:spAutoFit/>
          </a:bodyPr>
          <a:lstStyle/>
          <a:p>
            <a:pPr algn="ctr" defTabSz="913470"/>
            <a:r>
              <a:rPr lang="en-US" altLang="zh-TW" sz="2400" dirty="0">
                <a:solidFill>
                  <a:prstClr val="black"/>
                </a:solidFill>
                <a:ea typeface="微軟正黑體" panose="020B0604030504040204" pitchFamily="34" charset="-120"/>
              </a:rPr>
              <a:t>Rigid electrode</a:t>
            </a:r>
          </a:p>
        </p:txBody>
      </p:sp>
    </p:spTree>
    <p:extLst>
      <p:ext uri="{BB962C8B-B14F-4D97-AF65-F5344CB8AC3E}">
        <p14:creationId xmlns:p14="http://schemas.microsoft.com/office/powerpoint/2010/main" val="3575307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文字方塊 48">
            <a:extLst>
              <a:ext uri="{FF2B5EF4-FFF2-40B4-BE49-F238E27FC236}">
                <a16:creationId xmlns:a16="http://schemas.microsoft.com/office/drawing/2014/main" id="{EFCBB97F-358A-4DE9-B201-6F6381B4B328}"/>
              </a:ext>
            </a:extLst>
          </p:cNvPr>
          <p:cNvSpPr txBox="1"/>
          <p:nvPr/>
        </p:nvSpPr>
        <p:spPr>
          <a:xfrm>
            <a:off x="10384664" y="4556661"/>
            <a:ext cx="1473309" cy="995399"/>
          </a:xfrm>
          <a:prstGeom prst="rect">
            <a:avLst/>
          </a:prstGeom>
          <a:noFill/>
        </p:spPr>
        <p:txBody>
          <a:bodyPr wrap="square" lIns="91360" tIns="45719" rIns="91360" bIns="45719">
            <a:spAutoFit/>
          </a:bodyPr>
          <a:lstStyle/>
          <a:p>
            <a:pPr algn="just" defTabSz="456711"/>
            <a:r>
              <a:rPr lang="en-US" altLang="zh-TW" sz="1467" b="1" dirty="0">
                <a:solidFill>
                  <a:prstClr val="white"/>
                </a:solidFill>
                <a:latin typeface="Corbel" panose="020B0503020204020204"/>
              </a:rPr>
              <a:t>Inflammatory reaction causes electrodes to become sticky</a:t>
            </a:r>
            <a:endParaRPr lang="zh-TW" altLang="en-US" sz="1467" b="1" dirty="0">
              <a:solidFill>
                <a:prstClr val="white"/>
              </a:solidFill>
              <a:latin typeface="Corbel" panose="020B0503020204020204"/>
            </a:endParaRPr>
          </a:p>
        </p:txBody>
      </p:sp>
      <p:pic>
        <p:nvPicPr>
          <p:cNvPr id="16" name="圖片 15">
            <a:extLst>
              <a:ext uri="{FF2B5EF4-FFF2-40B4-BE49-F238E27FC236}">
                <a16:creationId xmlns:a16="http://schemas.microsoft.com/office/drawing/2014/main" id="{1164C340-0D90-4CA5-9936-2FCB9A26F60E}"/>
              </a:ext>
            </a:extLst>
          </p:cNvPr>
          <p:cNvPicPr>
            <a:picLocks noChangeAspect="1"/>
          </p:cNvPicPr>
          <p:nvPr/>
        </p:nvPicPr>
        <p:blipFill>
          <a:blip r:embed="rId3">
            <a:alphaModFix amt="11000"/>
            <a:extLst>
              <a:ext uri="{BEBA8EAE-BF5A-486C-A8C5-ECC9F3942E4B}">
                <a14:imgProps xmlns:a14="http://schemas.microsoft.com/office/drawing/2010/main">
                  <a14:imgLayer r:embed="rId4">
                    <a14:imgEffect>
                      <a14:sharpenSoften amount="-3000"/>
                    </a14:imgEffect>
                    <a14:imgEffect>
                      <a14:brightnessContrast bright="46000"/>
                    </a14:imgEffect>
                  </a14:imgLayer>
                </a14:imgProps>
              </a:ext>
            </a:extLst>
          </a:blip>
          <a:stretch>
            <a:fillRect/>
          </a:stretch>
        </p:blipFill>
        <p:spPr>
          <a:xfrm>
            <a:off x="-1" y="-10347"/>
            <a:ext cx="12244389" cy="6868347"/>
          </a:xfrm>
          <a:prstGeom prst="rect">
            <a:avLst/>
          </a:prstGeom>
        </p:spPr>
      </p:pic>
      <p:sp>
        <p:nvSpPr>
          <p:cNvPr id="17" name="文字方塊 16">
            <a:extLst>
              <a:ext uri="{FF2B5EF4-FFF2-40B4-BE49-F238E27FC236}">
                <a16:creationId xmlns:a16="http://schemas.microsoft.com/office/drawing/2014/main" id="{F678CF3E-FB17-4DA6-B474-5C0C7343A027}"/>
              </a:ext>
            </a:extLst>
          </p:cNvPr>
          <p:cNvSpPr txBox="1"/>
          <p:nvPr/>
        </p:nvSpPr>
        <p:spPr>
          <a:xfrm>
            <a:off x="1321597" y="51631"/>
            <a:ext cx="10148355" cy="707884"/>
          </a:xfrm>
          <a:prstGeom prst="rect">
            <a:avLst/>
          </a:prstGeom>
          <a:gradFill>
            <a:gsLst>
              <a:gs pos="0">
                <a:schemeClr val="bg1">
                  <a:lumMod val="65000"/>
                </a:schemeClr>
              </a:gs>
              <a:gs pos="49000">
                <a:sysClr val="window" lastClr="FFFFFF">
                  <a:lumMod val="85000"/>
                </a:sysClr>
              </a:gs>
              <a:gs pos="100000">
                <a:srgbClr val="A5A5A5">
                  <a:lumMod val="60000"/>
                  <a:lumOff val="40000"/>
                </a:srgbClr>
              </a:gs>
            </a:gsLst>
            <a:lin ang="16200000" scaled="1"/>
          </a:gradFill>
          <a:scene3d>
            <a:camera prst="orthographicFront"/>
            <a:lightRig rig="threePt" dir="t"/>
          </a:scene3d>
          <a:sp3d>
            <a:bevelT/>
          </a:sp3d>
        </p:spPr>
        <p:txBody>
          <a:bodyPr wrap="square" lIns="91360" tIns="45719" rIns="91360" bIns="45719">
            <a:spAutoFit/>
          </a:bodyPr>
          <a:lstStyle/>
          <a:p>
            <a:pPr algn="ctr" defTabSz="913470"/>
            <a:endParaRPr lang="en-US" altLang="zh-TW" sz="4000" b="1" dirty="0">
              <a:solidFill>
                <a:prstClr val="black"/>
              </a:solidFill>
            </a:endParaRPr>
          </a:p>
        </p:txBody>
      </p:sp>
      <p:sp>
        <p:nvSpPr>
          <p:cNvPr id="18" name="文字方塊 17">
            <a:extLst>
              <a:ext uri="{FF2B5EF4-FFF2-40B4-BE49-F238E27FC236}">
                <a16:creationId xmlns:a16="http://schemas.microsoft.com/office/drawing/2014/main" id="{59A2D159-8213-4708-AEB9-303E4A5F7653}"/>
              </a:ext>
            </a:extLst>
          </p:cNvPr>
          <p:cNvSpPr txBox="1"/>
          <p:nvPr/>
        </p:nvSpPr>
        <p:spPr>
          <a:xfrm>
            <a:off x="1321597" y="58014"/>
            <a:ext cx="10148355" cy="646329"/>
          </a:xfrm>
          <a:prstGeom prst="rect">
            <a:avLst/>
          </a:prstGeom>
          <a:noFill/>
        </p:spPr>
        <p:txBody>
          <a:bodyPr wrap="square" lIns="91360" tIns="45719" rIns="91360" bIns="45719">
            <a:spAutoFit/>
          </a:bodyPr>
          <a:lstStyle/>
          <a:p>
            <a:pPr algn="ctr" defTabSz="913470"/>
            <a:r>
              <a:rPr lang="en-US" altLang="zh-TW" sz="3600" b="1" dirty="0">
                <a:solidFill>
                  <a:prstClr val="black"/>
                </a:solidFill>
              </a:rPr>
              <a:t>Limitations of tissue engineering treatments</a:t>
            </a:r>
          </a:p>
        </p:txBody>
      </p:sp>
      <p:pic>
        <p:nvPicPr>
          <p:cNvPr id="19" name="圖片 18">
            <a:extLst>
              <a:ext uri="{FF2B5EF4-FFF2-40B4-BE49-F238E27FC236}">
                <a16:creationId xmlns:a16="http://schemas.microsoft.com/office/drawing/2014/main" id="{09D80999-41BB-4E44-8069-340EFCC9EB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4029" y="1569775"/>
            <a:ext cx="5459555" cy="5040656"/>
          </a:xfrm>
          <a:prstGeom prst="rect">
            <a:avLst/>
          </a:prstGeom>
          <a:effectLst>
            <a:outerShdw blurRad="63500" sx="102000" sy="102000" algn="ctr" rotWithShape="0">
              <a:prstClr val="black">
                <a:alpha val="40000"/>
              </a:prstClr>
            </a:outerShdw>
          </a:effectLst>
        </p:spPr>
      </p:pic>
      <p:sp>
        <p:nvSpPr>
          <p:cNvPr id="20" name="文字方塊 19">
            <a:extLst>
              <a:ext uri="{FF2B5EF4-FFF2-40B4-BE49-F238E27FC236}">
                <a16:creationId xmlns:a16="http://schemas.microsoft.com/office/drawing/2014/main" id="{0E2056A0-59E1-400E-A3B2-07F2580157E7}"/>
              </a:ext>
            </a:extLst>
          </p:cNvPr>
          <p:cNvSpPr txBox="1"/>
          <p:nvPr/>
        </p:nvSpPr>
        <p:spPr>
          <a:xfrm>
            <a:off x="828675" y="1002826"/>
            <a:ext cx="4136232" cy="461663"/>
          </a:xfrm>
          <a:prstGeom prst="rect">
            <a:avLst/>
          </a:prstGeom>
          <a:gradFill flip="none" rotWithShape="1">
            <a:gsLst>
              <a:gs pos="0">
                <a:srgbClr val="0066CC"/>
              </a:gs>
              <a:gs pos="49000">
                <a:schemeClr val="bg1"/>
              </a:gs>
              <a:gs pos="100000">
                <a:srgbClr val="87C4FA"/>
              </a:gs>
            </a:gsLst>
            <a:lin ang="2700000" scaled="1"/>
            <a:tileRect/>
          </a:gradFill>
          <a:scene3d>
            <a:camera prst="orthographicFront"/>
            <a:lightRig rig="threePt" dir="t"/>
          </a:scene3d>
          <a:sp3d>
            <a:bevelT/>
          </a:sp3d>
        </p:spPr>
        <p:txBody>
          <a:bodyPr wrap="square" lIns="91360" tIns="45719" rIns="91360" bIns="45719">
            <a:spAutoFit/>
          </a:bodyPr>
          <a:lstStyle/>
          <a:p>
            <a:pPr algn="ctr" defTabSz="456711">
              <a:defRPr/>
            </a:pPr>
            <a:r>
              <a:rPr lang="en-US" altLang="zh-TW" sz="2400" dirty="0">
                <a:solidFill>
                  <a:prstClr val="black"/>
                </a:solidFill>
                <a:latin typeface="Corbel" panose="020B0503020204020204"/>
              </a:rPr>
              <a:t>Hydrogel dressing application</a:t>
            </a:r>
            <a:endParaRPr lang="zh-TW" altLang="en-US" sz="2400" dirty="0">
              <a:solidFill>
                <a:prstClr val="black"/>
              </a:solidFill>
              <a:latin typeface="Corbel" panose="020B0503020204020204"/>
            </a:endParaRPr>
          </a:p>
        </p:txBody>
      </p:sp>
      <p:pic>
        <p:nvPicPr>
          <p:cNvPr id="21" name="圖片 20">
            <a:extLst>
              <a:ext uri="{FF2B5EF4-FFF2-40B4-BE49-F238E27FC236}">
                <a16:creationId xmlns:a16="http://schemas.microsoft.com/office/drawing/2014/main" id="{04780538-D660-4D66-AAA1-F84A9C854E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34490" y="1550039"/>
            <a:ext cx="6045436" cy="3543876"/>
          </a:xfrm>
          <a:prstGeom prst="rect">
            <a:avLst/>
          </a:prstGeom>
          <a:effectLst>
            <a:outerShdw blurRad="63500" sx="102000" sy="102000" algn="ctr" rotWithShape="0">
              <a:prstClr val="black">
                <a:alpha val="40000"/>
              </a:prstClr>
            </a:outerShdw>
          </a:effectLst>
        </p:spPr>
      </p:pic>
      <p:sp>
        <p:nvSpPr>
          <p:cNvPr id="22" name="文字方塊 21">
            <a:extLst>
              <a:ext uri="{FF2B5EF4-FFF2-40B4-BE49-F238E27FC236}">
                <a16:creationId xmlns:a16="http://schemas.microsoft.com/office/drawing/2014/main" id="{2A1E55F4-6FFB-4691-A21E-8E3C4428CB14}"/>
              </a:ext>
            </a:extLst>
          </p:cNvPr>
          <p:cNvSpPr txBox="1"/>
          <p:nvPr/>
        </p:nvSpPr>
        <p:spPr>
          <a:xfrm>
            <a:off x="6889079" y="897615"/>
            <a:ext cx="4136232" cy="461663"/>
          </a:xfrm>
          <a:prstGeom prst="rect">
            <a:avLst/>
          </a:prstGeom>
          <a:gradFill flip="none" rotWithShape="1">
            <a:gsLst>
              <a:gs pos="0">
                <a:srgbClr val="0066CC"/>
              </a:gs>
              <a:gs pos="49000">
                <a:schemeClr val="bg1"/>
              </a:gs>
              <a:gs pos="100000">
                <a:srgbClr val="87C4FA"/>
              </a:gs>
            </a:gsLst>
            <a:lin ang="2700000" scaled="1"/>
            <a:tileRect/>
          </a:gradFill>
          <a:scene3d>
            <a:camera prst="orthographicFront"/>
            <a:lightRig rig="threePt" dir="t"/>
          </a:scene3d>
          <a:sp3d>
            <a:bevelT/>
          </a:sp3d>
        </p:spPr>
        <p:txBody>
          <a:bodyPr wrap="square" lIns="91360" tIns="45719" rIns="91360" bIns="45719">
            <a:spAutoFit/>
          </a:bodyPr>
          <a:lstStyle/>
          <a:p>
            <a:pPr algn="ctr" defTabSz="456711">
              <a:defRPr/>
            </a:pPr>
            <a:r>
              <a:rPr lang="en-US" altLang="zh-TW" sz="2400" dirty="0">
                <a:solidFill>
                  <a:prstClr val="black"/>
                </a:solidFill>
                <a:latin typeface="Corbel" panose="020B0503020204020204"/>
              </a:rPr>
              <a:t>Hydrogel conduit treatment</a:t>
            </a:r>
          </a:p>
        </p:txBody>
      </p:sp>
      <p:sp>
        <p:nvSpPr>
          <p:cNvPr id="23" name="文字方塊 22">
            <a:extLst>
              <a:ext uri="{FF2B5EF4-FFF2-40B4-BE49-F238E27FC236}">
                <a16:creationId xmlns:a16="http://schemas.microsoft.com/office/drawing/2014/main" id="{445D909E-3601-4621-9149-510147FA4969}"/>
              </a:ext>
            </a:extLst>
          </p:cNvPr>
          <p:cNvSpPr txBox="1"/>
          <p:nvPr/>
        </p:nvSpPr>
        <p:spPr>
          <a:xfrm>
            <a:off x="5934490" y="5363659"/>
            <a:ext cx="6045436" cy="1385377"/>
          </a:xfrm>
          <a:prstGeom prst="rect">
            <a:avLst/>
          </a:prstGeom>
          <a:gradFill flip="none" rotWithShape="1">
            <a:gsLst>
              <a:gs pos="0">
                <a:schemeClr val="accent2">
                  <a:lumMod val="60000"/>
                  <a:lumOff val="40000"/>
                </a:schemeClr>
              </a:gs>
              <a:gs pos="40000">
                <a:schemeClr val="bg1"/>
              </a:gs>
              <a:gs pos="70000">
                <a:schemeClr val="bg1"/>
              </a:gs>
              <a:gs pos="100000">
                <a:schemeClr val="bg2">
                  <a:lumMod val="40000"/>
                  <a:lumOff val="60000"/>
                </a:schemeClr>
              </a:gs>
            </a:gsLst>
            <a:lin ang="2700000" scaled="1"/>
            <a:tileRect/>
          </a:gradFill>
        </p:spPr>
        <p:txBody>
          <a:bodyPr wrap="square" lIns="91360" tIns="45719" rIns="91360" bIns="45719">
            <a:spAutoFit/>
          </a:bodyPr>
          <a:lstStyle/>
          <a:p>
            <a:pPr marL="342570" indent="-342570" algn="just" defTabSz="913470">
              <a:lnSpc>
                <a:spcPct val="150000"/>
              </a:lnSpc>
              <a:buFont typeface="Arial" panose="020B0604020202020204" pitchFamily="34" charset="0"/>
              <a:buChar char="•"/>
            </a:pPr>
            <a:r>
              <a:rPr lang="en-US" altLang="zh-TW" sz="1867" b="1" dirty="0">
                <a:solidFill>
                  <a:srgbClr val="FF0000"/>
                </a:solidFill>
                <a:ea typeface="微軟正黑體" panose="020B0604030504040204" pitchFamily="34" charset="-120"/>
              </a:rPr>
              <a:t>Non-precise</a:t>
            </a:r>
            <a:r>
              <a:rPr lang="en-US" altLang="zh-TW" sz="1867" b="1" dirty="0">
                <a:solidFill>
                  <a:prstClr val="black"/>
                </a:solidFill>
                <a:ea typeface="微軟正黑體" panose="020B0604030504040204" pitchFamily="34" charset="-120"/>
              </a:rPr>
              <a:t> </a:t>
            </a:r>
            <a:r>
              <a:rPr lang="en-US" altLang="zh-TW" sz="1867" b="1" dirty="0">
                <a:solidFill>
                  <a:srgbClr val="FF0000"/>
                </a:solidFill>
                <a:ea typeface="微軟正黑體" panose="020B0604030504040204" pitchFamily="34" charset="-120"/>
              </a:rPr>
              <a:t>and specific </a:t>
            </a:r>
            <a:r>
              <a:rPr lang="en-US" altLang="zh-TW" sz="1867" dirty="0">
                <a:solidFill>
                  <a:prstClr val="black"/>
                </a:solidFill>
                <a:ea typeface="微軟正黑體" panose="020B0604030504040204" pitchFamily="34" charset="-120"/>
              </a:rPr>
              <a:t>treatment.</a:t>
            </a:r>
          </a:p>
          <a:p>
            <a:pPr marL="342570" indent="-342570" algn="just" defTabSz="913470">
              <a:lnSpc>
                <a:spcPct val="150000"/>
              </a:lnSpc>
              <a:buFont typeface="Arial" panose="020B0604020202020204" pitchFamily="34" charset="0"/>
              <a:buChar char="•"/>
            </a:pPr>
            <a:r>
              <a:rPr lang="en-US" altLang="zh-TW" sz="1867" dirty="0">
                <a:solidFill>
                  <a:prstClr val="black"/>
                </a:solidFill>
                <a:ea typeface="微軟正黑體" panose="020B0604030504040204" pitchFamily="34" charset="-120"/>
              </a:rPr>
              <a:t>Materials used </a:t>
            </a:r>
            <a:r>
              <a:rPr lang="en-US" altLang="zh-TW" sz="1867" b="1" dirty="0">
                <a:solidFill>
                  <a:srgbClr val="FF0000"/>
                </a:solidFill>
                <a:ea typeface="微軟正黑體" panose="020B0604030504040204" pitchFamily="34" charset="-120"/>
              </a:rPr>
              <a:t>cannot be used for simultaneous diagnosis and Poor performance.</a:t>
            </a:r>
            <a:endParaRPr lang="zh-TW" altLang="en-US" sz="1867" b="1" dirty="0">
              <a:solidFill>
                <a:srgbClr val="FF0000"/>
              </a:solidFill>
              <a:ea typeface="微軟正黑體" panose="020B0604030504040204" pitchFamily="34" charset="-120"/>
            </a:endParaRPr>
          </a:p>
        </p:txBody>
      </p:sp>
      <p:sp>
        <p:nvSpPr>
          <p:cNvPr id="2" name="投影片編號版面配置區 1">
            <a:extLst>
              <a:ext uri="{FF2B5EF4-FFF2-40B4-BE49-F238E27FC236}">
                <a16:creationId xmlns:a16="http://schemas.microsoft.com/office/drawing/2014/main" id="{F87F536E-0F55-4456-900A-048E18CA6610}"/>
              </a:ext>
            </a:extLst>
          </p:cNvPr>
          <p:cNvSpPr>
            <a:spLocks noGrp="1"/>
          </p:cNvSpPr>
          <p:nvPr>
            <p:ph type="sldNum" sz="quarter" idx="12"/>
          </p:nvPr>
        </p:nvSpPr>
        <p:spPr>
          <a:xfrm>
            <a:off x="9448800" y="6520416"/>
            <a:ext cx="2743200" cy="365125"/>
          </a:xfrm>
        </p:spPr>
        <p:txBody>
          <a:bodyPr/>
          <a:lstStyle/>
          <a:p>
            <a:fld id="{659AC9CD-1F57-414D-9CDB-E4B9357E5D72}" type="slidenum">
              <a:rPr lang="zh-TW" altLang="en-US" smtClean="0">
                <a:solidFill>
                  <a:prstClr val="black">
                    <a:tint val="75000"/>
                  </a:prstClr>
                </a:solidFill>
              </a:rPr>
              <a:pPr/>
              <a:t>5</a:t>
            </a:fld>
            <a:endParaRPr lang="zh-TW" altLang="en-US" dirty="0">
              <a:solidFill>
                <a:prstClr val="black">
                  <a:tint val="75000"/>
                </a:prstClr>
              </a:solidFill>
            </a:endParaRPr>
          </a:p>
        </p:txBody>
      </p:sp>
    </p:spTree>
    <p:extLst>
      <p:ext uri="{BB962C8B-B14F-4D97-AF65-F5344CB8AC3E}">
        <p14:creationId xmlns:p14="http://schemas.microsoft.com/office/powerpoint/2010/main" val="1458702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F1D075B8-7B67-476D-A2AD-9E17B88977D1}"/>
              </a:ext>
            </a:extLst>
          </p:cNvPr>
          <p:cNvPicPr>
            <a:picLocks noChangeAspect="1"/>
          </p:cNvPicPr>
          <p:nvPr/>
        </p:nvPicPr>
        <p:blipFill>
          <a:blip r:embed="rId3"/>
          <a:stretch>
            <a:fillRect/>
          </a:stretch>
        </p:blipFill>
        <p:spPr>
          <a:xfrm>
            <a:off x="0" y="25"/>
            <a:ext cx="12192000" cy="6857999"/>
          </a:xfrm>
          <a:prstGeom prst="rect">
            <a:avLst/>
          </a:prstGeom>
        </p:spPr>
      </p:pic>
      <p:sp>
        <p:nvSpPr>
          <p:cNvPr id="49" name="文字方塊 48">
            <a:extLst>
              <a:ext uri="{FF2B5EF4-FFF2-40B4-BE49-F238E27FC236}">
                <a16:creationId xmlns:a16="http://schemas.microsoft.com/office/drawing/2014/main" id="{EFCBB97F-358A-4DE9-B201-6F6381B4B328}"/>
              </a:ext>
            </a:extLst>
          </p:cNvPr>
          <p:cNvSpPr txBox="1"/>
          <p:nvPr/>
        </p:nvSpPr>
        <p:spPr>
          <a:xfrm>
            <a:off x="10384664" y="4556661"/>
            <a:ext cx="1473309" cy="995399"/>
          </a:xfrm>
          <a:prstGeom prst="rect">
            <a:avLst/>
          </a:prstGeom>
          <a:noFill/>
        </p:spPr>
        <p:txBody>
          <a:bodyPr wrap="square" lIns="91360" tIns="45719" rIns="91360" bIns="45719">
            <a:spAutoFit/>
          </a:bodyPr>
          <a:lstStyle/>
          <a:p>
            <a:pPr algn="just" defTabSz="456711"/>
            <a:r>
              <a:rPr lang="en-US" altLang="zh-TW" sz="1467" b="1" dirty="0">
                <a:solidFill>
                  <a:prstClr val="white"/>
                </a:solidFill>
                <a:latin typeface="Corbel" panose="020B0503020204020204"/>
              </a:rPr>
              <a:t>Inflammatory reaction causes electrodes to become sticky</a:t>
            </a:r>
            <a:endParaRPr lang="zh-TW" altLang="en-US" sz="1467" b="1" dirty="0">
              <a:solidFill>
                <a:prstClr val="white"/>
              </a:solidFill>
              <a:latin typeface="Corbel" panose="020B0503020204020204"/>
            </a:endParaRPr>
          </a:p>
        </p:txBody>
      </p:sp>
      <p:sp>
        <p:nvSpPr>
          <p:cNvPr id="28" name="文字方塊 27">
            <a:extLst>
              <a:ext uri="{FF2B5EF4-FFF2-40B4-BE49-F238E27FC236}">
                <a16:creationId xmlns:a16="http://schemas.microsoft.com/office/drawing/2014/main" id="{B9B45FBA-88F0-4AD9-B68F-C11BE8F52AB2}"/>
              </a:ext>
            </a:extLst>
          </p:cNvPr>
          <p:cNvSpPr txBox="1"/>
          <p:nvPr/>
        </p:nvSpPr>
        <p:spPr>
          <a:xfrm>
            <a:off x="3413697" y="5118019"/>
            <a:ext cx="9412641" cy="1816393"/>
          </a:xfrm>
          <a:prstGeom prst="rect">
            <a:avLst/>
          </a:prstGeom>
          <a:noFill/>
        </p:spPr>
        <p:txBody>
          <a:bodyPr wrap="square" lIns="91360" tIns="45719" rIns="91360" bIns="45719">
            <a:spAutoFit/>
          </a:bodyPr>
          <a:lstStyle/>
          <a:p>
            <a:pPr marL="562149" indent="-562149" algn="just" defTabSz="913470">
              <a:lnSpc>
                <a:spcPct val="150000"/>
              </a:lnSpc>
              <a:buFont typeface="+mj-lt"/>
              <a:buAutoNum type="alphaLcParenR"/>
            </a:pPr>
            <a:r>
              <a:rPr lang="en-US" altLang="zh-TW" sz="1867" b="1" dirty="0">
                <a:solidFill>
                  <a:prstClr val="black"/>
                </a:solidFill>
              </a:rPr>
              <a:t>Unstable adhesion of swollen hydrogel- electrode interfaces.</a:t>
            </a:r>
          </a:p>
          <a:p>
            <a:pPr marL="562149" indent="-562149" algn="just" defTabSz="913470">
              <a:lnSpc>
                <a:spcPct val="150000"/>
              </a:lnSpc>
              <a:buFont typeface="+mj-lt"/>
              <a:buAutoNum type="alphaLcParenR"/>
            </a:pPr>
            <a:r>
              <a:rPr lang="en-US" altLang="zh-TW" sz="1867" b="1" dirty="0">
                <a:solidFill>
                  <a:prstClr val="black"/>
                </a:solidFill>
              </a:rPr>
              <a:t>The degree of compatibility between conductive materials and living organisms. </a:t>
            </a:r>
          </a:p>
          <a:p>
            <a:pPr marL="562149" indent="-562149" algn="just" defTabSz="913470">
              <a:lnSpc>
                <a:spcPct val="150000"/>
              </a:lnSpc>
              <a:buFont typeface="+mj-lt"/>
              <a:buAutoNum type="alphaLcParenR"/>
            </a:pPr>
            <a:r>
              <a:rPr lang="en-US" altLang="zh-TW" sz="1867" b="1" dirty="0">
                <a:solidFill>
                  <a:prstClr val="black"/>
                </a:solidFill>
              </a:rPr>
              <a:t>The relationship between electronic components and neural compliance.</a:t>
            </a:r>
          </a:p>
          <a:p>
            <a:pPr marL="562149" indent="-562149" algn="just" defTabSz="913470">
              <a:lnSpc>
                <a:spcPct val="150000"/>
              </a:lnSpc>
              <a:buFont typeface="+mj-lt"/>
              <a:buAutoNum type="alphaLcParenR"/>
            </a:pPr>
            <a:r>
              <a:rPr lang="en-US" altLang="zh-TW" sz="1867" b="1" dirty="0">
                <a:solidFill>
                  <a:prstClr val="black"/>
                </a:solidFill>
              </a:rPr>
              <a:t>The balance between the manufacturing process and environmental friendliness.</a:t>
            </a:r>
          </a:p>
        </p:txBody>
      </p:sp>
      <p:sp>
        <p:nvSpPr>
          <p:cNvPr id="29" name="矩形 28">
            <a:extLst>
              <a:ext uri="{FF2B5EF4-FFF2-40B4-BE49-F238E27FC236}">
                <a16:creationId xmlns:a16="http://schemas.microsoft.com/office/drawing/2014/main" id="{DDE1F35E-2C0C-4C2A-94C6-9E1C53B08FCF}"/>
              </a:ext>
            </a:extLst>
          </p:cNvPr>
          <p:cNvSpPr/>
          <p:nvPr/>
        </p:nvSpPr>
        <p:spPr>
          <a:xfrm>
            <a:off x="3317706" y="4528813"/>
            <a:ext cx="2646717" cy="646329"/>
          </a:xfrm>
          <a:prstGeom prst="rect">
            <a:avLst/>
          </a:prstGeom>
        </p:spPr>
        <p:txBody>
          <a:bodyPr wrap="none" lIns="91360" tIns="45719" rIns="91360" bIns="45719">
            <a:spAutoFit/>
          </a:bodyPr>
          <a:lstStyle/>
          <a:p>
            <a:pPr algn="ctr" defTabSz="1124296" fontAlgn="base">
              <a:spcBef>
                <a:spcPct val="0"/>
              </a:spcBef>
              <a:spcAft>
                <a:spcPct val="0"/>
              </a:spcAft>
            </a:pPr>
            <a:r>
              <a:rPr lang="en-US" altLang="zh-TW" sz="3600" b="1" i="1" dirty="0">
                <a:solidFill>
                  <a:srgbClr val="C00000"/>
                </a:solidFill>
                <a:latin typeface="Arial" panose="020B0604020202020204" pitchFamily="34" charset="0"/>
              </a:rPr>
              <a:t>Challenges</a:t>
            </a:r>
            <a:endParaRPr lang="zh-TW" altLang="en-US" sz="3600" b="1" i="1" dirty="0">
              <a:solidFill>
                <a:srgbClr val="C00000"/>
              </a:solidFill>
              <a:latin typeface="Arial" panose="020B0604020202020204" pitchFamily="34" charset="0"/>
            </a:endParaRPr>
          </a:p>
        </p:txBody>
      </p:sp>
      <p:sp>
        <p:nvSpPr>
          <p:cNvPr id="30" name="文字方塊 29">
            <a:extLst>
              <a:ext uri="{FF2B5EF4-FFF2-40B4-BE49-F238E27FC236}">
                <a16:creationId xmlns:a16="http://schemas.microsoft.com/office/drawing/2014/main" id="{8D381309-D68E-4B8A-8B05-36FFE4D2E3AD}"/>
              </a:ext>
            </a:extLst>
          </p:cNvPr>
          <p:cNvSpPr txBox="1"/>
          <p:nvPr/>
        </p:nvSpPr>
        <p:spPr>
          <a:xfrm>
            <a:off x="126842" y="64039"/>
            <a:ext cx="9214055" cy="707884"/>
          </a:xfrm>
          <a:prstGeom prst="rect">
            <a:avLst/>
          </a:prstGeom>
          <a:gradFill>
            <a:gsLst>
              <a:gs pos="0">
                <a:schemeClr val="bg1">
                  <a:lumMod val="65000"/>
                </a:schemeClr>
              </a:gs>
              <a:gs pos="49000">
                <a:sysClr val="window" lastClr="FFFFFF">
                  <a:lumMod val="85000"/>
                </a:sysClr>
              </a:gs>
              <a:gs pos="100000">
                <a:srgbClr val="A5A5A5">
                  <a:lumMod val="60000"/>
                  <a:lumOff val="40000"/>
                </a:srgbClr>
              </a:gs>
            </a:gsLst>
            <a:lin ang="16200000" scaled="1"/>
          </a:gradFill>
          <a:effectLst>
            <a:outerShdw blurRad="50800" dist="38100" algn="l" rotWithShape="0">
              <a:prstClr val="black">
                <a:alpha val="40000"/>
              </a:prstClr>
            </a:outerShdw>
          </a:effectLst>
          <a:scene3d>
            <a:camera prst="orthographicFront"/>
            <a:lightRig rig="threePt" dir="t"/>
          </a:scene3d>
          <a:sp3d>
            <a:bevelT/>
          </a:sp3d>
        </p:spPr>
        <p:txBody>
          <a:bodyPr wrap="square" lIns="91360" tIns="45719" rIns="91360" bIns="45719">
            <a:spAutoFit/>
          </a:bodyPr>
          <a:lstStyle/>
          <a:p>
            <a:pPr algn="ctr" defTabSz="913470"/>
            <a:endParaRPr lang="en-US" altLang="zh-TW" sz="4000" b="1" dirty="0">
              <a:solidFill>
                <a:prstClr val="black"/>
              </a:solidFill>
            </a:endParaRPr>
          </a:p>
        </p:txBody>
      </p:sp>
      <p:sp>
        <p:nvSpPr>
          <p:cNvPr id="31" name="文字方塊 30">
            <a:extLst>
              <a:ext uri="{FF2B5EF4-FFF2-40B4-BE49-F238E27FC236}">
                <a16:creationId xmlns:a16="http://schemas.microsoft.com/office/drawing/2014/main" id="{33D0BD39-8D99-46F8-B4DF-BC3BC4D19FA5}"/>
              </a:ext>
            </a:extLst>
          </p:cNvPr>
          <p:cNvSpPr txBox="1"/>
          <p:nvPr/>
        </p:nvSpPr>
        <p:spPr>
          <a:xfrm>
            <a:off x="188529" y="56662"/>
            <a:ext cx="9214055" cy="646329"/>
          </a:xfrm>
          <a:prstGeom prst="rect">
            <a:avLst/>
          </a:prstGeom>
          <a:noFill/>
        </p:spPr>
        <p:txBody>
          <a:bodyPr wrap="square" lIns="91360" tIns="45719" rIns="91360" bIns="45719">
            <a:spAutoFit/>
          </a:bodyPr>
          <a:lstStyle/>
          <a:p>
            <a:pPr defTabSz="913470"/>
            <a:r>
              <a:rPr lang="en-US" altLang="zh-TW" sz="3600" b="1" dirty="0">
                <a:solidFill>
                  <a:prstClr val="black"/>
                </a:solidFill>
              </a:rPr>
              <a:t>Analysis of the importance of problem solving</a:t>
            </a:r>
            <a:endParaRPr lang="zh-TW" altLang="en-US" sz="3600" b="1" dirty="0">
              <a:solidFill>
                <a:prstClr val="black"/>
              </a:solidFill>
            </a:endParaRPr>
          </a:p>
        </p:txBody>
      </p:sp>
      <p:grpSp>
        <p:nvGrpSpPr>
          <p:cNvPr id="11" name="群組 10">
            <a:extLst>
              <a:ext uri="{FF2B5EF4-FFF2-40B4-BE49-F238E27FC236}">
                <a16:creationId xmlns:a16="http://schemas.microsoft.com/office/drawing/2014/main" id="{5B93EBF8-2BC0-4FAB-A9DF-DE6EB063278D}"/>
              </a:ext>
            </a:extLst>
          </p:cNvPr>
          <p:cNvGrpSpPr/>
          <p:nvPr/>
        </p:nvGrpSpPr>
        <p:grpSpPr>
          <a:xfrm>
            <a:off x="177368" y="835625"/>
            <a:ext cx="12014632" cy="4447203"/>
            <a:chOff x="0" y="1357799"/>
            <a:chExt cx="12258731" cy="4447201"/>
          </a:xfrm>
        </p:grpSpPr>
        <p:pic>
          <p:nvPicPr>
            <p:cNvPr id="12" name="圖片 11">
              <a:extLst>
                <a:ext uri="{FF2B5EF4-FFF2-40B4-BE49-F238E27FC236}">
                  <a16:creationId xmlns:a16="http://schemas.microsoft.com/office/drawing/2014/main" id="{6EAEA92A-122D-4656-B638-52C8FF13E99D}"/>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0" y="3429000"/>
              <a:ext cx="3204000" cy="2376000"/>
            </a:xfrm>
            <a:prstGeom prst="rect">
              <a:avLst/>
            </a:prstGeom>
            <a:effectLst>
              <a:outerShdw blurRad="63500" sx="102000" sy="102000" algn="ctr" rotWithShape="0">
                <a:prstClr val="black">
                  <a:alpha val="40000"/>
                </a:prstClr>
              </a:outerShdw>
            </a:effectLst>
            <a:scene3d>
              <a:camera prst="orthographicFront"/>
              <a:lightRig rig="threePt" dir="t"/>
            </a:scene3d>
            <a:sp3d>
              <a:bevelT/>
            </a:sp3d>
          </p:spPr>
        </p:pic>
        <p:pic>
          <p:nvPicPr>
            <p:cNvPr id="13" name="圖片 12">
              <a:extLst>
                <a:ext uri="{FF2B5EF4-FFF2-40B4-BE49-F238E27FC236}">
                  <a16:creationId xmlns:a16="http://schemas.microsoft.com/office/drawing/2014/main" id="{A8C4B7EF-8536-456F-8557-CBBD328C67E3}"/>
                </a:ext>
              </a:extLst>
            </p:cNvPr>
            <p:cNvPicPr>
              <a:picLocks/>
            </p:cNvPicPr>
            <p:nvPr/>
          </p:nvPicPr>
          <p:blipFill>
            <a:blip r:embed="rId5">
              <a:extLst/>
            </a:blip>
            <a:stretch>
              <a:fillRect/>
            </a:stretch>
          </p:blipFill>
          <p:spPr>
            <a:xfrm>
              <a:off x="2899533" y="2655588"/>
              <a:ext cx="3204000" cy="2376000"/>
            </a:xfrm>
            <a:prstGeom prst="rect">
              <a:avLst/>
            </a:prstGeom>
            <a:effectLst>
              <a:outerShdw blurRad="63500" sx="102000" sy="102000" algn="ctr" rotWithShape="0">
                <a:prstClr val="black">
                  <a:alpha val="40000"/>
                </a:prstClr>
              </a:outerShdw>
            </a:effectLst>
            <a:scene3d>
              <a:camera prst="orthographicFront"/>
              <a:lightRig rig="threePt" dir="t"/>
            </a:scene3d>
            <a:sp3d>
              <a:bevelT/>
            </a:sp3d>
          </p:spPr>
        </p:pic>
        <p:sp>
          <p:nvSpPr>
            <p:cNvPr id="14" name="文字方塊 13">
              <a:extLst>
                <a:ext uri="{FF2B5EF4-FFF2-40B4-BE49-F238E27FC236}">
                  <a16:creationId xmlns:a16="http://schemas.microsoft.com/office/drawing/2014/main" id="{4A5F3E22-FB9F-4A91-8C0C-AD47F7243DE0}"/>
                </a:ext>
              </a:extLst>
            </p:cNvPr>
            <p:cNvSpPr txBox="1"/>
            <p:nvPr/>
          </p:nvSpPr>
          <p:spPr>
            <a:xfrm>
              <a:off x="0" y="5206316"/>
              <a:ext cx="1946657" cy="584775"/>
            </a:xfrm>
            <a:prstGeom prst="rect">
              <a:avLst/>
            </a:prstGeom>
            <a:noFill/>
          </p:spPr>
          <p:txBody>
            <a:bodyPr wrap="none">
              <a:spAutoFit/>
            </a:bodyPr>
            <a:lstStyle/>
            <a:p>
              <a:pPr defTabSz="913470">
                <a:defRPr/>
              </a:pPr>
              <a:r>
                <a:rPr lang="en-US" altLang="zh-TW" sz="3200" b="1" i="1" dirty="0">
                  <a:solidFill>
                    <a:srgbClr val="44546A">
                      <a:lumMod val="50000"/>
                    </a:srgbClr>
                  </a:solidFill>
                  <a:latin typeface="Calibri (本文)"/>
                </a:rPr>
                <a:t>Hydrogel</a:t>
              </a:r>
              <a:endParaRPr lang="zh-TW" altLang="en-US" sz="3200" b="1" i="1" dirty="0">
                <a:solidFill>
                  <a:srgbClr val="44546A">
                    <a:lumMod val="50000"/>
                  </a:srgbClr>
                </a:solidFill>
                <a:latin typeface="Calibri (本文)"/>
              </a:endParaRPr>
            </a:p>
          </p:txBody>
        </p:sp>
        <p:pic>
          <p:nvPicPr>
            <p:cNvPr id="15" name="圖片 14">
              <a:extLst>
                <a:ext uri="{FF2B5EF4-FFF2-40B4-BE49-F238E27FC236}">
                  <a16:creationId xmlns:a16="http://schemas.microsoft.com/office/drawing/2014/main" id="{0850DF1E-381E-4E0B-917C-F793154F631E}"/>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6079229" y="1955666"/>
              <a:ext cx="3204000" cy="2376000"/>
            </a:xfrm>
            <a:prstGeom prst="rect">
              <a:avLst/>
            </a:prstGeom>
            <a:effectLst>
              <a:outerShdw blurRad="63500" sx="102000" sy="102000" algn="ctr" rotWithShape="0">
                <a:prstClr val="black">
                  <a:alpha val="40000"/>
                </a:prstClr>
              </a:outerShdw>
            </a:effectLst>
            <a:scene3d>
              <a:camera prst="orthographicFront"/>
              <a:lightRig rig="threePt" dir="t"/>
            </a:scene3d>
            <a:sp3d>
              <a:bevelT/>
            </a:sp3d>
          </p:spPr>
        </p:pic>
        <p:pic>
          <p:nvPicPr>
            <p:cNvPr id="24" name="圖片 23">
              <a:extLst>
                <a:ext uri="{FF2B5EF4-FFF2-40B4-BE49-F238E27FC236}">
                  <a16:creationId xmlns:a16="http://schemas.microsoft.com/office/drawing/2014/main" id="{D19EAB2E-B054-468F-90F3-B556EE343FE2}"/>
                </a:ext>
              </a:extLst>
            </p:cNvPr>
            <p:cNvPicPr>
              <a:picLocks/>
            </p:cNvPicPr>
            <p:nvPr/>
          </p:nvPicPr>
          <p:blipFill>
            <a:blip r:embed="rId7"/>
            <a:stretch>
              <a:fillRect/>
            </a:stretch>
          </p:blipFill>
          <p:spPr>
            <a:xfrm>
              <a:off x="8914109" y="1357799"/>
              <a:ext cx="3204000" cy="2376000"/>
            </a:xfrm>
            <a:prstGeom prst="rect">
              <a:avLst/>
            </a:prstGeom>
            <a:effectLst>
              <a:outerShdw blurRad="63500" sx="102000" sy="102000" algn="ctr" rotWithShape="0">
                <a:prstClr val="black">
                  <a:alpha val="40000"/>
                </a:prstClr>
              </a:outerShdw>
            </a:effectLst>
            <a:scene3d>
              <a:camera prst="orthographicFront"/>
              <a:lightRig rig="threePt" dir="t"/>
            </a:scene3d>
            <a:sp3d>
              <a:bevelT/>
            </a:sp3d>
          </p:spPr>
        </p:pic>
        <p:sp>
          <p:nvSpPr>
            <p:cNvPr id="25" name="文字方塊 24">
              <a:extLst>
                <a:ext uri="{FF2B5EF4-FFF2-40B4-BE49-F238E27FC236}">
                  <a16:creationId xmlns:a16="http://schemas.microsoft.com/office/drawing/2014/main" id="{47A24F9F-1342-4254-8F1F-D4AFF0EA82F1}"/>
                </a:ext>
              </a:extLst>
            </p:cNvPr>
            <p:cNvSpPr txBox="1"/>
            <p:nvPr/>
          </p:nvSpPr>
          <p:spPr>
            <a:xfrm>
              <a:off x="2908771" y="2644185"/>
              <a:ext cx="2172854" cy="584775"/>
            </a:xfrm>
            <a:prstGeom prst="rect">
              <a:avLst/>
            </a:prstGeom>
            <a:noFill/>
          </p:spPr>
          <p:txBody>
            <a:bodyPr wrap="square">
              <a:spAutoFit/>
            </a:bodyPr>
            <a:lstStyle/>
            <a:p>
              <a:pPr defTabSz="913470"/>
              <a:r>
                <a:rPr lang="en-US" altLang="zh-TW" sz="3200" b="1" i="1" dirty="0">
                  <a:solidFill>
                    <a:prstClr val="white"/>
                  </a:solidFill>
                </a:rPr>
                <a:t>Biology</a:t>
              </a:r>
              <a:endParaRPr lang="zh-TW" altLang="en-US" sz="3200" b="1" i="1" dirty="0">
                <a:solidFill>
                  <a:prstClr val="white"/>
                </a:solidFill>
              </a:endParaRPr>
            </a:p>
          </p:txBody>
        </p:sp>
        <p:sp>
          <p:nvSpPr>
            <p:cNvPr id="26" name="矩形 25">
              <a:extLst>
                <a:ext uri="{FF2B5EF4-FFF2-40B4-BE49-F238E27FC236}">
                  <a16:creationId xmlns:a16="http://schemas.microsoft.com/office/drawing/2014/main" id="{7D72120D-BCED-4AF8-BA5D-462B128899B0}"/>
                </a:ext>
              </a:extLst>
            </p:cNvPr>
            <p:cNvSpPr/>
            <p:nvPr/>
          </p:nvSpPr>
          <p:spPr>
            <a:xfrm>
              <a:off x="6079228" y="3774599"/>
              <a:ext cx="2249237" cy="584775"/>
            </a:xfrm>
            <a:prstGeom prst="rect">
              <a:avLst/>
            </a:prstGeom>
          </p:spPr>
          <p:txBody>
            <a:bodyPr wrap="none">
              <a:spAutoFit/>
            </a:bodyPr>
            <a:lstStyle/>
            <a:p>
              <a:pPr defTabSz="913470"/>
              <a:r>
                <a:rPr lang="en-US" altLang="zh-TW" sz="3200" b="1" dirty="0">
                  <a:solidFill>
                    <a:prstClr val="white"/>
                  </a:solidFill>
                  <a:latin typeface="Calibri (本文)"/>
                  <a:cs typeface="Times New Roman" panose="02020603050405020304" pitchFamily="18" charset="0"/>
                </a:rPr>
                <a:t>Electronics</a:t>
              </a:r>
              <a:endParaRPr lang="zh-TW" altLang="en-US" sz="3200" b="1" dirty="0">
                <a:solidFill>
                  <a:prstClr val="white"/>
                </a:solidFill>
                <a:latin typeface="Calibri (本文)"/>
                <a:cs typeface="Times New Roman" panose="02020603050405020304" pitchFamily="18" charset="0"/>
              </a:endParaRPr>
            </a:p>
          </p:txBody>
        </p:sp>
        <p:sp>
          <p:nvSpPr>
            <p:cNvPr id="27" name="文字方塊 26">
              <a:extLst>
                <a:ext uri="{FF2B5EF4-FFF2-40B4-BE49-F238E27FC236}">
                  <a16:creationId xmlns:a16="http://schemas.microsoft.com/office/drawing/2014/main" id="{76786DD6-40A7-46D3-9D75-07FBD2201554}"/>
                </a:ext>
              </a:extLst>
            </p:cNvPr>
            <p:cNvSpPr txBox="1"/>
            <p:nvPr/>
          </p:nvSpPr>
          <p:spPr>
            <a:xfrm>
              <a:off x="8982556" y="2663792"/>
              <a:ext cx="3276175" cy="1077218"/>
            </a:xfrm>
            <a:prstGeom prst="rect">
              <a:avLst/>
            </a:prstGeom>
            <a:noFill/>
          </p:spPr>
          <p:txBody>
            <a:bodyPr wrap="square">
              <a:spAutoFit/>
            </a:bodyPr>
            <a:lstStyle/>
            <a:p>
              <a:pPr defTabSz="913470"/>
              <a:r>
                <a:rPr lang="en-US" altLang="zh-TW" sz="3200" b="1" dirty="0">
                  <a:solidFill>
                    <a:prstClr val="white"/>
                  </a:solidFill>
                </a:rPr>
                <a:t>Environmentally </a:t>
              </a:r>
            </a:p>
            <a:p>
              <a:pPr defTabSz="913470"/>
              <a:r>
                <a:rPr lang="en-US" altLang="zh-TW" sz="3200" b="1" dirty="0">
                  <a:solidFill>
                    <a:prstClr val="white"/>
                  </a:solidFill>
                </a:rPr>
                <a:t>friendly</a:t>
              </a:r>
              <a:endParaRPr lang="zh-TW" altLang="en-US" sz="3200" b="1" dirty="0">
                <a:solidFill>
                  <a:prstClr val="white"/>
                </a:solidFill>
              </a:endParaRPr>
            </a:p>
          </p:txBody>
        </p:sp>
      </p:grpSp>
      <p:sp>
        <p:nvSpPr>
          <p:cNvPr id="3" name="投影片編號版面配置區 2">
            <a:extLst>
              <a:ext uri="{FF2B5EF4-FFF2-40B4-BE49-F238E27FC236}">
                <a16:creationId xmlns:a16="http://schemas.microsoft.com/office/drawing/2014/main" id="{0BA90EEE-3ADB-4EC6-B63E-47CA048D66A9}"/>
              </a:ext>
            </a:extLst>
          </p:cNvPr>
          <p:cNvSpPr>
            <a:spLocks noGrp="1"/>
          </p:cNvSpPr>
          <p:nvPr>
            <p:ph type="sldNum" sz="quarter" idx="12"/>
          </p:nvPr>
        </p:nvSpPr>
        <p:spPr>
          <a:xfrm>
            <a:off x="9448800" y="6484188"/>
            <a:ext cx="2743200" cy="365125"/>
          </a:xfrm>
        </p:spPr>
        <p:txBody>
          <a:bodyPr/>
          <a:lstStyle/>
          <a:p>
            <a:fld id="{659AC9CD-1F57-414D-9CDB-E4B9357E5D72}" type="slidenum">
              <a:rPr lang="zh-TW" altLang="en-US" smtClean="0">
                <a:solidFill>
                  <a:prstClr val="black">
                    <a:tint val="75000"/>
                  </a:prstClr>
                </a:solidFill>
              </a:rPr>
              <a:pPr/>
              <a:t>6</a:t>
            </a:fld>
            <a:endParaRPr lang="zh-TW" altLang="en-US" dirty="0">
              <a:solidFill>
                <a:prstClr val="black">
                  <a:tint val="75000"/>
                </a:prstClr>
              </a:solidFill>
            </a:endParaRPr>
          </a:p>
        </p:txBody>
      </p:sp>
    </p:spTree>
    <p:extLst>
      <p:ext uri="{BB962C8B-B14F-4D97-AF65-F5344CB8AC3E}">
        <p14:creationId xmlns:p14="http://schemas.microsoft.com/office/powerpoint/2010/main" val="1432709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32C78BB5-B623-4403-AFDE-89F1B003001C}"/>
              </a:ext>
            </a:extLst>
          </p:cNvPr>
          <p:cNvPicPr>
            <a:picLocks noChangeAspect="1"/>
          </p:cNvPicPr>
          <p:nvPr/>
        </p:nvPicPr>
        <p:blipFill>
          <a:blip r:embed="rId3" cstate="screen">
            <a:alphaModFix amt="50000"/>
            <a:extLst>
              <a:ext uri="{BEBA8EAE-BF5A-486C-A8C5-ECC9F3942E4B}">
                <a14:imgProps xmlns:a14="http://schemas.microsoft.com/office/drawing/2010/main">
                  <a14:imgLayer r:embed="rId4">
                    <a14:imgEffect>
                      <a14:sharpenSoften amount="17000"/>
                    </a14:imgEffect>
                  </a14:imgLayer>
                </a14:imgProps>
              </a:ext>
              <a:ext uri="{28A0092B-C50C-407E-A947-70E740481C1C}">
                <a14:useLocalDpi xmlns:a14="http://schemas.microsoft.com/office/drawing/2010/main"/>
              </a:ext>
            </a:extLst>
          </a:blip>
          <a:stretch>
            <a:fillRect/>
          </a:stretch>
        </p:blipFill>
        <p:spPr>
          <a:xfrm>
            <a:off x="0" y="9317"/>
            <a:ext cx="12192000" cy="6839415"/>
          </a:xfrm>
          <a:prstGeom prst="rect">
            <a:avLst/>
          </a:prstGeom>
        </p:spPr>
      </p:pic>
      <p:sp>
        <p:nvSpPr>
          <p:cNvPr id="49" name="文字方塊 48">
            <a:extLst>
              <a:ext uri="{FF2B5EF4-FFF2-40B4-BE49-F238E27FC236}">
                <a16:creationId xmlns:a16="http://schemas.microsoft.com/office/drawing/2014/main" id="{EFCBB97F-358A-4DE9-B201-6F6381B4B328}"/>
              </a:ext>
            </a:extLst>
          </p:cNvPr>
          <p:cNvSpPr txBox="1"/>
          <p:nvPr/>
        </p:nvSpPr>
        <p:spPr>
          <a:xfrm>
            <a:off x="10384664" y="4556661"/>
            <a:ext cx="1473309" cy="995399"/>
          </a:xfrm>
          <a:prstGeom prst="rect">
            <a:avLst/>
          </a:prstGeom>
          <a:noFill/>
        </p:spPr>
        <p:txBody>
          <a:bodyPr wrap="square" lIns="91360" tIns="45719" rIns="91360" bIns="45719">
            <a:spAutoFit/>
          </a:bodyPr>
          <a:lstStyle/>
          <a:p>
            <a:pPr algn="just" defTabSz="456711"/>
            <a:r>
              <a:rPr lang="en-US" altLang="zh-TW" sz="1467" b="1" dirty="0">
                <a:solidFill>
                  <a:prstClr val="white"/>
                </a:solidFill>
                <a:latin typeface="Corbel" panose="020B0503020204020204"/>
              </a:rPr>
              <a:t>Inflammatory reaction causes electrodes to become sticky</a:t>
            </a:r>
            <a:endParaRPr lang="zh-TW" altLang="en-US" sz="1467" b="1" dirty="0">
              <a:solidFill>
                <a:prstClr val="white"/>
              </a:solidFill>
              <a:latin typeface="Corbel" panose="020B0503020204020204"/>
            </a:endParaRPr>
          </a:p>
        </p:txBody>
      </p:sp>
      <p:sp>
        <p:nvSpPr>
          <p:cNvPr id="18" name="文字方塊 17">
            <a:extLst>
              <a:ext uri="{FF2B5EF4-FFF2-40B4-BE49-F238E27FC236}">
                <a16:creationId xmlns:a16="http://schemas.microsoft.com/office/drawing/2014/main" id="{F7649D5B-59AB-44C8-AAA5-3A5B78B5637D}"/>
              </a:ext>
            </a:extLst>
          </p:cNvPr>
          <p:cNvSpPr txBox="1"/>
          <p:nvPr/>
        </p:nvSpPr>
        <p:spPr>
          <a:xfrm>
            <a:off x="1021825" y="294653"/>
            <a:ext cx="10148355" cy="646329"/>
          </a:xfrm>
          <a:prstGeom prst="rect">
            <a:avLst/>
          </a:prstGeom>
          <a:gradFill>
            <a:gsLst>
              <a:gs pos="0">
                <a:srgbClr val="8CC6F8"/>
              </a:gs>
              <a:gs pos="40000">
                <a:schemeClr val="bg1"/>
              </a:gs>
              <a:gs pos="100000">
                <a:srgbClr val="0066CC">
                  <a:alpha val="30000"/>
                </a:srgbClr>
              </a:gs>
            </a:gsLst>
            <a:lin ang="2700000" scaled="1"/>
          </a:gradFill>
          <a:scene3d>
            <a:camera prst="orthographicFront"/>
            <a:lightRig rig="threePt" dir="t"/>
          </a:scene3d>
          <a:sp3d>
            <a:bevelT/>
          </a:sp3d>
        </p:spPr>
        <p:txBody>
          <a:bodyPr wrap="square" lIns="91360" tIns="45719" rIns="91360" bIns="45719">
            <a:spAutoFit/>
          </a:bodyPr>
          <a:lstStyle/>
          <a:p>
            <a:pPr algn="ctr" defTabSz="913470"/>
            <a:r>
              <a:rPr lang="en-US" altLang="zh-TW" sz="3600" b="1" dirty="0">
                <a:solidFill>
                  <a:prstClr val="black"/>
                </a:solidFill>
              </a:rPr>
              <a:t>The Function of Hydrogel Microelectrode Array</a:t>
            </a:r>
          </a:p>
        </p:txBody>
      </p:sp>
      <p:pic>
        <p:nvPicPr>
          <p:cNvPr id="19" name="圖片 18">
            <a:extLst>
              <a:ext uri="{FF2B5EF4-FFF2-40B4-BE49-F238E27FC236}">
                <a16:creationId xmlns:a16="http://schemas.microsoft.com/office/drawing/2014/main" id="{73636E81-5CBE-4379-81A8-F4C129A43E69}"/>
              </a:ext>
            </a:extLst>
          </p:cNvPr>
          <p:cNvPicPr>
            <a:picLocks noChangeAspect="1"/>
          </p:cNvPicPr>
          <p:nvPr/>
        </p:nvPicPr>
        <p:blipFill>
          <a:blip r:embed="rId5"/>
          <a:stretch>
            <a:fillRect/>
          </a:stretch>
        </p:blipFill>
        <p:spPr>
          <a:xfrm>
            <a:off x="-160020" y="1150621"/>
            <a:ext cx="7703695" cy="5318760"/>
          </a:xfrm>
          <a:prstGeom prst="rect">
            <a:avLst/>
          </a:prstGeom>
        </p:spPr>
      </p:pic>
      <p:sp>
        <p:nvSpPr>
          <p:cNvPr id="20" name="文字方塊 19">
            <a:extLst>
              <a:ext uri="{FF2B5EF4-FFF2-40B4-BE49-F238E27FC236}">
                <a16:creationId xmlns:a16="http://schemas.microsoft.com/office/drawing/2014/main" id="{535BC733-8C07-4973-B05A-DDD18C5F6F28}"/>
              </a:ext>
            </a:extLst>
          </p:cNvPr>
          <p:cNvSpPr txBox="1"/>
          <p:nvPr/>
        </p:nvSpPr>
        <p:spPr>
          <a:xfrm>
            <a:off x="7025641" y="1447818"/>
            <a:ext cx="5089235" cy="4724368"/>
          </a:xfrm>
          <a:prstGeom prst="rect">
            <a:avLst/>
          </a:prstGeom>
          <a:noFill/>
        </p:spPr>
        <p:txBody>
          <a:bodyPr wrap="square" lIns="91360" tIns="45719" rIns="91360" bIns="45719">
            <a:spAutoFit/>
          </a:bodyPr>
          <a:lstStyle/>
          <a:p>
            <a:pPr defTabSz="913470"/>
            <a:r>
              <a:rPr lang="en-US" altLang="zh-TW" sz="3200" b="1" dirty="0">
                <a:solidFill>
                  <a:prstClr val="black"/>
                </a:solidFill>
              </a:rPr>
              <a:t>Features:</a:t>
            </a:r>
          </a:p>
          <a:p>
            <a:pPr marL="513858" indent="-513858" algn="just" defTabSz="913470">
              <a:spcBef>
                <a:spcPts val="600"/>
              </a:spcBef>
              <a:buFont typeface="Wingdings" panose="05000000000000000000" pitchFamily="2" charset="2"/>
              <a:buAutoNum type="circleNumWdWhitePlain"/>
            </a:pPr>
            <a:r>
              <a:rPr lang="en-US" altLang="zh-TW" sz="2400" dirty="0">
                <a:solidFill>
                  <a:prstClr val="black"/>
                </a:solidFill>
              </a:rPr>
              <a:t>All hydrogel can adhere to electronics.</a:t>
            </a:r>
          </a:p>
          <a:p>
            <a:pPr marL="513858" indent="-513858" algn="just" defTabSz="913470">
              <a:buFont typeface="Wingdings" panose="05000000000000000000" pitchFamily="2" charset="2"/>
              <a:buAutoNum type="circleNumWdWhitePlain"/>
            </a:pPr>
            <a:r>
              <a:rPr lang="en-US" altLang="zh-TW" sz="2400" dirty="0">
                <a:solidFill>
                  <a:prstClr val="black"/>
                </a:solidFill>
              </a:rPr>
              <a:t>An environmentally non-polluting, low-cost, and mass-producible manufacturing process.</a:t>
            </a:r>
          </a:p>
          <a:p>
            <a:pPr marL="513858" indent="-513858" algn="just" defTabSz="913470">
              <a:buFont typeface="Wingdings" panose="05000000000000000000" pitchFamily="2" charset="2"/>
              <a:buAutoNum type="circleNumWdWhitePlain"/>
            </a:pPr>
            <a:r>
              <a:rPr lang="en-US" altLang="zh-TW" sz="2400" dirty="0">
                <a:solidFill>
                  <a:prstClr val="black"/>
                </a:solidFill>
              </a:rPr>
              <a:t>Collaborative Treatment with Tissue Engineering and Neural Electrical Modulation.</a:t>
            </a:r>
          </a:p>
          <a:p>
            <a:pPr marL="513858" indent="-513858" algn="just" defTabSz="913470">
              <a:buFont typeface="Wingdings" panose="05000000000000000000" pitchFamily="2" charset="2"/>
              <a:buAutoNum type="circleNumWdWhitePlain"/>
            </a:pPr>
            <a:r>
              <a:rPr lang="en-US" altLang="zh-TW" sz="2400" dirty="0">
                <a:solidFill>
                  <a:prstClr val="black"/>
                </a:solidFill>
              </a:rPr>
              <a:t>Biodegradable and requires no secondary surgery after implantation.</a:t>
            </a:r>
          </a:p>
        </p:txBody>
      </p:sp>
      <p:sp>
        <p:nvSpPr>
          <p:cNvPr id="2" name="投影片編號版面配置區 1">
            <a:extLst>
              <a:ext uri="{FF2B5EF4-FFF2-40B4-BE49-F238E27FC236}">
                <a16:creationId xmlns:a16="http://schemas.microsoft.com/office/drawing/2014/main" id="{ED9E9EB3-A49E-44C1-A93E-7921F78362A1}"/>
              </a:ext>
            </a:extLst>
          </p:cNvPr>
          <p:cNvSpPr>
            <a:spLocks noGrp="1"/>
          </p:cNvSpPr>
          <p:nvPr>
            <p:ph type="sldNum" sz="quarter" idx="12"/>
          </p:nvPr>
        </p:nvSpPr>
        <p:spPr>
          <a:xfrm>
            <a:off x="9448800" y="6449620"/>
            <a:ext cx="2743200" cy="365125"/>
          </a:xfrm>
        </p:spPr>
        <p:txBody>
          <a:bodyPr/>
          <a:lstStyle/>
          <a:p>
            <a:fld id="{659AC9CD-1F57-414D-9CDB-E4B9357E5D72}" type="slidenum">
              <a:rPr lang="zh-TW" altLang="en-US" smtClean="0">
                <a:solidFill>
                  <a:prstClr val="black">
                    <a:tint val="75000"/>
                  </a:prstClr>
                </a:solidFill>
              </a:rPr>
              <a:pPr/>
              <a:t>7</a:t>
            </a:fld>
            <a:endParaRPr lang="zh-TW" altLang="en-US" dirty="0">
              <a:solidFill>
                <a:prstClr val="black">
                  <a:tint val="75000"/>
                </a:prstClr>
              </a:solidFill>
            </a:endParaRPr>
          </a:p>
        </p:txBody>
      </p:sp>
    </p:spTree>
    <p:extLst>
      <p:ext uri="{BB962C8B-B14F-4D97-AF65-F5344CB8AC3E}">
        <p14:creationId xmlns:p14="http://schemas.microsoft.com/office/powerpoint/2010/main" val="1691757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A170DAFB-2684-4108-B776-7284F1EDF91C}"/>
              </a:ext>
            </a:extLst>
          </p:cNvPr>
          <p:cNvPicPr>
            <a:picLocks noChangeAspect="1"/>
          </p:cNvPicPr>
          <p:nvPr/>
        </p:nvPicPr>
        <p:blipFill>
          <a:blip r:embed="rId3"/>
          <a:stretch>
            <a:fillRect/>
          </a:stretch>
        </p:blipFill>
        <p:spPr>
          <a:xfrm>
            <a:off x="0" y="25"/>
            <a:ext cx="12192000" cy="6857999"/>
          </a:xfrm>
          <a:prstGeom prst="rect">
            <a:avLst/>
          </a:prstGeom>
        </p:spPr>
      </p:pic>
      <p:sp>
        <p:nvSpPr>
          <p:cNvPr id="49" name="文字方塊 48">
            <a:extLst>
              <a:ext uri="{FF2B5EF4-FFF2-40B4-BE49-F238E27FC236}">
                <a16:creationId xmlns:a16="http://schemas.microsoft.com/office/drawing/2014/main" id="{EFCBB97F-358A-4DE9-B201-6F6381B4B328}"/>
              </a:ext>
            </a:extLst>
          </p:cNvPr>
          <p:cNvSpPr txBox="1"/>
          <p:nvPr/>
        </p:nvSpPr>
        <p:spPr>
          <a:xfrm>
            <a:off x="10384664" y="4556661"/>
            <a:ext cx="1473309" cy="995399"/>
          </a:xfrm>
          <a:prstGeom prst="rect">
            <a:avLst/>
          </a:prstGeom>
          <a:noFill/>
        </p:spPr>
        <p:txBody>
          <a:bodyPr wrap="square" lIns="91360" tIns="45719" rIns="91360" bIns="45719">
            <a:spAutoFit/>
          </a:bodyPr>
          <a:lstStyle/>
          <a:p>
            <a:pPr algn="just" defTabSz="456711"/>
            <a:r>
              <a:rPr lang="en-US" altLang="zh-TW" sz="1467" b="1" dirty="0">
                <a:solidFill>
                  <a:prstClr val="white"/>
                </a:solidFill>
                <a:latin typeface="Corbel" panose="020B0503020204020204"/>
              </a:rPr>
              <a:t>Inflammatory reaction causes electrodes to become sticky</a:t>
            </a:r>
            <a:endParaRPr lang="zh-TW" altLang="en-US" sz="1467" b="1" dirty="0">
              <a:solidFill>
                <a:prstClr val="white"/>
              </a:solidFill>
              <a:latin typeface="Corbel" panose="020B0503020204020204"/>
            </a:endParaRPr>
          </a:p>
        </p:txBody>
      </p:sp>
      <p:sp>
        <p:nvSpPr>
          <p:cNvPr id="8" name="文字方塊 7">
            <a:extLst>
              <a:ext uri="{FF2B5EF4-FFF2-40B4-BE49-F238E27FC236}">
                <a16:creationId xmlns:a16="http://schemas.microsoft.com/office/drawing/2014/main" id="{FBCDB43F-5F30-4D09-B9C6-484AEF49860C}"/>
              </a:ext>
            </a:extLst>
          </p:cNvPr>
          <p:cNvSpPr txBox="1"/>
          <p:nvPr/>
        </p:nvSpPr>
        <p:spPr>
          <a:xfrm>
            <a:off x="471112" y="199967"/>
            <a:ext cx="11453089" cy="584773"/>
          </a:xfrm>
          <a:prstGeom prst="rect">
            <a:avLst/>
          </a:prstGeom>
          <a:gradFill>
            <a:gsLst>
              <a:gs pos="0">
                <a:srgbClr val="8CC6F8"/>
              </a:gs>
              <a:gs pos="40000">
                <a:schemeClr val="bg1"/>
              </a:gs>
              <a:gs pos="100000">
                <a:srgbClr val="0066CC">
                  <a:alpha val="30000"/>
                </a:srgbClr>
              </a:gs>
            </a:gsLst>
            <a:lin ang="2700000" scaled="1"/>
          </a:gradFill>
          <a:scene3d>
            <a:camera prst="orthographicFront"/>
            <a:lightRig rig="threePt" dir="t"/>
          </a:scene3d>
          <a:sp3d>
            <a:bevelT/>
          </a:sp3d>
        </p:spPr>
        <p:txBody>
          <a:bodyPr wrap="square" lIns="91360" tIns="45719" rIns="91360" bIns="45719">
            <a:spAutoFit/>
          </a:bodyPr>
          <a:lstStyle/>
          <a:p>
            <a:pPr algn="ctr" defTabSz="913470"/>
            <a:r>
              <a:rPr lang="en-US" altLang="zh-TW" sz="3200" b="1" dirty="0">
                <a:solidFill>
                  <a:prstClr val="black"/>
                </a:solidFill>
              </a:rPr>
              <a:t>All-hydrogel can adhere to bionic electronics</a:t>
            </a:r>
          </a:p>
        </p:txBody>
      </p:sp>
      <p:pic>
        <p:nvPicPr>
          <p:cNvPr id="9" name="圖片 8">
            <a:extLst>
              <a:ext uri="{FF2B5EF4-FFF2-40B4-BE49-F238E27FC236}">
                <a16:creationId xmlns:a16="http://schemas.microsoft.com/office/drawing/2014/main" id="{4E2B3218-7A98-46F2-A1A8-76F377EF14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947" t="17639" r="11042" b="12180"/>
          <a:stretch/>
        </p:blipFill>
        <p:spPr>
          <a:xfrm>
            <a:off x="232387" y="1553926"/>
            <a:ext cx="3993932" cy="3381959"/>
          </a:xfrm>
          <a:prstGeom prst="rect">
            <a:avLst/>
          </a:prstGeom>
        </p:spPr>
      </p:pic>
      <p:sp>
        <p:nvSpPr>
          <p:cNvPr id="10" name="文字方塊 9">
            <a:extLst>
              <a:ext uri="{FF2B5EF4-FFF2-40B4-BE49-F238E27FC236}">
                <a16:creationId xmlns:a16="http://schemas.microsoft.com/office/drawing/2014/main" id="{117916AE-B3D7-4A11-803A-3C96DBD60415}"/>
              </a:ext>
            </a:extLst>
          </p:cNvPr>
          <p:cNvSpPr txBox="1"/>
          <p:nvPr/>
        </p:nvSpPr>
        <p:spPr>
          <a:xfrm>
            <a:off x="1476900" y="1070922"/>
            <a:ext cx="3150517" cy="461663"/>
          </a:xfrm>
          <a:prstGeom prst="rect">
            <a:avLst/>
          </a:prstGeom>
          <a:gradFill flip="none" rotWithShape="1">
            <a:gsLst>
              <a:gs pos="0">
                <a:schemeClr val="bg2">
                  <a:lumMod val="20000"/>
                  <a:lumOff val="80000"/>
                </a:schemeClr>
              </a:gs>
              <a:gs pos="42000">
                <a:srgbClr val="BFD5FC"/>
              </a:gs>
              <a:gs pos="100000">
                <a:schemeClr val="bg2"/>
              </a:gs>
            </a:gsLst>
            <a:lin ang="2700000" scaled="1"/>
            <a:tileRect/>
          </a:gradFill>
          <a:scene3d>
            <a:camera prst="orthographicFront"/>
            <a:lightRig rig="threePt" dir="t"/>
          </a:scene3d>
          <a:sp3d>
            <a:bevelT/>
          </a:sp3d>
        </p:spPr>
        <p:txBody>
          <a:bodyPr wrap="square" lIns="91360" tIns="45719" rIns="91360" bIns="45719">
            <a:spAutoFit/>
          </a:bodyPr>
          <a:lstStyle/>
          <a:p>
            <a:pPr algn="ctr" defTabSz="913470"/>
            <a:r>
              <a:rPr lang="en-US" altLang="zh-TW" sz="2400" dirty="0">
                <a:solidFill>
                  <a:prstClr val="black"/>
                </a:solidFill>
              </a:rPr>
              <a:t>All hydrogel electronics</a:t>
            </a:r>
          </a:p>
        </p:txBody>
      </p:sp>
      <p:pic>
        <p:nvPicPr>
          <p:cNvPr id="11" name="圖片 10">
            <a:extLst>
              <a:ext uri="{FF2B5EF4-FFF2-40B4-BE49-F238E27FC236}">
                <a16:creationId xmlns:a16="http://schemas.microsoft.com/office/drawing/2014/main" id="{6173BF33-09F0-4A65-A0D4-D3DDA8B1C6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81497" y="4646761"/>
            <a:ext cx="3060611" cy="2048347"/>
          </a:xfrm>
          <a:prstGeom prst="rect">
            <a:avLst/>
          </a:prstGeom>
        </p:spPr>
      </p:pic>
      <p:sp>
        <p:nvSpPr>
          <p:cNvPr id="12" name="矩形 11">
            <a:extLst>
              <a:ext uri="{FF2B5EF4-FFF2-40B4-BE49-F238E27FC236}">
                <a16:creationId xmlns:a16="http://schemas.microsoft.com/office/drawing/2014/main" id="{C6086C68-8B72-4D25-A22C-06CCEE937791}"/>
              </a:ext>
            </a:extLst>
          </p:cNvPr>
          <p:cNvSpPr/>
          <p:nvPr/>
        </p:nvSpPr>
        <p:spPr>
          <a:xfrm>
            <a:off x="6253071" y="1083270"/>
            <a:ext cx="4351479" cy="461663"/>
          </a:xfrm>
          <a:prstGeom prst="rect">
            <a:avLst/>
          </a:prstGeom>
          <a:gradFill>
            <a:gsLst>
              <a:gs pos="57000">
                <a:schemeClr val="bg1">
                  <a:lumMod val="95000"/>
                </a:schemeClr>
              </a:gs>
              <a:gs pos="0">
                <a:schemeClr val="accent6">
                  <a:lumMod val="60000"/>
                  <a:lumOff val="40000"/>
                </a:schemeClr>
              </a:gs>
              <a:gs pos="98000">
                <a:schemeClr val="accent6">
                  <a:lumMod val="40000"/>
                  <a:lumOff val="60000"/>
                </a:schemeClr>
              </a:gs>
            </a:gsLst>
            <a:path path="circle">
              <a:fillToRect t="100000" r="100000"/>
            </a:path>
          </a:gradFill>
          <a:scene3d>
            <a:camera prst="orthographicFront"/>
            <a:lightRig rig="threePt" dir="t"/>
          </a:scene3d>
          <a:sp3d>
            <a:bevelT/>
          </a:sp3d>
        </p:spPr>
        <p:txBody>
          <a:bodyPr wrap="none" lIns="91360" tIns="45719" rIns="91360" bIns="45719">
            <a:spAutoFit/>
          </a:bodyPr>
          <a:lstStyle/>
          <a:p>
            <a:pPr defTabSz="913470"/>
            <a:r>
              <a:rPr lang="en-US" altLang="zh-TW" sz="2400" dirty="0">
                <a:solidFill>
                  <a:prstClr val="black"/>
                </a:solidFill>
              </a:rPr>
              <a:t>Multiple deformation and bionics</a:t>
            </a:r>
            <a:endParaRPr lang="zh-TW" altLang="en-US" sz="2400" dirty="0">
              <a:solidFill>
                <a:prstClr val="black"/>
              </a:solidFill>
            </a:endParaRPr>
          </a:p>
        </p:txBody>
      </p:sp>
      <p:grpSp>
        <p:nvGrpSpPr>
          <p:cNvPr id="13" name="群組 12">
            <a:extLst>
              <a:ext uri="{FF2B5EF4-FFF2-40B4-BE49-F238E27FC236}">
                <a16:creationId xmlns:a16="http://schemas.microsoft.com/office/drawing/2014/main" id="{41D42104-BF7D-4845-AF8D-963884932B00}"/>
              </a:ext>
            </a:extLst>
          </p:cNvPr>
          <p:cNvGrpSpPr/>
          <p:nvPr/>
        </p:nvGrpSpPr>
        <p:grpSpPr>
          <a:xfrm>
            <a:off x="5513154" y="1594481"/>
            <a:ext cx="5866015" cy="5100627"/>
            <a:chOff x="5251620" y="1595979"/>
            <a:chExt cx="5573576" cy="4963855"/>
          </a:xfrm>
        </p:grpSpPr>
        <p:pic>
          <p:nvPicPr>
            <p:cNvPr id="14" name="圖片 13">
              <a:extLst>
                <a:ext uri="{FF2B5EF4-FFF2-40B4-BE49-F238E27FC236}">
                  <a16:creationId xmlns:a16="http://schemas.microsoft.com/office/drawing/2014/main" id="{1CBC2C65-2474-4B2D-9CB4-05F654DC1F03}"/>
                </a:ext>
              </a:extLst>
            </p:cNvPr>
            <p:cNvPicPr>
              <a:picLocks noChangeAspect="1"/>
            </p:cNvPicPr>
            <p:nvPr/>
          </p:nvPicPr>
          <p:blipFill>
            <a:blip r:embed="rId6"/>
            <a:stretch>
              <a:fillRect/>
            </a:stretch>
          </p:blipFill>
          <p:spPr>
            <a:xfrm>
              <a:off x="5453448" y="1595979"/>
              <a:ext cx="5178180" cy="2429984"/>
            </a:xfrm>
            <a:prstGeom prst="rect">
              <a:avLst/>
            </a:prstGeom>
          </p:spPr>
        </p:pic>
        <p:pic>
          <p:nvPicPr>
            <p:cNvPr id="15" name="圖片 14">
              <a:extLst>
                <a:ext uri="{FF2B5EF4-FFF2-40B4-BE49-F238E27FC236}">
                  <a16:creationId xmlns:a16="http://schemas.microsoft.com/office/drawing/2014/main" id="{027A26F4-3BAE-493B-A3A4-44A57240F98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2543" b="7084"/>
            <a:stretch/>
          </p:blipFill>
          <p:spPr>
            <a:xfrm>
              <a:off x="5251620" y="4098035"/>
              <a:ext cx="3382419" cy="2461799"/>
            </a:xfrm>
            <a:prstGeom prst="rect">
              <a:avLst/>
            </a:prstGeom>
          </p:spPr>
        </p:pic>
        <p:pic>
          <p:nvPicPr>
            <p:cNvPr id="16" name="圖片 15">
              <a:extLst>
                <a:ext uri="{FF2B5EF4-FFF2-40B4-BE49-F238E27FC236}">
                  <a16:creationId xmlns:a16="http://schemas.microsoft.com/office/drawing/2014/main" id="{47529558-CC74-4D52-8F43-49F43D417A9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5875" r="15343" b="6909"/>
            <a:stretch/>
          </p:blipFill>
          <p:spPr>
            <a:xfrm>
              <a:off x="8694032" y="4092628"/>
              <a:ext cx="2131164" cy="2446487"/>
            </a:xfrm>
            <a:prstGeom prst="rect">
              <a:avLst/>
            </a:prstGeom>
          </p:spPr>
        </p:pic>
      </p:grpSp>
      <p:sp>
        <p:nvSpPr>
          <p:cNvPr id="3" name="投影片編號版面配置區 2">
            <a:extLst>
              <a:ext uri="{FF2B5EF4-FFF2-40B4-BE49-F238E27FC236}">
                <a16:creationId xmlns:a16="http://schemas.microsoft.com/office/drawing/2014/main" id="{26C559A4-8BEF-4EE3-A6DD-53D9FB80D915}"/>
              </a:ext>
            </a:extLst>
          </p:cNvPr>
          <p:cNvSpPr>
            <a:spLocks noGrp="1"/>
          </p:cNvSpPr>
          <p:nvPr>
            <p:ph type="sldNum" sz="quarter" idx="12"/>
          </p:nvPr>
        </p:nvSpPr>
        <p:spPr>
          <a:xfrm>
            <a:off x="9443933" y="6475528"/>
            <a:ext cx="2743200" cy="365125"/>
          </a:xfrm>
        </p:spPr>
        <p:txBody>
          <a:bodyPr/>
          <a:lstStyle/>
          <a:p>
            <a:fld id="{659AC9CD-1F57-414D-9CDB-E4B9357E5D72}" type="slidenum">
              <a:rPr lang="zh-TW" altLang="en-US" smtClean="0">
                <a:solidFill>
                  <a:prstClr val="black">
                    <a:tint val="75000"/>
                  </a:prstClr>
                </a:solidFill>
              </a:rPr>
              <a:pPr/>
              <a:t>8</a:t>
            </a:fld>
            <a:endParaRPr lang="zh-TW" altLang="en-US" dirty="0">
              <a:solidFill>
                <a:prstClr val="black">
                  <a:tint val="75000"/>
                </a:prstClr>
              </a:solidFill>
            </a:endParaRPr>
          </a:p>
        </p:txBody>
      </p:sp>
    </p:spTree>
    <p:extLst>
      <p:ext uri="{BB962C8B-B14F-4D97-AF65-F5344CB8AC3E}">
        <p14:creationId xmlns:p14="http://schemas.microsoft.com/office/powerpoint/2010/main" val="2813941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A170DAFB-2684-4108-B776-7284F1EDF91C}"/>
              </a:ext>
            </a:extLst>
          </p:cNvPr>
          <p:cNvPicPr>
            <a:picLocks noChangeAspect="1"/>
          </p:cNvPicPr>
          <p:nvPr/>
        </p:nvPicPr>
        <p:blipFill>
          <a:blip r:embed="rId3"/>
          <a:stretch>
            <a:fillRect/>
          </a:stretch>
        </p:blipFill>
        <p:spPr>
          <a:xfrm>
            <a:off x="0" y="25"/>
            <a:ext cx="12192000" cy="6857999"/>
          </a:xfrm>
          <a:prstGeom prst="rect">
            <a:avLst/>
          </a:prstGeom>
        </p:spPr>
      </p:pic>
      <p:sp>
        <p:nvSpPr>
          <p:cNvPr id="49" name="文字方塊 48">
            <a:extLst>
              <a:ext uri="{FF2B5EF4-FFF2-40B4-BE49-F238E27FC236}">
                <a16:creationId xmlns:a16="http://schemas.microsoft.com/office/drawing/2014/main" id="{EFCBB97F-358A-4DE9-B201-6F6381B4B328}"/>
              </a:ext>
            </a:extLst>
          </p:cNvPr>
          <p:cNvSpPr txBox="1"/>
          <p:nvPr/>
        </p:nvSpPr>
        <p:spPr>
          <a:xfrm>
            <a:off x="10384664" y="4556661"/>
            <a:ext cx="1473309" cy="995399"/>
          </a:xfrm>
          <a:prstGeom prst="rect">
            <a:avLst/>
          </a:prstGeom>
          <a:noFill/>
        </p:spPr>
        <p:txBody>
          <a:bodyPr wrap="square" lIns="91360" tIns="45719" rIns="91360" bIns="45719">
            <a:spAutoFit/>
          </a:bodyPr>
          <a:lstStyle/>
          <a:p>
            <a:pPr algn="just" defTabSz="456711"/>
            <a:r>
              <a:rPr lang="en-US" altLang="zh-TW" sz="1467" b="1" dirty="0">
                <a:solidFill>
                  <a:prstClr val="white"/>
                </a:solidFill>
                <a:latin typeface="Corbel" panose="020B0503020204020204"/>
              </a:rPr>
              <a:t>Inflammatory reaction causes electrodes to become sticky</a:t>
            </a:r>
            <a:endParaRPr lang="zh-TW" altLang="en-US" sz="1467" b="1" dirty="0">
              <a:solidFill>
                <a:prstClr val="white"/>
              </a:solidFill>
              <a:latin typeface="Corbel" panose="020B0503020204020204"/>
            </a:endParaRPr>
          </a:p>
        </p:txBody>
      </p:sp>
      <p:sp>
        <p:nvSpPr>
          <p:cNvPr id="27" name="文字方塊 26">
            <a:extLst>
              <a:ext uri="{FF2B5EF4-FFF2-40B4-BE49-F238E27FC236}">
                <a16:creationId xmlns:a16="http://schemas.microsoft.com/office/drawing/2014/main" id="{978F7A9B-FDD2-480E-9E15-D3922C21EA96}"/>
              </a:ext>
            </a:extLst>
          </p:cNvPr>
          <p:cNvSpPr txBox="1"/>
          <p:nvPr/>
        </p:nvSpPr>
        <p:spPr>
          <a:xfrm>
            <a:off x="471057" y="163023"/>
            <a:ext cx="11296771" cy="584773"/>
          </a:xfrm>
          <a:prstGeom prst="rect">
            <a:avLst/>
          </a:prstGeom>
          <a:gradFill>
            <a:gsLst>
              <a:gs pos="0">
                <a:srgbClr val="8CC6F8"/>
              </a:gs>
              <a:gs pos="40000">
                <a:sysClr val="window" lastClr="FFFFFF"/>
              </a:gs>
              <a:gs pos="100000">
                <a:srgbClr val="0066CC">
                  <a:alpha val="30000"/>
                </a:srgbClr>
              </a:gs>
            </a:gsLst>
            <a:lin ang="2700000" scaled="1"/>
          </a:gradFill>
          <a:scene3d>
            <a:camera prst="orthographicFront"/>
            <a:lightRig rig="threePt" dir="t"/>
          </a:scene3d>
          <a:sp3d>
            <a:bevelT/>
          </a:sp3d>
        </p:spPr>
        <p:txBody>
          <a:bodyPr wrap="square" lIns="91360" tIns="45719" rIns="91360" bIns="45719">
            <a:spAutoFit/>
          </a:bodyPr>
          <a:lstStyle/>
          <a:p>
            <a:pPr algn="ctr" defTabSz="456711">
              <a:defRPr/>
            </a:pPr>
            <a:r>
              <a:rPr lang="en-US" altLang="zh-TW" sz="3200" b="1" kern="0" dirty="0">
                <a:solidFill>
                  <a:prstClr val="black"/>
                </a:solidFill>
                <a:latin typeface="Corbel" panose="020B0503020204020204"/>
              </a:rPr>
              <a:t>Characteristics of PDGO electroconductive hydrogels </a:t>
            </a:r>
          </a:p>
        </p:txBody>
      </p:sp>
      <p:pic>
        <p:nvPicPr>
          <p:cNvPr id="28" name="圖片 27">
            <a:extLst>
              <a:ext uri="{FF2B5EF4-FFF2-40B4-BE49-F238E27FC236}">
                <a16:creationId xmlns:a16="http://schemas.microsoft.com/office/drawing/2014/main" id="{FC1D6A80-7409-4F7A-B244-D5ED1D438129}"/>
              </a:ext>
            </a:extLst>
          </p:cNvPr>
          <p:cNvPicPr>
            <a:picLocks noChangeAspect="1"/>
          </p:cNvPicPr>
          <p:nvPr/>
        </p:nvPicPr>
        <p:blipFill>
          <a:blip r:embed="rId4"/>
          <a:stretch>
            <a:fillRect/>
          </a:stretch>
        </p:blipFill>
        <p:spPr>
          <a:xfrm>
            <a:off x="527261" y="925515"/>
            <a:ext cx="7084047" cy="3023212"/>
          </a:xfrm>
          <a:prstGeom prst="rect">
            <a:avLst/>
          </a:prstGeom>
        </p:spPr>
      </p:pic>
      <p:sp>
        <p:nvSpPr>
          <p:cNvPr id="29" name="矩形 28">
            <a:extLst>
              <a:ext uri="{FF2B5EF4-FFF2-40B4-BE49-F238E27FC236}">
                <a16:creationId xmlns:a16="http://schemas.microsoft.com/office/drawing/2014/main" id="{2D722E09-B424-4579-A312-E7F6386277A1}"/>
              </a:ext>
            </a:extLst>
          </p:cNvPr>
          <p:cNvSpPr/>
          <p:nvPr/>
        </p:nvSpPr>
        <p:spPr>
          <a:xfrm>
            <a:off x="8900379" y="925512"/>
            <a:ext cx="1389963" cy="400108"/>
          </a:xfrm>
          <a:prstGeom prst="rect">
            <a:avLst/>
          </a:prstGeom>
          <a:gradFill flip="none" rotWithShape="1">
            <a:gsLst>
              <a:gs pos="50000">
                <a:sysClr val="window" lastClr="FFFFFF">
                  <a:lumMod val="95000"/>
                </a:sysClr>
              </a:gs>
              <a:gs pos="0">
                <a:srgbClr val="FF7C80"/>
              </a:gs>
              <a:gs pos="98000">
                <a:srgbClr val="FF7C80"/>
              </a:gs>
            </a:gsLst>
            <a:path path="circle">
              <a:fillToRect l="100000" t="100000"/>
            </a:path>
            <a:tileRect r="-100000" b="-100000"/>
          </a:gradFill>
          <a:scene3d>
            <a:camera prst="orthographicFront"/>
            <a:lightRig rig="threePt" dir="t"/>
          </a:scene3d>
          <a:sp3d>
            <a:bevelT/>
          </a:sp3d>
        </p:spPr>
        <p:txBody>
          <a:bodyPr wrap="none" lIns="91360" tIns="45719" rIns="91360" bIns="45719">
            <a:spAutoFit/>
          </a:bodyPr>
          <a:lstStyle/>
          <a:p>
            <a:pPr defTabSz="456711">
              <a:defRPr/>
            </a:pPr>
            <a:r>
              <a:rPr lang="en-US" altLang="zh-TW" sz="2000" kern="0" dirty="0">
                <a:solidFill>
                  <a:prstClr val="black"/>
                </a:solidFill>
                <a:latin typeface="Corbel" panose="020B0503020204020204"/>
              </a:rPr>
              <a:t>SEM image</a:t>
            </a:r>
          </a:p>
        </p:txBody>
      </p:sp>
      <p:pic>
        <p:nvPicPr>
          <p:cNvPr id="30" name="圖片 29">
            <a:extLst>
              <a:ext uri="{FF2B5EF4-FFF2-40B4-BE49-F238E27FC236}">
                <a16:creationId xmlns:a16="http://schemas.microsoft.com/office/drawing/2014/main" id="{7F57AE72-AE55-4397-BDA1-713C0C1B1F8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483"/>
          <a:stretch/>
        </p:blipFill>
        <p:spPr>
          <a:xfrm>
            <a:off x="7860143" y="1377752"/>
            <a:ext cx="3657600" cy="2548349"/>
          </a:xfrm>
          <a:prstGeom prst="rect">
            <a:avLst/>
          </a:prstGeom>
        </p:spPr>
      </p:pic>
      <p:pic>
        <p:nvPicPr>
          <p:cNvPr id="31" name="圖片 30">
            <a:extLst>
              <a:ext uri="{FF2B5EF4-FFF2-40B4-BE49-F238E27FC236}">
                <a16:creationId xmlns:a16="http://schemas.microsoft.com/office/drawing/2014/main" id="{7761E179-5991-468F-945B-E14E075C68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32041" y="4459743"/>
            <a:ext cx="3766024" cy="2462400"/>
          </a:xfrm>
          <a:prstGeom prst="rect">
            <a:avLst/>
          </a:prstGeom>
        </p:spPr>
      </p:pic>
      <p:sp>
        <p:nvSpPr>
          <p:cNvPr id="32" name="矩形 31">
            <a:extLst>
              <a:ext uri="{FF2B5EF4-FFF2-40B4-BE49-F238E27FC236}">
                <a16:creationId xmlns:a16="http://schemas.microsoft.com/office/drawing/2014/main" id="{FB5EF2D7-1372-4038-A1CB-BFDAB08507B9}"/>
              </a:ext>
            </a:extLst>
          </p:cNvPr>
          <p:cNvSpPr/>
          <p:nvPr/>
        </p:nvSpPr>
        <p:spPr>
          <a:xfrm>
            <a:off x="8583432" y="4045907"/>
            <a:ext cx="2454357" cy="400108"/>
          </a:xfrm>
          <a:prstGeom prst="rect">
            <a:avLst/>
          </a:prstGeom>
          <a:gradFill>
            <a:gsLst>
              <a:gs pos="58000">
                <a:sysClr val="window" lastClr="FFFFFF">
                  <a:lumMod val="95000"/>
                </a:sysClr>
              </a:gs>
              <a:gs pos="0">
                <a:srgbClr val="97E9D5">
                  <a:lumMod val="60000"/>
                  <a:lumOff val="40000"/>
                </a:srgbClr>
              </a:gs>
              <a:gs pos="98000">
                <a:srgbClr val="97E9D5">
                  <a:lumMod val="60000"/>
                  <a:lumOff val="40000"/>
                </a:srgbClr>
              </a:gs>
            </a:gsLst>
            <a:path path="circle">
              <a:fillToRect t="100000" r="100000"/>
            </a:path>
          </a:gradFill>
          <a:scene3d>
            <a:camera prst="orthographicFront"/>
            <a:lightRig rig="threePt" dir="t"/>
          </a:scene3d>
          <a:sp3d>
            <a:bevelT/>
          </a:sp3d>
        </p:spPr>
        <p:txBody>
          <a:bodyPr wrap="none" lIns="91360" tIns="45719" rIns="91360" bIns="45719">
            <a:spAutoFit/>
          </a:bodyPr>
          <a:lstStyle/>
          <a:p>
            <a:pPr defTabSz="456711">
              <a:defRPr/>
            </a:pPr>
            <a:r>
              <a:rPr lang="en-US" altLang="zh-TW" sz="2000" kern="0" dirty="0">
                <a:solidFill>
                  <a:prstClr val="black"/>
                </a:solidFill>
                <a:latin typeface="Corbel" panose="020B0503020204020204"/>
              </a:rPr>
              <a:t>Conductivity Analysis</a:t>
            </a:r>
          </a:p>
        </p:txBody>
      </p:sp>
      <p:sp>
        <p:nvSpPr>
          <p:cNvPr id="33" name="矩形 32">
            <a:extLst>
              <a:ext uri="{FF2B5EF4-FFF2-40B4-BE49-F238E27FC236}">
                <a16:creationId xmlns:a16="http://schemas.microsoft.com/office/drawing/2014/main" id="{AEEF9B7E-C3A6-4A00-A364-D88573335406}"/>
              </a:ext>
            </a:extLst>
          </p:cNvPr>
          <p:cNvSpPr/>
          <p:nvPr/>
        </p:nvSpPr>
        <p:spPr>
          <a:xfrm>
            <a:off x="2007694" y="4140748"/>
            <a:ext cx="1479731" cy="400108"/>
          </a:xfrm>
          <a:prstGeom prst="rect">
            <a:avLst/>
          </a:prstGeom>
          <a:gradFill>
            <a:gsLst>
              <a:gs pos="58000">
                <a:sysClr val="window" lastClr="FFFFFF">
                  <a:lumMod val="95000"/>
                </a:sysClr>
              </a:gs>
              <a:gs pos="0">
                <a:srgbClr val="FCB11C">
                  <a:lumMod val="60000"/>
                  <a:lumOff val="40000"/>
                </a:srgbClr>
              </a:gs>
              <a:gs pos="98000">
                <a:srgbClr val="FCB11C">
                  <a:lumMod val="60000"/>
                  <a:lumOff val="40000"/>
                </a:srgbClr>
              </a:gs>
            </a:gsLst>
            <a:path path="circle">
              <a:fillToRect t="100000" r="100000"/>
            </a:path>
          </a:gradFill>
          <a:scene3d>
            <a:camera prst="orthographicFront"/>
            <a:lightRig rig="threePt" dir="t"/>
          </a:scene3d>
          <a:sp3d>
            <a:bevelT/>
          </a:sp3d>
        </p:spPr>
        <p:txBody>
          <a:bodyPr wrap="none" lIns="91360" tIns="45719" rIns="91360" bIns="45719">
            <a:spAutoFit/>
          </a:bodyPr>
          <a:lstStyle/>
          <a:p>
            <a:pPr defTabSz="456711">
              <a:defRPr/>
            </a:pPr>
            <a:r>
              <a:rPr lang="en-US" altLang="zh-TW" sz="2000" kern="0" dirty="0">
                <a:solidFill>
                  <a:prstClr val="black"/>
                </a:solidFill>
                <a:latin typeface="Corbel" panose="020B0503020204020204"/>
              </a:rPr>
              <a:t>Nyquist plot</a:t>
            </a:r>
          </a:p>
        </p:txBody>
      </p:sp>
      <p:sp>
        <p:nvSpPr>
          <p:cNvPr id="34" name="矩形 33">
            <a:extLst>
              <a:ext uri="{FF2B5EF4-FFF2-40B4-BE49-F238E27FC236}">
                <a16:creationId xmlns:a16="http://schemas.microsoft.com/office/drawing/2014/main" id="{4F612BCC-7633-4888-AC82-0E90C7971D06}"/>
              </a:ext>
            </a:extLst>
          </p:cNvPr>
          <p:cNvSpPr/>
          <p:nvPr/>
        </p:nvSpPr>
        <p:spPr>
          <a:xfrm>
            <a:off x="4785951" y="4140752"/>
            <a:ext cx="2181846" cy="400108"/>
          </a:xfrm>
          <a:prstGeom prst="rect">
            <a:avLst/>
          </a:prstGeom>
          <a:gradFill>
            <a:gsLst>
              <a:gs pos="58000">
                <a:sysClr val="window" lastClr="FFFFFF">
                  <a:lumMod val="95000"/>
                </a:sysClr>
              </a:gs>
              <a:gs pos="0">
                <a:srgbClr val="FFAB91"/>
              </a:gs>
              <a:gs pos="98000">
                <a:srgbClr val="FF9966"/>
              </a:gs>
            </a:gsLst>
            <a:path path="circle">
              <a:fillToRect t="100000" r="100000"/>
            </a:path>
          </a:gradFill>
          <a:scene3d>
            <a:camera prst="orthographicFront"/>
            <a:lightRig rig="threePt" dir="t"/>
          </a:scene3d>
          <a:sp3d>
            <a:bevelT/>
          </a:sp3d>
        </p:spPr>
        <p:txBody>
          <a:bodyPr wrap="none" lIns="91360" tIns="45719" rIns="91360" bIns="45719">
            <a:spAutoFit/>
          </a:bodyPr>
          <a:lstStyle/>
          <a:p>
            <a:pPr defTabSz="456711">
              <a:defRPr/>
            </a:pPr>
            <a:r>
              <a:rPr lang="en-US" altLang="zh-TW" sz="2000" kern="0" dirty="0">
                <a:solidFill>
                  <a:prstClr val="black"/>
                </a:solidFill>
                <a:latin typeface="Corbel" panose="020B0503020204020204"/>
              </a:rPr>
              <a:t>Impedance vs CSC </a:t>
            </a:r>
          </a:p>
        </p:txBody>
      </p:sp>
      <p:pic>
        <p:nvPicPr>
          <p:cNvPr id="35" name="圖片 34">
            <a:extLst>
              <a:ext uri="{FF2B5EF4-FFF2-40B4-BE49-F238E27FC236}">
                <a16:creationId xmlns:a16="http://schemas.microsoft.com/office/drawing/2014/main" id="{A7848FFD-8085-48E4-A412-497B2424CC8F}"/>
              </a:ext>
            </a:extLst>
          </p:cNvPr>
          <p:cNvPicPr>
            <a:picLocks noChangeAspect="1"/>
          </p:cNvPicPr>
          <p:nvPr/>
        </p:nvPicPr>
        <p:blipFill>
          <a:blip r:embed="rId7"/>
          <a:stretch>
            <a:fillRect/>
          </a:stretch>
        </p:blipFill>
        <p:spPr>
          <a:xfrm>
            <a:off x="1034476" y="4490519"/>
            <a:ext cx="3156181" cy="2359356"/>
          </a:xfrm>
          <a:prstGeom prst="rect">
            <a:avLst/>
          </a:prstGeom>
        </p:spPr>
      </p:pic>
      <p:pic>
        <p:nvPicPr>
          <p:cNvPr id="36" name="圖片 35">
            <a:extLst>
              <a:ext uri="{FF2B5EF4-FFF2-40B4-BE49-F238E27FC236}">
                <a16:creationId xmlns:a16="http://schemas.microsoft.com/office/drawing/2014/main" id="{4719CF32-8A7F-47A4-AC14-B21FB9503C99}"/>
              </a:ext>
            </a:extLst>
          </p:cNvPr>
          <p:cNvPicPr>
            <a:picLocks noChangeAspect="1"/>
          </p:cNvPicPr>
          <p:nvPr/>
        </p:nvPicPr>
        <p:blipFill>
          <a:blip r:embed="rId8"/>
          <a:stretch>
            <a:fillRect/>
          </a:stretch>
        </p:blipFill>
        <p:spPr>
          <a:xfrm>
            <a:off x="4213775" y="4536115"/>
            <a:ext cx="3371380" cy="2359356"/>
          </a:xfrm>
          <a:prstGeom prst="rect">
            <a:avLst/>
          </a:prstGeom>
        </p:spPr>
      </p:pic>
      <p:sp>
        <p:nvSpPr>
          <p:cNvPr id="3" name="投影片編號版面配置區 2">
            <a:extLst>
              <a:ext uri="{FF2B5EF4-FFF2-40B4-BE49-F238E27FC236}">
                <a16:creationId xmlns:a16="http://schemas.microsoft.com/office/drawing/2014/main" id="{605A5C20-D407-475F-9D23-95FF0A6B4E6C}"/>
              </a:ext>
            </a:extLst>
          </p:cNvPr>
          <p:cNvSpPr>
            <a:spLocks noGrp="1"/>
          </p:cNvSpPr>
          <p:nvPr>
            <p:ph type="sldNum" sz="quarter" idx="12"/>
          </p:nvPr>
        </p:nvSpPr>
        <p:spPr>
          <a:xfrm>
            <a:off x="9448800" y="6476832"/>
            <a:ext cx="2743200" cy="365125"/>
          </a:xfrm>
        </p:spPr>
        <p:txBody>
          <a:bodyPr/>
          <a:lstStyle/>
          <a:p>
            <a:fld id="{659AC9CD-1F57-414D-9CDB-E4B9357E5D72}" type="slidenum">
              <a:rPr lang="zh-TW" altLang="en-US" smtClean="0">
                <a:solidFill>
                  <a:prstClr val="black">
                    <a:tint val="75000"/>
                  </a:prstClr>
                </a:solidFill>
              </a:rPr>
              <a:pPr/>
              <a:t>9</a:t>
            </a:fld>
            <a:endParaRPr lang="zh-TW" altLang="en-US" dirty="0">
              <a:solidFill>
                <a:prstClr val="black">
                  <a:tint val="75000"/>
                </a:prstClr>
              </a:solidFill>
            </a:endParaRPr>
          </a:p>
        </p:txBody>
      </p:sp>
    </p:spTree>
    <p:extLst>
      <p:ext uri="{BB962C8B-B14F-4D97-AF65-F5344CB8AC3E}">
        <p14:creationId xmlns:p14="http://schemas.microsoft.com/office/powerpoint/2010/main" val="3117316200"/>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14</TotalTime>
  <Words>1399</Words>
  <Application>Microsoft Office PowerPoint</Application>
  <PresentationFormat>寬螢幕</PresentationFormat>
  <Paragraphs>157</Paragraphs>
  <Slides>16</Slides>
  <Notes>12</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16</vt:i4>
      </vt:variant>
    </vt:vector>
  </HeadingPairs>
  <TitlesOfParts>
    <vt:vector size="28" baseType="lpstr">
      <vt:lpstr>Calibri (本文)</vt:lpstr>
      <vt:lpstr>Söhne</vt:lpstr>
      <vt:lpstr>微軟正黑體</vt:lpstr>
      <vt:lpstr>新細明體</vt:lpstr>
      <vt:lpstr>標楷體</vt:lpstr>
      <vt:lpstr>Arial</vt:lpstr>
      <vt:lpstr>Calibri</vt:lpstr>
      <vt:lpstr>Calibri Light</vt:lpstr>
      <vt:lpstr>Corbel</vt:lpstr>
      <vt:lpstr>Times New Roman</vt:lpstr>
      <vt:lpstr>Wingdings</vt:lpstr>
      <vt:lpstr>Office 佈景主題</vt:lpstr>
      <vt:lpstr>雷琬婁</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雷琬婁</dc:title>
  <dc:creator>Windows 使用者</dc:creator>
  <cp:lastModifiedBy>Windows 使用者</cp:lastModifiedBy>
  <cp:revision>3</cp:revision>
  <dcterms:created xsi:type="dcterms:W3CDTF">2025-02-10T12:45:17Z</dcterms:created>
  <dcterms:modified xsi:type="dcterms:W3CDTF">2025-02-10T13:20:25Z</dcterms:modified>
</cp:coreProperties>
</file>