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8481" autoAdjust="0"/>
  </p:normalViewPr>
  <p:slideViewPr>
    <p:cSldViewPr snapToGrid="0">
      <p:cViewPr>
        <p:scale>
          <a:sx n="64" d="100"/>
          <a:sy n="64" d="100"/>
        </p:scale>
        <p:origin x="-206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ED072-FF2E-492D-A467-79C4F421D588}" type="datetimeFigureOut">
              <a:rPr lang="zh-TW" altLang="en-US" smtClean="0"/>
              <a:t>2025/9/26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9379E-6D92-4053-A18C-9A0EA5A8EEC9}" type="slidenum">
              <a:rPr lang="zh-TW" altLang="en-US" smtClean="0"/>
              <a:t>‹#›</a:t>
            </a:fld>
            <a:endParaRPr lang="zh-TW" altLang="en-US"/>
          </a:p>
        </p:txBody>
      </p:sp>
    </p:spTree>
    <p:extLst>
      <p:ext uri="{BB962C8B-B14F-4D97-AF65-F5344CB8AC3E}">
        <p14:creationId xmlns:p14="http://schemas.microsoft.com/office/powerpoint/2010/main" val="14475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D129379E-6D92-4053-A18C-9A0EA5A8EEC9}" type="slidenum">
              <a:rPr lang="zh-TW" altLang="en-US" smtClean="0"/>
              <a:t>1</a:t>
            </a:fld>
            <a:endParaRPr lang="zh-TW" altLang="en-US"/>
          </a:p>
        </p:txBody>
      </p:sp>
    </p:spTree>
    <p:extLst>
      <p:ext uri="{BB962C8B-B14F-4D97-AF65-F5344CB8AC3E}">
        <p14:creationId xmlns:p14="http://schemas.microsoft.com/office/powerpoint/2010/main" val="128397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129379E-6D92-4053-A18C-9A0EA5A8EEC9}" type="slidenum">
              <a:rPr lang="zh-TW" altLang="en-US" smtClean="0"/>
              <a:t>2</a:t>
            </a:fld>
            <a:endParaRPr lang="zh-TW" altLang="en-US"/>
          </a:p>
        </p:txBody>
      </p:sp>
    </p:spTree>
    <p:extLst>
      <p:ext uri="{BB962C8B-B14F-4D97-AF65-F5344CB8AC3E}">
        <p14:creationId xmlns:p14="http://schemas.microsoft.com/office/powerpoint/2010/main" val="197659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D129379E-6D92-4053-A18C-9A0EA5A8EEC9}" type="slidenum">
              <a:rPr lang="zh-TW" altLang="en-US" smtClean="0"/>
              <a:t>4</a:t>
            </a:fld>
            <a:endParaRPr lang="zh-TW" altLang="en-US"/>
          </a:p>
        </p:txBody>
      </p:sp>
    </p:spTree>
    <p:extLst>
      <p:ext uri="{BB962C8B-B14F-4D97-AF65-F5344CB8AC3E}">
        <p14:creationId xmlns:p14="http://schemas.microsoft.com/office/powerpoint/2010/main" val="35194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129379E-6D92-4053-A18C-9A0EA5A8EEC9}" type="slidenum">
              <a:rPr lang="zh-TW" altLang="en-US" smtClean="0"/>
              <a:t>5</a:t>
            </a:fld>
            <a:endParaRPr lang="zh-TW" altLang="en-US"/>
          </a:p>
        </p:txBody>
      </p:sp>
    </p:spTree>
    <p:extLst>
      <p:ext uri="{BB962C8B-B14F-4D97-AF65-F5344CB8AC3E}">
        <p14:creationId xmlns:p14="http://schemas.microsoft.com/office/powerpoint/2010/main" val="295731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129379E-6D92-4053-A18C-9A0EA5A8EEC9}" type="slidenum">
              <a:rPr lang="zh-TW" altLang="en-US" smtClean="0"/>
              <a:t>6</a:t>
            </a:fld>
            <a:endParaRPr lang="zh-TW" altLang="en-US"/>
          </a:p>
        </p:txBody>
      </p:sp>
    </p:spTree>
    <p:extLst>
      <p:ext uri="{BB962C8B-B14F-4D97-AF65-F5344CB8AC3E}">
        <p14:creationId xmlns:p14="http://schemas.microsoft.com/office/powerpoint/2010/main" val="316946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129379E-6D92-4053-A18C-9A0EA5A8EEC9}" type="slidenum">
              <a:rPr lang="zh-TW" altLang="en-US" smtClean="0"/>
              <a:t>7</a:t>
            </a:fld>
            <a:endParaRPr lang="zh-TW" altLang="en-US"/>
          </a:p>
        </p:txBody>
      </p:sp>
    </p:spTree>
    <p:extLst>
      <p:ext uri="{BB962C8B-B14F-4D97-AF65-F5344CB8AC3E}">
        <p14:creationId xmlns:p14="http://schemas.microsoft.com/office/powerpoint/2010/main" val="152475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129379E-6D92-4053-A18C-9A0EA5A8EEC9}" type="slidenum">
              <a:rPr lang="zh-TW" altLang="en-US" smtClean="0"/>
              <a:t>8</a:t>
            </a:fld>
            <a:endParaRPr lang="zh-TW" altLang="en-US"/>
          </a:p>
        </p:txBody>
      </p:sp>
    </p:spTree>
    <p:extLst>
      <p:ext uri="{BB962C8B-B14F-4D97-AF65-F5344CB8AC3E}">
        <p14:creationId xmlns:p14="http://schemas.microsoft.com/office/powerpoint/2010/main" val="87646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Date Placeholder 2"/>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277672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324343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363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83234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23933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318576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9736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144463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410821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122280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237677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67499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213620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157046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290465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1C42EDA-3E73-4E88-AF37-C7EF89901E38}" type="datetimeFigureOut">
              <a:rPr lang="zh-TW" altLang="en-US" smtClean="0"/>
              <a:t>2025/9/26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128275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1C42EDA-3E73-4E88-AF37-C7EF89901E38}" type="datetimeFigureOut">
              <a:rPr lang="zh-TW" altLang="en-US" smtClean="0"/>
              <a:t>2025/9/26</a:t>
            </a:fld>
            <a:endParaRPr lang="zh-TW"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EFE7534-101E-4D14-9891-3BA8B55A9717}" type="slidenum">
              <a:rPr lang="zh-TW" altLang="en-US" smtClean="0"/>
              <a:t>‹#›</a:t>
            </a:fld>
            <a:endParaRPr lang="zh-TW" altLang="en-US"/>
          </a:p>
        </p:txBody>
      </p:sp>
    </p:spTree>
    <p:extLst>
      <p:ext uri="{BB962C8B-B14F-4D97-AF65-F5344CB8AC3E}">
        <p14:creationId xmlns:p14="http://schemas.microsoft.com/office/powerpoint/2010/main" val="24589424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8A15683-468C-41CE-AD91-280B068CC10C}"/>
              </a:ext>
            </a:extLst>
          </p:cNvPr>
          <p:cNvSpPr>
            <a:spLocks noGrp="1"/>
          </p:cNvSpPr>
          <p:nvPr>
            <p:ph type="ctrTitle"/>
          </p:nvPr>
        </p:nvSpPr>
        <p:spPr/>
        <p:txBody>
          <a:bodyPr/>
          <a:lstStyle/>
          <a:p>
            <a:r>
              <a:rPr lang="en-US" altLang="zh-TW" dirty="0">
                <a:latin typeface="標楷體" panose="03000509000000000000" pitchFamily="65" charset="-120"/>
                <a:ea typeface="標楷體" panose="03000509000000000000" pitchFamily="65" charset="-120"/>
              </a:rPr>
              <a:t>2025</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伴汝慢飛”共融分享會與 科學論壇</a:t>
            </a:r>
          </a:p>
        </p:txBody>
      </p:sp>
      <p:sp>
        <p:nvSpPr>
          <p:cNvPr id="3" name="副標題 2">
            <a:extLst>
              <a:ext uri="{FF2B5EF4-FFF2-40B4-BE49-F238E27FC236}">
                <a16:creationId xmlns:a16="http://schemas.microsoft.com/office/drawing/2014/main" xmlns="" id="{A595025B-C522-4411-B9E0-7ED07D45CF19}"/>
              </a:ext>
            </a:extLst>
          </p:cNvPr>
          <p:cNvSpPr>
            <a:spLocks noGrp="1"/>
          </p:cNvSpPr>
          <p:nvPr>
            <p:ph type="subTitle" idx="1"/>
          </p:nvPr>
        </p:nvSpPr>
        <p:spPr/>
        <p:txBody>
          <a:bodyPr>
            <a:normAutofit/>
          </a:bodyPr>
          <a:lstStyle/>
          <a:p>
            <a:r>
              <a:rPr lang="zh-TW" altLang="en-US" sz="3600" dirty="0">
                <a:solidFill>
                  <a:schemeClr val="accent1">
                    <a:lumMod val="20000"/>
                    <a:lumOff val="80000"/>
                  </a:schemeClr>
                </a:solidFill>
                <a:latin typeface="標楷體" panose="03000509000000000000" pitchFamily="65" charset="-120"/>
                <a:ea typeface="標楷體" panose="03000509000000000000" pitchFamily="65" charset="-120"/>
              </a:rPr>
              <a:t>馬偕兒童醫院 兒童神經科</a:t>
            </a:r>
            <a:endParaRPr lang="en-US" altLang="zh-TW" sz="3600" dirty="0">
              <a:solidFill>
                <a:schemeClr val="accent1">
                  <a:lumMod val="20000"/>
                  <a:lumOff val="80000"/>
                </a:schemeClr>
              </a:solidFill>
              <a:latin typeface="標楷體" panose="03000509000000000000" pitchFamily="65" charset="-120"/>
              <a:ea typeface="標楷體" panose="03000509000000000000" pitchFamily="65" charset="-120"/>
            </a:endParaRPr>
          </a:p>
          <a:p>
            <a:r>
              <a:rPr lang="zh-TW" altLang="en-US" sz="3600" dirty="0">
                <a:solidFill>
                  <a:schemeClr val="accent1">
                    <a:lumMod val="20000"/>
                    <a:lumOff val="80000"/>
                  </a:schemeClr>
                </a:solidFill>
                <a:latin typeface="標楷體" panose="03000509000000000000" pitchFamily="65" charset="-120"/>
                <a:ea typeface="標楷體" panose="03000509000000000000" pitchFamily="65" charset="-120"/>
              </a:rPr>
              <a:t>黃佳雲醫師</a:t>
            </a:r>
          </a:p>
        </p:txBody>
      </p:sp>
    </p:spTree>
    <p:extLst>
      <p:ext uri="{BB962C8B-B14F-4D97-AF65-F5344CB8AC3E}">
        <p14:creationId xmlns:p14="http://schemas.microsoft.com/office/powerpoint/2010/main" val="182081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326DB95D-EE43-4BEC-9977-94923A446819}"/>
              </a:ext>
            </a:extLst>
          </p:cNvPr>
          <p:cNvPicPr>
            <a:picLocks noChangeAspect="1"/>
          </p:cNvPicPr>
          <p:nvPr/>
        </p:nvPicPr>
        <p:blipFill>
          <a:blip r:embed="rId3"/>
          <a:stretch>
            <a:fillRect/>
          </a:stretch>
        </p:blipFill>
        <p:spPr>
          <a:xfrm>
            <a:off x="121248" y="1108969"/>
            <a:ext cx="11949503" cy="4640061"/>
          </a:xfrm>
          <a:prstGeom prst="rect">
            <a:avLst/>
          </a:prstGeom>
        </p:spPr>
      </p:pic>
    </p:spTree>
    <p:extLst>
      <p:ext uri="{BB962C8B-B14F-4D97-AF65-F5344CB8AC3E}">
        <p14:creationId xmlns:p14="http://schemas.microsoft.com/office/powerpoint/2010/main" val="269846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63D42FA-BD1F-4057-AA98-C9BE61FC032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F43A4781-E83D-4F61-8086-0C80591D30D4}"/>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xmlns="" id="{7D236217-90C5-4274-8EDC-002ACD4D09BA}"/>
              </a:ext>
            </a:extLst>
          </p:cNvPr>
          <p:cNvPicPr>
            <a:picLocks noChangeAspect="1"/>
          </p:cNvPicPr>
          <p:nvPr/>
        </p:nvPicPr>
        <p:blipFill>
          <a:blip r:embed="rId2"/>
          <a:stretch>
            <a:fillRect/>
          </a:stretch>
        </p:blipFill>
        <p:spPr>
          <a:xfrm>
            <a:off x="62260" y="863601"/>
            <a:ext cx="12067479" cy="5516562"/>
          </a:xfrm>
          <a:prstGeom prst="rect">
            <a:avLst/>
          </a:prstGeom>
        </p:spPr>
      </p:pic>
    </p:spTree>
    <p:extLst>
      <p:ext uri="{BB962C8B-B14F-4D97-AF65-F5344CB8AC3E}">
        <p14:creationId xmlns:p14="http://schemas.microsoft.com/office/powerpoint/2010/main" val="126594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1DEAB1BB-D97D-4754-A91A-FD1EACBDB79A}"/>
              </a:ext>
            </a:extLst>
          </p:cNvPr>
          <p:cNvPicPr>
            <a:picLocks noChangeAspect="1"/>
          </p:cNvPicPr>
          <p:nvPr/>
        </p:nvPicPr>
        <p:blipFill>
          <a:blip r:embed="rId3"/>
          <a:stretch>
            <a:fillRect/>
          </a:stretch>
        </p:blipFill>
        <p:spPr>
          <a:xfrm>
            <a:off x="323859" y="2003303"/>
            <a:ext cx="7427123" cy="2475707"/>
          </a:xfrm>
          <a:prstGeom prst="rect">
            <a:avLst/>
          </a:prstGeom>
        </p:spPr>
      </p:pic>
      <p:pic>
        <p:nvPicPr>
          <p:cNvPr id="5" name="圖片 4">
            <a:extLst>
              <a:ext uri="{FF2B5EF4-FFF2-40B4-BE49-F238E27FC236}">
                <a16:creationId xmlns:a16="http://schemas.microsoft.com/office/drawing/2014/main" xmlns="" id="{95711A66-329B-428D-9389-8EBCD8E2A3A9}"/>
              </a:ext>
            </a:extLst>
          </p:cNvPr>
          <p:cNvPicPr>
            <a:picLocks noChangeAspect="1"/>
          </p:cNvPicPr>
          <p:nvPr/>
        </p:nvPicPr>
        <p:blipFill>
          <a:blip r:embed="rId4"/>
          <a:stretch>
            <a:fillRect/>
          </a:stretch>
        </p:blipFill>
        <p:spPr>
          <a:xfrm>
            <a:off x="8095231" y="123323"/>
            <a:ext cx="3772910" cy="6611353"/>
          </a:xfrm>
          <a:prstGeom prst="rect">
            <a:avLst/>
          </a:prstGeom>
        </p:spPr>
      </p:pic>
    </p:spTree>
    <p:extLst>
      <p:ext uri="{BB962C8B-B14F-4D97-AF65-F5344CB8AC3E}">
        <p14:creationId xmlns:p14="http://schemas.microsoft.com/office/powerpoint/2010/main" val="39082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7C033B-32A5-4DE8-A75B-6C6917698EF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2757FB9D-8C3A-49D3-BE79-023A5A8B46D4}"/>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xmlns="" id="{84CFE7C5-3009-4A20-BE85-F80D72C05FC6}"/>
              </a:ext>
            </a:extLst>
          </p:cNvPr>
          <p:cNvPicPr>
            <a:picLocks noChangeAspect="1"/>
          </p:cNvPicPr>
          <p:nvPr/>
        </p:nvPicPr>
        <p:blipFill>
          <a:blip r:embed="rId3"/>
          <a:stretch>
            <a:fillRect/>
          </a:stretch>
        </p:blipFill>
        <p:spPr>
          <a:xfrm>
            <a:off x="0" y="13704"/>
            <a:ext cx="5158672" cy="6858000"/>
          </a:xfrm>
          <a:prstGeom prst="rect">
            <a:avLst/>
          </a:prstGeom>
        </p:spPr>
      </p:pic>
      <p:pic>
        <p:nvPicPr>
          <p:cNvPr id="5" name="圖片 4">
            <a:extLst>
              <a:ext uri="{FF2B5EF4-FFF2-40B4-BE49-F238E27FC236}">
                <a16:creationId xmlns:a16="http://schemas.microsoft.com/office/drawing/2014/main" xmlns="" id="{501B3BA6-7900-476B-8431-2FBFD3C2EB78}"/>
              </a:ext>
            </a:extLst>
          </p:cNvPr>
          <p:cNvPicPr>
            <a:picLocks noChangeAspect="1"/>
          </p:cNvPicPr>
          <p:nvPr/>
        </p:nvPicPr>
        <p:blipFill>
          <a:blip r:embed="rId4"/>
          <a:stretch>
            <a:fillRect/>
          </a:stretch>
        </p:blipFill>
        <p:spPr>
          <a:xfrm>
            <a:off x="5390572" y="1468390"/>
            <a:ext cx="6801428" cy="3680773"/>
          </a:xfrm>
          <a:prstGeom prst="rect">
            <a:avLst/>
          </a:prstGeom>
        </p:spPr>
      </p:pic>
    </p:spTree>
    <p:extLst>
      <p:ext uri="{BB962C8B-B14F-4D97-AF65-F5344CB8AC3E}">
        <p14:creationId xmlns:p14="http://schemas.microsoft.com/office/powerpoint/2010/main" val="12416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791133C-0C6E-422A-B5E5-D1AE19C9002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63364608-FE9C-43B1-8285-DA1DD11E5958}"/>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xmlns="" id="{B3CF6434-3704-431B-BD3C-1552E86ADCE0}"/>
              </a:ext>
            </a:extLst>
          </p:cNvPr>
          <p:cNvPicPr>
            <a:picLocks noChangeAspect="1"/>
          </p:cNvPicPr>
          <p:nvPr/>
        </p:nvPicPr>
        <p:blipFill>
          <a:blip r:embed="rId3"/>
          <a:stretch>
            <a:fillRect/>
          </a:stretch>
        </p:blipFill>
        <p:spPr>
          <a:xfrm>
            <a:off x="0" y="0"/>
            <a:ext cx="5727665" cy="6858000"/>
          </a:xfrm>
          <a:prstGeom prst="rect">
            <a:avLst/>
          </a:prstGeom>
        </p:spPr>
      </p:pic>
      <p:pic>
        <p:nvPicPr>
          <p:cNvPr id="5" name="圖片 4">
            <a:extLst>
              <a:ext uri="{FF2B5EF4-FFF2-40B4-BE49-F238E27FC236}">
                <a16:creationId xmlns:a16="http://schemas.microsoft.com/office/drawing/2014/main" xmlns="" id="{F6EA79BA-BD1E-4CA7-9036-8B832FF606EA}"/>
              </a:ext>
            </a:extLst>
          </p:cNvPr>
          <p:cNvPicPr>
            <a:picLocks noChangeAspect="1"/>
          </p:cNvPicPr>
          <p:nvPr/>
        </p:nvPicPr>
        <p:blipFill>
          <a:blip r:embed="rId4"/>
          <a:stretch>
            <a:fillRect/>
          </a:stretch>
        </p:blipFill>
        <p:spPr>
          <a:xfrm>
            <a:off x="5764116" y="166607"/>
            <a:ext cx="6427884" cy="6524786"/>
          </a:xfrm>
          <a:prstGeom prst="rect">
            <a:avLst/>
          </a:prstGeom>
        </p:spPr>
      </p:pic>
    </p:spTree>
    <p:extLst>
      <p:ext uri="{BB962C8B-B14F-4D97-AF65-F5344CB8AC3E}">
        <p14:creationId xmlns:p14="http://schemas.microsoft.com/office/powerpoint/2010/main" val="370322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E8AC4C7-6202-427B-8AB1-AFA6EC1F1EA8}"/>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xmlns="" id="{0473341C-7B91-408C-A9A8-DFFD6033121B}"/>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xmlns="" id="{5FF53345-60EF-43C8-9436-3F0599825E40}"/>
              </a:ext>
            </a:extLst>
          </p:cNvPr>
          <p:cNvPicPr>
            <a:picLocks noChangeAspect="1"/>
          </p:cNvPicPr>
          <p:nvPr/>
        </p:nvPicPr>
        <p:blipFill>
          <a:blip r:embed="rId3"/>
          <a:stretch>
            <a:fillRect/>
          </a:stretch>
        </p:blipFill>
        <p:spPr>
          <a:xfrm>
            <a:off x="0" y="1548112"/>
            <a:ext cx="12192000" cy="3585883"/>
          </a:xfrm>
          <a:prstGeom prst="rect">
            <a:avLst/>
          </a:prstGeom>
        </p:spPr>
      </p:pic>
    </p:spTree>
    <p:extLst>
      <p:ext uri="{BB962C8B-B14F-4D97-AF65-F5344CB8AC3E}">
        <p14:creationId xmlns:p14="http://schemas.microsoft.com/office/powerpoint/2010/main" val="417025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97A8A00-C1A0-4E15-AB51-46EB7587412F}"/>
              </a:ext>
            </a:extLst>
          </p:cNvPr>
          <p:cNvSpPr>
            <a:spLocks noGrp="1"/>
          </p:cNvSpPr>
          <p:nvPr>
            <p:ph type="title"/>
          </p:nvPr>
        </p:nvSpPr>
        <p:spPr/>
        <p:txBody>
          <a:bodyPr/>
          <a:lstStyle/>
          <a:p>
            <a:r>
              <a:rPr lang="en-US" altLang="zh-TW" dirty="0"/>
              <a:t>THANK YOU FOR ATTENTION !</a:t>
            </a:r>
            <a:endParaRPr lang="zh-TW" altLang="en-US" dirty="0"/>
          </a:p>
        </p:txBody>
      </p:sp>
      <p:sp>
        <p:nvSpPr>
          <p:cNvPr id="3" name="內容版面配置區 2">
            <a:extLst>
              <a:ext uri="{FF2B5EF4-FFF2-40B4-BE49-F238E27FC236}">
                <a16:creationId xmlns:a16="http://schemas.microsoft.com/office/drawing/2014/main" xmlns="" id="{3BE4D0EC-F333-49C2-A354-715161DE6169}"/>
              </a:ext>
            </a:extLst>
          </p:cNvPr>
          <p:cNvSpPr>
            <a:spLocks noGrp="1"/>
          </p:cNvSpPr>
          <p:nvPr>
            <p:ph idx="1"/>
          </p:nvPr>
        </p:nvSpPr>
        <p:spPr>
          <a:xfrm>
            <a:off x="684212" y="685800"/>
            <a:ext cx="5778581" cy="3615267"/>
          </a:xfrm>
        </p:spPr>
        <p:txBody>
          <a:bodyPr/>
          <a:lstStyle/>
          <a:p>
            <a:r>
              <a:rPr lang="en-US" altLang="zh-TW" dirty="0">
                <a:solidFill>
                  <a:schemeClr val="tx1"/>
                </a:solidFill>
              </a:rPr>
              <a:t>In conclusion, this study represents our experience of utilizing the CANTAB computerized assessments to evaluate attention, memory, and executive functioning in pediatric brain tumor survivors. With high acceptance rates and valid clinical data, the CANTAB test proves to be an evaluable and highly accessible neurocognitive assessment tool for post-treatment follow-up in this population.</a:t>
            </a:r>
            <a:endParaRPr lang="zh-TW" altLang="en-US" dirty="0">
              <a:solidFill>
                <a:schemeClr val="tx1"/>
              </a:solidFill>
            </a:endParaRPr>
          </a:p>
        </p:txBody>
      </p:sp>
      <p:pic>
        <p:nvPicPr>
          <p:cNvPr id="5" name="圖片 4" descr="IMG_4821.jpg">
            <a:extLst>
              <a:ext uri="{FF2B5EF4-FFF2-40B4-BE49-F238E27FC236}">
                <a16:creationId xmlns:a16="http://schemas.microsoft.com/office/drawing/2014/main" xmlns="" id="{D8A6A33A-61FA-440F-AD08-D2047CC32801}"/>
              </a:ext>
            </a:extLst>
          </p:cNvPr>
          <p:cNvPicPr/>
          <p:nvPr/>
        </p:nvPicPr>
        <p:blipFill>
          <a:blip r:embed="rId3" cstate="print"/>
          <a:stretch>
            <a:fillRect/>
          </a:stretch>
        </p:blipFill>
        <p:spPr>
          <a:xfrm>
            <a:off x="6722105" y="878958"/>
            <a:ext cx="4993013" cy="3515242"/>
          </a:xfrm>
          <a:prstGeom prst="rect">
            <a:avLst/>
          </a:prstGeom>
        </p:spPr>
      </p:pic>
      <p:pic>
        <p:nvPicPr>
          <p:cNvPr id="6" name="圖片 5">
            <a:extLst>
              <a:ext uri="{FF2B5EF4-FFF2-40B4-BE49-F238E27FC236}">
                <a16:creationId xmlns:a16="http://schemas.microsoft.com/office/drawing/2014/main" xmlns="" id="{171A2B18-D2B6-4DDB-9085-DA6AD589E86B}"/>
              </a:ext>
            </a:extLst>
          </p:cNvPr>
          <p:cNvPicPr>
            <a:picLocks noChangeAspect="1"/>
          </p:cNvPicPr>
          <p:nvPr/>
        </p:nvPicPr>
        <p:blipFill>
          <a:blip r:embed="rId4"/>
          <a:stretch>
            <a:fillRect/>
          </a:stretch>
        </p:blipFill>
        <p:spPr>
          <a:xfrm>
            <a:off x="7718290" y="4980885"/>
            <a:ext cx="3789498" cy="812035"/>
          </a:xfrm>
          <a:prstGeom prst="rect">
            <a:avLst/>
          </a:prstGeom>
        </p:spPr>
      </p:pic>
    </p:spTree>
    <p:extLst>
      <p:ext uri="{BB962C8B-B14F-4D97-AF65-F5344CB8AC3E}">
        <p14:creationId xmlns:p14="http://schemas.microsoft.com/office/powerpoint/2010/main" val="3560541383"/>
      </p:ext>
    </p:extLst>
  </p:cSld>
  <p:clrMapOvr>
    <a:masterClrMapping/>
  </p:clrMapOvr>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72</TotalTime>
  <Words>93</Words>
  <Application>Microsoft Office PowerPoint</Application>
  <PresentationFormat>自訂</PresentationFormat>
  <Paragraphs>12</Paragraphs>
  <Slides>8</Slides>
  <Notes>7</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切割線</vt:lpstr>
      <vt:lpstr>2025年”伴汝慢飛”共融分享會與 科學論壇</vt:lpstr>
      <vt:lpstr>PowerPoint 簡報</vt:lpstr>
      <vt:lpstr>PowerPoint 簡報</vt:lpstr>
      <vt:lpstr>PowerPoint 簡報</vt:lpstr>
      <vt:lpstr>PowerPoint 簡報</vt:lpstr>
      <vt:lpstr>PowerPoint 簡報</vt:lpstr>
      <vt:lpstr>PowerPoint 簡報</vt:lpstr>
      <vt:lpstr>THANK YOU FOR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一般使用者公用帳號(user)</dc:creator>
  <cp:lastModifiedBy>user</cp:lastModifiedBy>
  <cp:revision>10</cp:revision>
  <dcterms:created xsi:type="dcterms:W3CDTF">2025-09-23T03:10:59Z</dcterms:created>
  <dcterms:modified xsi:type="dcterms:W3CDTF">2025-09-26T05:25:02Z</dcterms:modified>
</cp:coreProperties>
</file>