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821" r:id="rId2"/>
    <p:sldId id="908" r:id="rId3"/>
    <p:sldId id="894" r:id="rId4"/>
    <p:sldId id="870" r:id="rId5"/>
    <p:sldId id="899" r:id="rId6"/>
    <p:sldId id="900" r:id="rId7"/>
    <p:sldId id="888" r:id="rId8"/>
    <p:sldId id="83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F5"/>
    <a:srgbClr val="990099"/>
    <a:srgbClr val="CC3399"/>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C4D25-D26C-4830-B494-B92B236C1E6C}" v="50" dt="2023-08-15T07:59:09.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5223" autoAdjust="0"/>
  </p:normalViewPr>
  <p:slideViewPr>
    <p:cSldViewPr snapToGrid="0">
      <p:cViewPr>
        <p:scale>
          <a:sx n="115" d="100"/>
          <a:sy n="115" d="100"/>
        </p:scale>
        <p:origin x="-14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han Phan" userId="b657d7a11bcbda97" providerId="LiveId" clId="{F7CC4D25-D26C-4830-B494-B92B236C1E6C}"/>
    <pc:docChg chg="undo custSel modSld">
      <pc:chgData name="Nhan Phan" userId="b657d7a11bcbda97" providerId="LiveId" clId="{F7CC4D25-D26C-4830-B494-B92B236C1E6C}" dt="2023-08-15T07:59:15.175" v="198" actId="14100"/>
      <pc:docMkLst>
        <pc:docMk/>
      </pc:docMkLst>
      <pc:sldChg chg="delSp mod">
        <pc:chgData name="Nhan Phan" userId="b657d7a11bcbda97" providerId="LiveId" clId="{F7CC4D25-D26C-4830-B494-B92B236C1E6C}" dt="2023-08-15T03:58:59.707" v="33" actId="478"/>
        <pc:sldMkLst>
          <pc:docMk/>
          <pc:sldMk cId="317013254" sldId="821"/>
        </pc:sldMkLst>
        <pc:spChg chg="del">
          <ac:chgData name="Nhan Phan" userId="b657d7a11bcbda97" providerId="LiveId" clId="{F7CC4D25-D26C-4830-B494-B92B236C1E6C}" dt="2023-08-15T03:58:59.707" v="33" actId="478"/>
          <ac:spMkLst>
            <pc:docMk/>
            <pc:sldMk cId="317013254" sldId="821"/>
            <ac:spMk id="2" creationId="{DE67A083-FFEE-581C-469E-8EAE3061050C}"/>
          </ac:spMkLst>
        </pc:spChg>
      </pc:sldChg>
      <pc:sldChg chg="modSp mod">
        <pc:chgData name="Nhan Phan" userId="b657d7a11bcbda97" providerId="LiveId" clId="{F7CC4D25-D26C-4830-B494-B92B236C1E6C}" dt="2023-08-15T07:59:15.175" v="198" actId="14100"/>
        <pc:sldMkLst>
          <pc:docMk/>
          <pc:sldMk cId="2615219126" sldId="830"/>
        </pc:sldMkLst>
        <pc:spChg chg="mod">
          <ac:chgData name="Nhan Phan" userId="b657d7a11bcbda97" providerId="LiveId" clId="{F7CC4D25-D26C-4830-B494-B92B236C1E6C}" dt="2023-08-15T04:12:58.868" v="141" actId="113"/>
          <ac:spMkLst>
            <pc:docMk/>
            <pc:sldMk cId="2615219126" sldId="830"/>
            <ac:spMk id="4" creationId="{92AF6C5F-657E-3C7E-60F1-28BEC8BB9600}"/>
          </ac:spMkLst>
        </pc:spChg>
        <pc:spChg chg="mod">
          <ac:chgData name="Nhan Phan" userId="b657d7a11bcbda97" providerId="LiveId" clId="{F7CC4D25-D26C-4830-B494-B92B236C1E6C}" dt="2023-08-15T07:59:09.052" v="197" actId="14100"/>
          <ac:spMkLst>
            <pc:docMk/>
            <pc:sldMk cId="2615219126" sldId="830"/>
            <ac:spMk id="43" creationId="{00000000-0000-0000-0000-000000000000}"/>
          </ac:spMkLst>
        </pc:spChg>
        <pc:spChg chg="mod">
          <ac:chgData name="Nhan Phan" userId="b657d7a11bcbda97" providerId="LiveId" clId="{F7CC4D25-D26C-4830-B494-B92B236C1E6C}" dt="2023-08-15T07:59:09.052" v="197" actId="14100"/>
          <ac:spMkLst>
            <pc:docMk/>
            <pc:sldMk cId="2615219126" sldId="830"/>
            <ac:spMk id="62" creationId="{00000000-0000-0000-0000-000000000000}"/>
          </ac:spMkLst>
        </pc:spChg>
        <pc:grpChg chg="mod">
          <ac:chgData name="Nhan Phan" userId="b657d7a11bcbda97" providerId="LiveId" clId="{F7CC4D25-D26C-4830-B494-B92B236C1E6C}" dt="2023-08-15T07:59:09.052" v="197" actId="14100"/>
          <ac:grpSpMkLst>
            <pc:docMk/>
            <pc:sldMk cId="2615219126" sldId="830"/>
            <ac:grpSpMk id="9" creationId="{00000000-0000-0000-0000-000000000000}"/>
          </ac:grpSpMkLst>
        </pc:grpChg>
        <pc:grpChg chg="mod">
          <ac:chgData name="Nhan Phan" userId="b657d7a11bcbda97" providerId="LiveId" clId="{F7CC4D25-D26C-4830-B494-B92B236C1E6C}" dt="2023-08-15T07:59:09.052" v="197" actId="14100"/>
          <ac:grpSpMkLst>
            <pc:docMk/>
            <pc:sldMk cId="2615219126" sldId="830"/>
            <ac:grpSpMk id="11" creationId="{472278EF-9A8D-D924-1929-6BF8D0182722}"/>
          </ac:grpSpMkLst>
        </pc:grpChg>
        <pc:picChg chg="mod">
          <ac:chgData name="Nhan Phan" userId="b657d7a11bcbda97" providerId="LiveId" clId="{F7CC4D25-D26C-4830-B494-B92B236C1E6C}" dt="2023-08-15T07:59:15.175" v="198" actId="14100"/>
          <ac:picMkLst>
            <pc:docMk/>
            <pc:sldMk cId="2615219126" sldId="830"/>
            <ac:picMk id="6" creationId="{FECDF39C-BFC2-CAD7-C06B-2325AE83831B}"/>
          </ac:picMkLst>
        </pc:picChg>
        <pc:picChg chg="mod">
          <ac:chgData name="Nhan Phan" userId="b657d7a11bcbda97" providerId="LiveId" clId="{F7CC4D25-D26C-4830-B494-B92B236C1E6C}" dt="2023-08-15T07:59:09.052" v="197" actId="14100"/>
          <ac:picMkLst>
            <pc:docMk/>
            <pc:sldMk cId="2615219126" sldId="830"/>
            <ac:picMk id="10" creationId="{CAD7AF63-F73B-C834-488A-197A9EFB1CA9}"/>
          </ac:picMkLst>
        </pc:picChg>
        <pc:picChg chg="mod">
          <ac:chgData name="Nhan Phan" userId="b657d7a11bcbda97" providerId="LiveId" clId="{F7CC4D25-D26C-4830-B494-B92B236C1E6C}" dt="2023-08-15T07:59:03.153" v="196" actId="14100"/>
          <ac:picMkLst>
            <pc:docMk/>
            <pc:sldMk cId="2615219126" sldId="830"/>
            <ac:picMk id="35" creationId="{00000000-0000-0000-0000-000000000000}"/>
          </ac:picMkLst>
        </pc:picChg>
      </pc:sldChg>
      <pc:sldChg chg="modSp mod modNotesTx">
        <pc:chgData name="Nhan Phan" userId="b657d7a11bcbda97" providerId="LiveId" clId="{F7CC4D25-D26C-4830-B494-B92B236C1E6C}" dt="2023-08-15T06:09:35.050" v="186" actId="20577"/>
        <pc:sldMkLst>
          <pc:docMk/>
          <pc:sldMk cId="523503565" sldId="870"/>
        </pc:sldMkLst>
        <pc:spChg chg="mod">
          <ac:chgData name="Nhan Phan" userId="b657d7a11bcbda97" providerId="LiveId" clId="{F7CC4D25-D26C-4830-B494-B92B236C1E6C}" dt="2023-08-15T03:59:36.442" v="37" actId="1076"/>
          <ac:spMkLst>
            <pc:docMk/>
            <pc:sldMk cId="523503565" sldId="870"/>
            <ac:spMk id="4" creationId="{C5FF2AA0-94D5-6598-D827-6F8C42EB5FCC}"/>
          </ac:spMkLst>
        </pc:spChg>
        <pc:spChg chg="mod">
          <ac:chgData name="Nhan Phan" userId="b657d7a11bcbda97" providerId="LiveId" clId="{F7CC4D25-D26C-4830-B494-B92B236C1E6C}" dt="2023-08-15T04:10:45.684" v="123" actId="113"/>
          <ac:spMkLst>
            <pc:docMk/>
            <pc:sldMk cId="523503565" sldId="870"/>
            <ac:spMk id="5" creationId="{307D7346-B8BE-F586-435F-64F168778C92}"/>
          </ac:spMkLst>
        </pc:spChg>
        <pc:spChg chg="mod">
          <ac:chgData name="Nhan Phan" userId="b657d7a11bcbda97" providerId="LiveId" clId="{F7CC4D25-D26C-4830-B494-B92B236C1E6C}" dt="2023-08-15T06:09:35.050" v="186" actId="20577"/>
          <ac:spMkLst>
            <pc:docMk/>
            <pc:sldMk cId="523503565" sldId="870"/>
            <ac:spMk id="47" creationId="{00000000-0000-0000-0000-000000000000}"/>
          </ac:spMkLst>
        </pc:spChg>
        <pc:spChg chg="mod">
          <ac:chgData name="Nhan Phan" userId="b657d7a11bcbda97" providerId="LiveId" clId="{F7CC4D25-D26C-4830-B494-B92B236C1E6C}" dt="2023-08-15T06:08:50.182" v="177" actId="14100"/>
          <ac:spMkLst>
            <pc:docMk/>
            <pc:sldMk cId="523503565" sldId="870"/>
            <ac:spMk id="1063" creationId="{541A4FDC-A978-8166-C75A-E81A57CF2964}"/>
          </ac:spMkLst>
        </pc:spChg>
      </pc:sldChg>
      <pc:sldChg chg="modSp mod">
        <pc:chgData name="Nhan Phan" userId="b657d7a11bcbda97" providerId="LiveId" clId="{F7CC4D25-D26C-4830-B494-B92B236C1E6C}" dt="2023-08-15T06:10:53.729" v="195" actId="20577"/>
        <pc:sldMkLst>
          <pc:docMk/>
          <pc:sldMk cId="716536301" sldId="888"/>
        </pc:sldMkLst>
        <pc:spChg chg="mod">
          <ac:chgData name="Nhan Phan" userId="b657d7a11bcbda97" providerId="LiveId" clId="{F7CC4D25-D26C-4830-B494-B92B236C1E6C}" dt="2023-08-15T04:12:51.433" v="139" actId="113"/>
          <ac:spMkLst>
            <pc:docMk/>
            <pc:sldMk cId="716536301" sldId="888"/>
            <ac:spMk id="6" creationId="{A3180482-393D-942F-2A62-DA5D1B6ADC38}"/>
          </ac:spMkLst>
        </pc:spChg>
        <pc:spChg chg="mod">
          <ac:chgData name="Nhan Phan" userId="b657d7a11bcbda97" providerId="LiveId" clId="{F7CC4D25-D26C-4830-B494-B92B236C1E6C}" dt="2023-08-15T06:10:53.729" v="195" actId="20577"/>
          <ac:spMkLst>
            <pc:docMk/>
            <pc:sldMk cId="716536301" sldId="888"/>
            <ac:spMk id="118" creationId="{729F2CF1-74F5-7C47-9932-537633320BC5}"/>
          </ac:spMkLst>
        </pc:spChg>
      </pc:sldChg>
      <pc:sldChg chg="addSp delSp modSp mod modAnim">
        <pc:chgData name="Nhan Phan" userId="b657d7a11bcbda97" providerId="LiveId" clId="{F7CC4D25-D26C-4830-B494-B92B236C1E6C}" dt="2023-08-15T06:08:05.617" v="174"/>
        <pc:sldMkLst>
          <pc:docMk/>
          <pc:sldMk cId="269734962" sldId="893"/>
        </pc:sldMkLst>
        <pc:spChg chg="mod">
          <ac:chgData name="Nhan Phan" userId="b657d7a11bcbda97" providerId="LiveId" clId="{F7CC4D25-D26C-4830-B494-B92B236C1E6C}" dt="2023-08-15T04:04:10.545" v="71" actId="1076"/>
          <ac:spMkLst>
            <pc:docMk/>
            <pc:sldMk cId="269734962" sldId="893"/>
            <ac:spMk id="4" creationId="{6B947423-56C3-E270-2143-D97EDC489208}"/>
          </ac:spMkLst>
        </pc:spChg>
        <pc:spChg chg="mod">
          <ac:chgData name="Nhan Phan" userId="b657d7a11bcbda97" providerId="LiveId" clId="{F7CC4D25-D26C-4830-B494-B92B236C1E6C}" dt="2023-08-15T04:04:02.696" v="70" actId="1076"/>
          <ac:spMkLst>
            <pc:docMk/>
            <pc:sldMk cId="269734962" sldId="893"/>
            <ac:spMk id="5" creationId="{00000000-0000-0000-0000-000000000000}"/>
          </ac:spMkLst>
        </pc:spChg>
        <pc:spChg chg="mod">
          <ac:chgData name="Nhan Phan" userId="b657d7a11bcbda97" providerId="LiveId" clId="{F7CC4D25-D26C-4830-B494-B92B236C1E6C}" dt="2023-08-15T04:04:02.696" v="70" actId="1076"/>
          <ac:spMkLst>
            <pc:docMk/>
            <pc:sldMk cId="269734962" sldId="893"/>
            <ac:spMk id="6" creationId="{7C22E70C-63E7-4BF2-4086-0D6756748275}"/>
          </ac:spMkLst>
        </pc:spChg>
        <pc:spChg chg="mod">
          <ac:chgData name="Nhan Phan" userId="b657d7a11bcbda97" providerId="LiveId" clId="{F7CC4D25-D26C-4830-B494-B92B236C1E6C}" dt="2023-08-15T04:04:02.696" v="70" actId="1076"/>
          <ac:spMkLst>
            <pc:docMk/>
            <pc:sldMk cId="269734962" sldId="893"/>
            <ac:spMk id="9" creationId="{62968AFD-D1A9-23CA-8DD2-61AE4740B541}"/>
          </ac:spMkLst>
        </pc:spChg>
        <pc:spChg chg="mod">
          <ac:chgData name="Nhan Phan" userId="b657d7a11bcbda97" providerId="LiveId" clId="{F7CC4D25-D26C-4830-B494-B92B236C1E6C}" dt="2023-08-15T04:04:02.696" v="70" actId="1076"/>
          <ac:spMkLst>
            <pc:docMk/>
            <pc:sldMk cId="269734962" sldId="893"/>
            <ac:spMk id="15" creationId="{00000000-0000-0000-0000-000000000000}"/>
          </ac:spMkLst>
        </pc:spChg>
        <pc:spChg chg="mod">
          <ac:chgData name="Nhan Phan" userId="b657d7a11bcbda97" providerId="LiveId" clId="{F7CC4D25-D26C-4830-B494-B92B236C1E6C}" dt="2023-08-15T04:08:03.541" v="95" actId="113"/>
          <ac:spMkLst>
            <pc:docMk/>
            <pc:sldMk cId="269734962" sldId="893"/>
            <ac:spMk id="19" creationId="{0A7876CC-814A-E659-464D-48D157E23118}"/>
          </ac:spMkLst>
        </pc:spChg>
        <pc:spChg chg="mod">
          <ac:chgData name="Nhan Phan" userId="b657d7a11bcbda97" providerId="LiveId" clId="{F7CC4D25-D26C-4830-B494-B92B236C1E6C}" dt="2023-08-15T04:04:02.696" v="70" actId="1076"/>
          <ac:spMkLst>
            <pc:docMk/>
            <pc:sldMk cId="269734962" sldId="893"/>
            <ac:spMk id="56" creationId="{00000000-0000-0000-0000-000000000000}"/>
          </ac:spMkLst>
        </pc:spChg>
        <pc:spChg chg="mod">
          <ac:chgData name="Nhan Phan" userId="b657d7a11bcbda97" providerId="LiveId" clId="{F7CC4D25-D26C-4830-B494-B92B236C1E6C}" dt="2023-08-15T04:04:02.696" v="70" actId="1076"/>
          <ac:spMkLst>
            <pc:docMk/>
            <pc:sldMk cId="269734962" sldId="893"/>
            <ac:spMk id="57" creationId="{00000000-0000-0000-0000-000000000000}"/>
          </ac:spMkLst>
        </pc:spChg>
        <pc:spChg chg="mod">
          <ac:chgData name="Nhan Phan" userId="b657d7a11bcbda97" providerId="LiveId" clId="{F7CC4D25-D26C-4830-B494-B92B236C1E6C}" dt="2023-08-15T04:04:02.696" v="70" actId="1076"/>
          <ac:spMkLst>
            <pc:docMk/>
            <pc:sldMk cId="269734962" sldId="893"/>
            <ac:spMk id="58" creationId="{00000000-0000-0000-0000-000000000000}"/>
          </ac:spMkLst>
        </pc:spChg>
        <pc:spChg chg="mod">
          <ac:chgData name="Nhan Phan" userId="b657d7a11bcbda97" providerId="LiveId" clId="{F7CC4D25-D26C-4830-B494-B92B236C1E6C}" dt="2023-08-15T04:04:02.696" v="70" actId="1076"/>
          <ac:spMkLst>
            <pc:docMk/>
            <pc:sldMk cId="269734962" sldId="893"/>
            <ac:spMk id="60" creationId="{00000000-0000-0000-0000-000000000000}"/>
          </ac:spMkLst>
        </pc:spChg>
        <pc:spChg chg="mod">
          <ac:chgData name="Nhan Phan" userId="b657d7a11bcbda97" providerId="LiveId" clId="{F7CC4D25-D26C-4830-B494-B92B236C1E6C}" dt="2023-08-15T04:04:02.696" v="70" actId="1076"/>
          <ac:spMkLst>
            <pc:docMk/>
            <pc:sldMk cId="269734962" sldId="893"/>
            <ac:spMk id="61" creationId="{00000000-0000-0000-0000-000000000000}"/>
          </ac:spMkLst>
        </pc:spChg>
        <pc:spChg chg="mod">
          <ac:chgData name="Nhan Phan" userId="b657d7a11bcbda97" providerId="LiveId" clId="{F7CC4D25-D26C-4830-B494-B92B236C1E6C}" dt="2023-08-15T04:04:02.696" v="70" actId="1076"/>
          <ac:spMkLst>
            <pc:docMk/>
            <pc:sldMk cId="269734962" sldId="893"/>
            <ac:spMk id="62" creationId="{7E2F1667-7D76-1648-801B-C62D0EA1D064}"/>
          </ac:spMkLst>
        </pc:spChg>
        <pc:spChg chg="mod">
          <ac:chgData name="Nhan Phan" userId="b657d7a11bcbda97" providerId="LiveId" clId="{F7CC4D25-D26C-4830-B494-B92B236C1E6C}" dt="2023-08-15T04:04:02.696" v="70" actId="1076"/>
          <ac:spMkLst>
            <pc:docMk/>
            <pc:sldMk cId="269734962" sldId="893"/>
            <ac:spMk id="64" creationId="{EDC2CAFE-1A2B-CC4D-9CE0-6B93D469474E}"/>
          </ac:spMkLst>
        </pc:spChg>
        <pc:spChg chg="mod">
          <ac:chgData name="Nhan Phan" userId="b657d7a11bcbda97" providerId="LiveId" clId="{F7CC4D25-D26C-4830-B494-B92B236C1E6C}" dt="2023-08-15T04:04:02.696" v="70" actId="1076"/>
          <ac:spMkLst>
            <pc:docMk/>
            <pc:sldMk cId="269734962" sldId="893"/>
            <ac:spMk id="65" creationId="{7EE82EF8-9EFE-B74A-A8E8-C06017D523C1}"/>
          </ac:spMkLst>
        </pc:spChg>
        <pc:spChg chg="mod">
          <ac:chgData name="Nhan Phan" userId="b657d7a11bcbda97" providerId="LiveId" clId="{F7CC4D25-D26C-4830-B494-B92B236C1E6C}" dt="2023-08-15T04:04:02.696" v="70" actId="1076"/>
          <ac:spMkLst>
            <pc:docMk/>
            <pc:sldMk cId="269734962" sldId="893"/>
            <ac:spMk id="66" creationId="{AC4F3266-2828-4140-984A-447B5BAD5D81}"/>
          </ac:spMkLst>
        </pc:spChg>
        <pc:spChg chg="mod">
          <ac:chgData name="Nhan Phan" userId="b657d7a11bcbda97" providerId="LiveId" clId="{F7CC4D25-D26C-4830-B494-B92B236C1E6C}" dt="2023-08-15T04:04:02.696" v="70" actId="1076"/>
          <ac:spMkLst>
            <pc:docMk/>
            <pc:sldMk cId="269734962" sldId="893"/>
            <ac:spMk id="77" creationId="{4CC15236-231D-1154-DDF5-2F288248AF88}"/>
          </ac:spMkLst>
        </pc:spChg>
        <pc:spChg chg="mod">
          <ac:chgData name="Nhan Phan" userId="b657d7a11bcbda97" providerId="LiveId" clId="{F7CC4D25-D26C-4830-B494-B92B236C1E6C}" dt="2023-08-15T04:04:02.696" v="70" actId="1076"/>
          <ac:spMkLst>
            <pc:docMk/>
            <pc:sldMk cId="269734962" sldId="893"/>
            <ac:spMk id="79" creationId="{5758AFEA-B50D-D23D-FA2D-AF21EB7990E2}"/>
          </ac:spMkLst>
        </pc:spChg>
        <pc:spChg chg="mod">
          <ac:chgData name="Nhan Phan" userId="b657d7a11bcbda97" providerId="LiveId" clId="{F7CC4D25-D26C-4830-B494-B92B236C1E6C}" dt="2023-08-15T04:04:02.696" v="70" actId="1076"/>
          <ac:spMkLst>
            <pc:docMk/>
            <pc:sldMk cId="269734962" sldId="893"/>
            <ac:spMk id="80" creationId="{1EB5A837-1452-9856-AA61-1BAA48886D37}"/>
          </ac:spMkLst>
        </pc:spChg>
        <pc:spChg chg="mod">
          <ac:chgData name="Nhan Phan" userId="b657d7a11bcbda97" providerId="LiveId" clId="{F7CC4D25-D26C-4830-B494-B92B236C1E6C}" dt="2023-08-15T04:04:02.696" v="70" actId="1076"/>
          <ac:spMkLst>
            <pc:docMk/>
            <pc:sldMk cId="269734962" sldId="893"/>
            <ac:spMk id="81" creationId="{2BEC7437-B685-29FE-01B9-4DACBA640EC5}"/>
          </ac:spMkLst>
        </pc:spChg>
        <pc:spChg chg="mod">
          <ac:chgData name="Nhan Phan" userId="b657d7a11bcbda97" providerId="LiveId" clId="{F7CC4D25-D26C-4830-B494-B92B236C1E6C}" dt="2023-08-15T04:04:02.696" v="70" actId="1076"/>
          <ac:spMkLst>
            <pc:docMk/>
            <pc:sldMk cId="269734962" sldId="893"/>
            <ac:spMk id="83" creationId="{1436E005-FC4C-00C8-2B07-3B46C16C6CE0}"/>
          </ac:spMkLst>
        </pc:spChg>
        <pc:spChg chg="mod">
          <ac:chgData name="Nhan Phan" userId="b657d7a11bcbda97" providerId="LiveId" clId="{F7CC4D25-D26C-4830-B494-B92B236C1E6C}" dt="2023-08-15T04:04:02.696" v="70" actId="1076"/>
          <ac:spMkLst>
            <pc:docMk/>
            <pc:sldMk cId="269734962" sldId="893"/>
            <ac:spMk id="85" creationId="{2C6C7CFC-61D1-7851-CA0E-7166E759C684}"/>
          </ac:spMkLst>
        </pc:spChg>
        <pc:spChg chg="mod">
          <ac:chgData name="Nhan Phan" userId="b657d7a11bcbda97" providerId="LiveId" clId="{F7CC4D25-D26C-4830-B494-B92B236C1E6C}" dt="2023-08-15T04:04:02.696" v="70" actId="1076"/>
          <ac:spMkLst>
            <pc:docMk/>
            <pc:sldMk cId="269734962" sldId="893"/>
            <ac:spMk id="86" creationId="{B2B7D30A-AABE-E2F1-6D30-EEFE4E329D1C}"/>
          </ac:spMkLst>
        </pc:spChg>
        <pc:spChg chg="mod">
          <ac:chgData name="Nhan Phan" userId="b657d7a11bcbda97" providerId="LiveId" clId="{F7CC4D25-D26C-4830-B494-B92B236C1E6C}" dt="2023-08-15T04:04:02.696" v="70" actId="1076"/>
          <ac:spMkLst>
            <pc:docMk/>
            <pc:sldMk cId="269734962" sldId="893"/>
            <ac:spMk id="87" creationId="{AB6E1D93-18C4-91FA-BDEA-EE1510735D53}"/>
          </ac:spMkLst>
        </pc:spChg>
        <pc:spChg chg="mod">
          <ac:chgData name="Nhan Phan" userId="b657d7a11bcbda97" providerId="LiveId" clId="{F7CC4D25-D26C-4830-B494-B92B236C1E6C}" dt="2023-08-15T04:04:02.696" v="70" actId="1076"/>
          <ac:spMkLst>
            <pc:docMk/>
            <pc:sldMk cId="269734962" sldId="893"/>
            <ac:spMk id="122" creationId="{00000000-0000-0000-0000-000000000000}"/>
          </ac:spMkLst>
        </pc:spChg>
        <pc:spChg chg="mod">
          <ac:chgData name="Nhan Phan" userId="b657d7a11bcbda97" providerId="LiveId" clId="{F7CC4D25-D26C-4830-B494-B92B236C1E6C}" dt="2023-08-15T04:04:02.696" v="70" actId="1076"/>
          <ac:spMkLst>
            <pc:docMk/>
            <pc:sldMk cId="269734962" sldId="893"/>
            <ac:spMk id="123" creationId="{00000000-0000-0000-0000-000000000000}"/>
          </ac:spMkLst>
        </pc:spChg>
        <pc:spChg chg="mod">
          <ac:chgData name="Nhan Phan" userId="b657d7a11bcbda97" providerId="LiveId" clId="{F7CC4D25-D26C-4830-B494-B92B236C1E6C}" dt="2023-08-15T04:04:02.696" v="70" actId="1076"/>
          <ac:spMkLst>
            <pc:docMk/>
            <pc:sldMk cId="269734962" sldId="893"/>
            <ac:spMk id="124" creationId="{00000000-0000-0000-0000-000000000000}"/>
          </ac:spMkLst>
        </pc:spChg>
        <pc:grpChg chg="mod">
          <ac:chgData name="Nhan Phan" userId="b657d7a11bcbda97" providerId="LiveId" clId="{F7CC4D25-D26C-4830-B494-B92B236C1E6C}" dt="2023-08-15T04:04:02.696" v="70" actId="1076"/>
          <ac:grpSpMkLst>
            <pc:docMk/>
            <pc:sldMk cId="269734962" sldId="893"/>
            <ac:grpSpMk id="7" creationId="{8E7AD7DD-F4E3-E87F-9078-2F6D017BE140}"/>
          </ac:grpSpMkLst>
        </pc:grpChg>
        <pc:grpChg chg="mod">
          <ac:chgData name="Nhan Phan" userId="b657d7a11bcbda97" providerId="LiveId" clId="{F7CC4D25-D26C-4830-B494-B92B236C1E6C}" dt="2023-08-15T04:04:02.696" v="70" actId="1076"/>
          <ac:grpSpMkLst>
            <pc:docMk/>
            <pc:sldMk cId="269734962" sldId="893"/>
            <ac:grpSpMk id="8" creationId="{9DDCBE73-D771-3BB2-FFD0-E51BB2B18C32}"/>
          </ac:grpSpMkLst>
        </pc:grpChg>
        <pc:grpChg chg="mod">
          <ac:chgData name="Nhan Phan" userId="b657d7a11bcbda97" providerId="LiveId" clId="{F7CC4D25-D26C-4830-B494-B92B236C1E6C}" dt="2023-08-15T04:04:02.696" v="70" actId="1076"/>
          <ac:grpSpMkLst>
            <pc:docMk/>
            <pc:sldMk cId="269734962" sldId="893"/>
            <ac:grpSpMk id="10" creationId="{88789B96-013D-FAB4-28F0-6AB098CF34A4}"/>
          </ac:grpSpMkLst>
        </pc:grpChg>
        <pc:grpChg chg="mod">
          <ac:chgData name="Nhan Phan" userId="b657d7a11bcbda97" providerId="LiveId" clId="{F7CC4D25-D26C-4830-B494-B92B236C1E6C}" dt="2023-08-15T04:04:02.696" v="70" actId="1076"/>
          <ac:grpSpMkLst>
            <pc:docMk/>
            <pc:sldMk cId="269734962" sldId="893"/>
            <ac:grpSpMk id="11" creationId="{2E3AC769-933D-51C9-EBDE-95ACE9E1DA69}"/>
          </ac:grpSpMkLst>
        </pc:grpChg>
        <pc:grpChg chg="mod">
          <ac:chgData name="Nhan Phan" userId="b657d7a11bcbda97" providerId="LiveId" clId="{F7CC4D25-D26C-4830-B494-B92B236C1E6C}" dt="2023-08-15T04:04:02.696" v="70" actId="1076"/>
          <ac:grpSpMkLst>
            <pc:docMk/>
            <pc:sldMk cId="269734962" sldId="893"/>
            <ac:grpSpMk id="12" creationId="{F381EDA2-8B40-21F0-5E85-25D67AA741E8}"/>
          </ac:grpSpMkLst>
        </pc:grpChg>
        <pc:grpChg chg="mod">
          <ac:chgData name="Nhan Phan" userId="b657d7a11bcbda97" providerId="LiveId" clId="{F7CC4D25-D26C-4830-B494-B92B236C1E6C}" dt="2023-08-15T04:04:02.696" v="70" actId="1076"/>
          <ac:grpSpMkLst>
            <pc:docMk/>
            <pc:sldMk cId="269734962" sldId="893"/>
            <ac:grpSpMk id="14" creationId="{93BBBFBD-DD80-7850-B82B-26BDC87CC122}"/>
          </ac:grpSpMkLst>
        </pc:grpChg>
        <pc:grpChg chg="mod">
          <ac:chgData name="Nhan Phan" userId="b657d7a11bcbda97" providerId="LiveId" clId="{F7CC4D25-D26C-4830-B494-B92B236C1E6C}" dt="2023-08-15T06:07:45.191" v="165" actId="164"/>
          <ac:grpSpMkLst>
            <pc:docMk/>
            <pc:sldMk cId="269734962" sldId="893"/>
            <ac:grpSpMk id="16" creationId="{F2A45A5B-51DB-A0E2-3048-3AF080820F7F}"/>
          </ac:grpSpMkLst>
        </pc:grpChg>
        <pc:grpChg chg="add mod">
          <ac:chgData name="Nhan Phan" userId="b657d7a11bcbda97" providerId="LiveId" clId="{F7CC4D25-D26C-4830-B494-B92B236C1E6C}" dt="2023-08-15T06:07:45.191" v="165" actId="164"/>
          <ac:grpSpMkLst>
            <pc:docMk/>
            <pc:sldMk cId="269734962" sldId="893"/>
            <ac:grpSpMk id="21" creationId="{F1D52FE8-466E-FE14-FADB-8D69B108AE4A}"/>
          </ac:grpSpMkLst>
        </pc:grpChg>
        <pc:grpChg chg="mod">
          <ac:chgData name="Nhan Phan" userId="b657d7a11bcbda97" providerId="LiveId" clId="{F7CC4D25-D26C-4830-B494-B92B236C1E6C}" dt="2023-08-15T04:04:02.696" v="70" actId="1076"/>
          <ac:grpSpMkLst>
            <pc:docMk/>
            <pc:sldMk cId="269734962" sldId="893"/>
            <ac:grpSpMk id="50" creationId="{06F3BEB7-0383-BAB4-BCAC-FF7FEE2597DD}"/>
          </ac:grpSpMkLst>
        </pc:grpChg>
        <pc:grpChg chg="mod">
          <ac:chgData name="Nhan Phan" userId="b657d7a11bcbda97" providerId="LiveId" clId="{F7CC4D25-D26C-4830-B494-B92B236C1E6C}" dt="2023-08-15T04:04:02.696" v="70" actId="1076"/>
          <ac:grpSpMkLst>
            <pc:docMk/>
            <pc:sldMk cId="269734962" sldId="893"/>
            <ac:grpSpMk id="53" creationId="{FB7CB1B1-1EF4-CB44-B283-3EC38ADD60D6}"/>
          </ac:grpSpMkLst>
        </pc:grpChg>
        <pc:grpChg chg="mod">
          <ac:chgData name="Nhan Phan" userId="b657d7a11bcbda97" providerId="LiveId" clId="{F7CC4D25-D26C-4830-B494-B92B236C1E6C}" dt="2023-08-15T04:04:02.696" v="70" actId="1076"/>
          <ac:grpSpMkLst>
            <pc:docMk/>
            <pc:sldMk cId="269734962" sldId="893"/>
            <ac:grpSpMk id="54" creationId="{00000000-0000-0000-0000-000000000000}"/>
          </ac:grpSpMkLst>
        </pc:grpChg>
        <pc:grpChg chg="mod">
          <ac:chgData name="Nhan Phan" userId="b657d7a11bcbda97" providerId="LiveId" clId="{F7CC4D25-D26C-4830-B494-B92B236C1E6C}" dt="2023-08-15T04:04:02.696" v="70" actId="1076"/>
          <ac:grpSpMkLst>
            <pc:docMk/>
            <pc:sldMk cId="269734962" sldId="893"/>
            <ac:grpSpMk id="55" creationId="{00000000-0000-0000-0000-000000000000}"/>
          </ac:grpSpMkLst>
        </pc:grpChg>
        <pc:grpChg chg="mod">
          <ac:chgData name="Nhan Phan" userId="b657d7a11bcbda97" providerId="LiveId" clId="{F7CC4D25-D26C-4830-B494-B92B236C1E6C}" dt="2023-08-15T04:04:02.696" v="70" actId="1076"/>
          <ac:grpSpMkLst>
            <pc:docMk/>
            <pc:sldMk cId="269734962" sldId="893"/>
            <ac:grpSpMk id="59" creationId="{00000000-0000-0000-0000-000000000000}"/>
          </ac:grpSpMkLst>
        </pc:grpChg>
        <pc:grpChg chg="mod">
          <ac:chgData name="Nhan Phan" userId="b657d7a11bcbda97" providerId="LiveId" clId="{F7CC4D25-D26C-4830-B494-B92B236C1E6C}" dt="2023-08-15T04:04:02.696" v="70" actId="1076"/>
          <ac:grpSpMkLst>
            <pc:docMk/>
            <pc:sldMk cId="269734962" sldId="893"/>
            <ac:grpSpMk id="63" creationId="{8336AA0F-76C9-BF46-9B7B-91D8539A9592}"/>
          </ac:grpSpMkLst>
        </pc:grpChg>
        <pc:grpChg chg="mod">
          <ac:chgData name="Nhan Phan" userId="b657d7a11bcbda97" providerId="LiveId" clId="{F7CC4D25-D26C-4830-B494-B92B236C1E6C}" dt="2023-08-15T04:04:02.696" v="70" actId="1076"/>
          <ac:grpSpMkLst>
            <pc:docMk/>
            <pc:sldMk cId="269734962" sldId="893"/>
            <ac:grpSpMk id="68" creationId="{CA5B8902-0BC7-F936-EB49-2218882FD3A1}"/>
          </ac:grpSpMkLst>
        </pc:grpChg>
        <pc:grpChg chg="mod">
          <ac:chgData name="Nhan Phan" userId="b657d7a11bcbda97" providerId="LiveId" clId="{F7CC4D25-D26C-4830-B494-B92B236C1E6C}" dt="2023-08-15T04:04:02.696" v="70" actId="1076"/>
          <ac:grpSpMkLst>
            <pc:docMk/>
            <pc:sldMk cId="269734962" sldId="893"/>
            <ac:grpSpMk id="78" creationId="{008BDE2A-D85F-8986-0A53-9D6BBF1D0B62}"/>
          </ac:grpSpMkLst>
        </pc:grpChg>
        <pc:grpChg chg="mod">
          <ac:chgData name="Nhan Phan" userId="b657d7a11bcbda97" providerId="LiveId" clId="{F7CC4D25-D26C-4830-B494-B92B236C1E6C}" dt="2023-08-15T04:04:02.696" v="70" actId="1076"/>
          <ac:grpSpMkLst>
            <pc:docMk/>
            <pc:sldMk cId="269734962" sldId="893"/>
            <ac:grpSpMk id="82" creationId="{34F7B0D0-4951-96D6-5A46-877C7491A2BC}"/>
          </ac:grpSpMkLst>
        </pc:grpChg>
        <pc:grpChg chg="mod">
          <ac:chgData name="Nhan Phan" userId="b657d7a11bcbda97" providerId="LiveId" clId="{F7CC4D25-D26C-4830-B494-B92B236C1E6C}" dt="2023-08-15T04:04:02.696" v="70" actId="1076"/>
          <ac:grpSpMkLst>
            <pc:docMk/>
            <pc:sldMk cId="269734962" sldId="893"/>
            <ac:grpSpMk id="84" creationId="{F68B4776-D7B1-D7FA-3D37-03F850E9DF49}"/>
          </ac:grpSpMkLst>
        </pc:grpChg>
        <pc:grpChg chg="mod">
          <ac:chgData name="Nhan Phan" userId="b657d7a11bcbda97" providerId="LiveId" clId="{F7CC4D25-D26C-4830-B494-B92B236C1E6C}" dt="2023-08-15T04:04:02.696" v="70" actId="1076"/>
          <ac:grpSpMkLst>
            <pc:docMk/>
            <pc:sldMk cId="269734962" sldId="893"/>
            <ac:grpSpMk id="121" creationId="{00000000-0000-0000-0000-000000000000}"/>
          </ac:grpSpMkLst>
        </pc:grpChg>
        <pc:grpChg chg="mod">
          <ac:chgData name="Nhan Phan" userId="b657d7a11bcbda97" providerId="LiveId" clId="{F7CC4D25-D26C-4830-B494-B92B236C1E6C}" dt="2023-08-15T04:04:02.696" v="70" actId="1076"/>
          <ac:grpSpMkLst>
            <pc:docMk/>
            <pc:sldMk cId="269734962" sldId="893"/>
            <ac:grpSpMk id="145" creationId="{00000000-0000-0000-0000-000000000000}"/>
          </ac:grpSpMkLst>
        </pc:grpChg>
        <pc:picChg chg="mod">
          <ac:chgData name="Nhan Phan" userId="b657d7a11bcbda97" providerId="LiveId" clId="{F7CC4D25-D26C-4830-B494-B92B236C1E6C}" dt="2023-08-15T04:04:02.696" v="70" actId="1076"/>
          <ac:picMkLst>
            <pc:docMk/>
            <pc:sldMk cId="269734962" sldId="893"/>
            <ac:picMk id="2" creationId="{93C61B68-C049-69AB-8E3A-013923D0BE7C}"/>
          </ac:picMkLst>
        </pc:picChg>
        <pc:picChg chg="mod">
          <ac:chgData name="Nhan Phan" userId="b657d7a11bcbda97" providerId="LiveId" clId="{F7CC4D25-D26C-4830-B494-B92B236C1E6C}" dt="2023-08-15T04:04:02.696" v="70" actId="1076"/>
          <ac:picMkLst>
            <pc:docMk/>
            <pc:sldMk cId="269734962" sldId="893"/>
            <ac:picMk id="3" creationId="{CB839E57-D502-CBDB-ABC1-F68AD29644A1}"/>
          </ac:picMkLst>
        </pc:picChg>
        <pc:picChg chg="del mod">
          <ac:chgData name="Nhan Phan" userId="b657d7a11bcbda97" providerId="LiveId" clId="{F7CC4D25-D26C-4830-B494-B92B236C1E6C}" dt="2023-08-15T06:07:31.657" v="162" actId="478"/>
          <ac:picMkLst>
            <pc:docMk/>
            <pc:sldMk cId="269734962" sldId="893"/>
            <ac:picMk id="20" creationId="{1C66D074-50D3-8953-37CB-EAE0AD02C05C}"/>
          </ac:picMkLst>
        </pc:picChg>
        <pc:picChg chg="mod">
          <ac:chgData name="Nhan Phan" userId="b657d7a11bcbda97" providerId="LiveId" clId="{F7CC4D25-D26C-4830-B494-B92B236C1E6C}" dt="2023-08-15T04:04:02.696" v="70" actId="1076"/>
          <ac:picMkLst>
            <pc:docMk/>
            <pc:sldMk cId="269734962" sldId="893"/>
            <ac:picMk id="42" creationId="{30833906-23E9-1694-AD4A-83A8050950E4}"/>
          </ac:picMkLst>
        </pc:picChg>
        <pc:picChg chg="mod">
          <ac:chgData name="Nhan Phan" userId="b657d7a11bcbda97" providerId="LiveId" clId="{F7CC4D25-D26C-4830-B494-B92B236C1E6C}" dt="2023-08-15T04:04:02.696" v="70" actId="1076"/>
          <ac:picMkLst>
            <pc:docMk/>
            <pc:sldMk cId="269734962" sldId="893"/>
            <ac:picMk id="47" creationId="{E72698AE-7EC3-2388-7CCD-A1BD23062FD5}"/>
          </ac:picMkLst>
        </pc:picChg>
        <pc:picChg chg="mod">
          <ac:chgData name="Nhan Phan" userId="b657d7a11bcbda97" providerId="LiveId" clId="{F7CC4D25-D26C-4830-B494-B92B236C1E6C}" dt="2023-08-15T04:04:02.696" v="70" actId="1076"/>
          <ac:picMkLst>
            <pc:docMk/>
            <pc:sldMk cId="269734962" sldId="893"/>
            <ac:picMk id="49" creationId="{6A8B6FAB-5246-5C37-E3CF-B1283CDD6C4D}"/>
          </ac:picMkLst>
        </pc:picChg>
        <pc:picChg chg="add mod">
          <ac:chgData name="Nhan Phan" userId="b657d7a11bcbda97" providerId="LiveId" clId="{F7CC4D25-D26C-4830-B494-B92B236C1E6C}" dt="2023-08-15T06:07:45.191" v="165" actId="164"/>
          <ac:picMkLst>
            <pc:docMk/>
            <pc:sldMk cId="269734962" sldId="893"/>
            <ac:picMk id="1026" creationId="{43A584C8-5AAB-B118-B892-7DC7024BB986}"/>
          </ac:picMkLst>
        </pc:picChg>
        <pc:picChg chg="mod">
          <ac:chgData name="Nhan Phan" userId="b657d7a11bcbda97" providerId="LiveId" clId="{F7CC4D25-D26C-4830-B494-B92B236C1E6C}" dt="2023-08-15T04:04:02.696" v="70" actId="1076"/>
          <ac:picMkLst>
            <pc:docMk/>
            <pc:sldMk cId="269734962" sldId="893"/>
            <ac:picMk id="1028" creationId="{475309EB-206F-DE7A-FFC7-939E2FCA26D6}"/>
          </ac:picMkLst>
        </pc:picChg>
        <pc:picChg chg="mod">
          <ac:chgData name="Nhan Phan" userId="b657d7a11bcbda97" providerId="LiveId" clId="{F7CC4D25-D26C-4830-B494-B92B236C1E6C}" dt="2023-08-15T04:04:02.696" v="70" actId="1076"/>
          <ac:picMkLst>
            <pc:docMk/>
            <pc:sldMk cId="269734962" sldId="893"/>
            <ac:picMk id="1030" creationId="{ED785A22-F2CD-7A48-547B-0666C134AA96}"/>
          </ac:picMkLst>
        </pc:picChg>
        <pc:picChg chg="mod">
          <ac:chgData name="Nhan Phan" userId="b657d7a11bcbda97" providerId="LiveId" clId="{F7CC4D25-D26C-4830-B494-B92B236C1E6C}" dt="2023-08-15T04:04:02.696" v="70" actId="1076"/>
          <ac:picMkLst>
            <pc:docMk/>
            <pc:sldMk cId="269734962" sldId="893"/>
            <ac:picMk id="4102" creationId="{2F396CE1-4659-E431-C079-774C5B7B1DEF}"/>
          </ac:picMkLst>
        </pc:picChg>
      </pc:sldChg>
      <pc:sldChg chg="modSp mod modAnim modNotesTx">
        <pc:chgData name="Nhan Phan" userId="b657d7a11bcbda97" providerId="LiveId" clId="{F7CC4D25-D26C-4830-B494-B92B236C1E6C}" dt="2023-08-15T05:48:11.498" v="154"/>
        <pc:sldMkLst>
          <pc:docMk/>
          <pc:sldMk cId="4068388323" sldId="894"/>
        </pc:sldMkLst>
        <pc:spChg chg="mod">
          <ac:chgData name="Nhan Phan" userId="b657d7a11bcbda97" providerId="LiveId" clId="{F7CC4D25-D26C-4830-B494-B92B236C1E6C}" dt="2023-08-15T04:02:41.269" v="62" actId="1076"/>
          <ac:spMkLst>
            <pc:docMk/>
            <pc:sldMk cId="4068388323" sldId="894"/>
            <ac:spMk id="7" creationId="{FBC5EF4E-60D8-486B-6409-7DA40C5884F8}"/>
          </ac:spMkLst>
        </pc:spChg>
        <pc:spChg chg="mod">
          <ac:chgData name="Nhan Phan" userId="b657d7a11bcbda97" providerId="LiveId" clId="{F7CC4D25-D26C-4830-B494-B92B236C1E6C}" dt="2023-08-15T04:02:41.269" v="62" actId="1076"/>
          <ac:spMkLst>
            <pc:docMk/>
            <pc:sldMk cId="4068388323" sldId="894"/>
            <ac:spMk id="8" creationId="{00000000-0000-0000-0000-000000000000}"/>
          </ac:spMkLst>
        </pc:spChg>
        <pc:spChg chg="mod">
          <ac:chgData name="Nhan Phan" userId="b657d7a11bcbda97" providerId="LiveId" clId="{F7CC4D25-D26C-4830-B494-B92B236C1E6C}" dt="2023-08-15T04:02:41.269" v="62" actId="1076"/>
          <ac:spMkLst>
            <pc:docMk/>
            <pc:sldMk cId="4068388323" sldId="894"/>
            <ac:spMk id="11" creationId="{00000000-0000-0000-0000-000000000000}"/>
          </ac:spMkLst>
        </pc:spChg>
        <pc:spChg chg="mod">
          <ac:chgData name="Nhan Phan" userId="b657d7a11bcbda97" providerId="LiveId" clId="{F7CC4D25-D26C-4830-B494-B92B236C1E6C}" dt="2023-08-15T04:31:35.706" v="152" actId="27636"/>
          <ac:spMkLst>
            <pc:docMk/>
            <pc:sldMk cId="4068388323" sldId="894"/>
            <ac:spMk id="12" creationId="{01194626-FCE2-526A-1CEF-85F84715DC9C}"/>
          </ac:spMkLst>
        </pc:spChg>
        <pc:spChg chg="mod">
          <ac:chgData name="Nhan Phan" userId="b657d7a11bcbda97" providerId="LiveId" clId="{F7CC4D25-D26C-4830-B494-B92B236C1E6C}" dt="2023-08-15T04:02:41.269" v="62" actId="1076"/>
          <ac:spMkLst>
            <pc:docMk/>
            <pc:sldMk cId="4068388323" sldId="894"/>
            <ac:spMk id="17" creationId="{00000000-0000-0000-0000-000000000000}"/>
          </ac:spMkLst>
        </pc:spChg>
        <pc:spChg chg="mod">
          <ac:chgData name="Nhan Phan" userId="b657d7a11bcbda97" providerId="LiveId" clId="{F7CC4D25-D26C-4830-B494-B92B236C1E6C}" dt="2023-08-15T04:02:41.269" v="62" actId="1076"/>
          <ac:spMkLst>
            <pc:docMk/>
            <pc:sldMk cId="4068388323" sldId="894"/>
            <ac:spMk id="18" creationId="{00000000-0000-0000-0000-000000000000}"/>
          </ac:spMkLst>
        </pc:spChg>
        <pc:spChg chg="mod">
          <ac:chgData name="Nhan Phan" userId="b657d7a11bcbda97" providerId="LiveId" clId="{F7CC4D25-D26C-4830-B494-B92B236C1E6C}" dt="2023-08-15T04:02:41.269" v="62" actId="1076"/>
          <ac:spMkLst>
            <pc:docMk/>
            <pc:sldMk cId="4068388323" sldId="894"/>
            <ac:spMk id="19" creationId="{00000000-0000-0000-0000-000000000000}"/>
          </ac:spMkLst>
        </pc:spChg>
        <pc:spChg chg="mod">
          <ac:chgData name="Nhan Phan" userId="b657d7a11bcbda97" providerId="LiveId" clId="{F7CC4D25-D26C-4830-B494-B92B236C1E6C}" dt="2023-08-15T04:02:41.269" v="62" actId="1076"/>
          <ac:spMkLst>
            <pc:docMk/>
            <pc:sldMk cId="4068388323" sldId="894"/>
            <ac:spMk id="20" creationId="{00000000-0000-0000-0000-000000000000}"/>
          </ac:spMkLst>
        </pc:spChg>
        <pc:spChg chg="mod">
          <ac:chgData name="Nhan Phan" userId="b657d7a11bcbda97" providerId="LiveId" clId="{F7CC4D25-D26C-4830-B494-B92B236C1E6C}" dt="2023-08-15T04:02:41.269" v="62" actId="1076"/>
          <ac:spMkLst>
            <pc:docMk/>
            <pc:sldMk cId="4068388323" sldId="894"/>
            <ac:spMk id="21" creationId="{0F92F4BA-01EB-4188-7E7C-DBD115917333}"/>
          </ac:spMkLst>
        </pc:spChg>
        <pc:spChg chg="mod">
          <ac:chgData name="Nhan Phan" userId="b657d7a11bcbda97" providerId="LiveId" clId="{F7CC4D25-D26C-4830-B494-B92B236C1E6C}" dt="2023-08-15T04:02:41.269" v="62" actId="1076"/>
          <ac:spMkLst>
            <pc:docMk/>
            <pc:sldMk cId="4068388323" sldId="894"/>
            <ac:spMk id="22" creationId="{00000000-0000-0000-0000-000000000000}"/>
          </ac:spMkLst>
        </pc:spChg>
        <pc:spChg chg="mod">
          <ac:chgData name="Nhan Phan" userId="b657d7a11bcbda97" providerId="LiveId" clId="{F7CC4D25-D26C-4830-B494-B92B236C1E6C}" dt="2023-08-15T04:02:41.269" v="62" actId="1076"/>
          <ac:spMkLst>
            <pc:docMk/>
            <pc:sldMk cId="4068388323" sldId="894"/>
            <ac:spMk id="23" creationId="{00000000-0000-0000-0000-000000000000}"/>
          </ac:spMkLst>
        </pc:spChg>
        <pc:spChg chg="mod">
          <ac:chgData name="Nhan Phan" userId="b657d7a11bcbda97" providerId="LiveId" clId="{F7CC4D25-D26C-4830-B494-B92B236C1E6C}" dt="2023-08-15T04:02:41.269" v="62" actId="1076"/>
          <ac:spMkLst>
            <pc:docMk/>
            <pc:sldMk cId="4068388323" sldId="894"/>
            <ac:spMk id="24" creationId="{00000000-0000-0000-0000-000000000000}"/>
          </ac:spMkLst>
        </pc:spChg>
        <pc:spChg chg="mod">
          <ac:chgData name="Nhan Phan" userId="b657d7a11bcbda97" providerId="LiveId" clId="{F7CC4D25-D26C-4830-B494-B92B236C1E6C}" dt="2023-08-15T04:02:41.269" v="62" actId="1076"/>
          <ac:spMkLst>
            <pc:docMk/>
            <pc:sldMk cId="4068388323" sldId="894"/>
            <ac:spMk id="25" creationId="{00000000-0000-0000-0000-000000000000}"/>
          </ac:spMkLst>
        </pc:spChg>
        <pc:spChg chg="mod">
          <ac:chgData name="Nhan Phan" userId="b657d7a11bcbda97" providerId="LiveId" clId="{F7CC4D25-D26C-4830-B494-B92B236C1E6C}" dt="2023-08-15T04:02:41.269" v="62" actId="1076"/>
          <ac:spMkLst>
            <pc:docMk/>
            <pc:sldMk cId="4068388323" sldId="894"/>
            <ac:spMk id="26" creationId="{00000000-0000-0000-0000-000000000000}"/>
          </ac:spMkLst>
        </pc:spChg>
        <pc:spChg chg="mod">
          <ac:chgData name="Nhan Phan" userId="b657d7a11bcbda97" providerId="LiveId" clId="{F7CC4D25-D26C-4830-B494-B92B236C1E6C}" dt="2023-08-15T04:02:41.269" v="62" actId="1076"/>
          <ac:spMkLst>
            <pc:docMk/>
            <pc:sldMk cId="4068388323" sldId="894"/>
            <ac:spMk id="27" creationId="{00000000-0000-0000-0000-000000000000}"/>
          </ac:spMkLst>
        </pc:spChg>
        <pc:spChg chg="mod">
          <ac:chgData name="Nhan Phan" userId="b657d7a11bcbda97" providerId="LiveId" clId="{F7CC4D25-D26C-4830-B494-B92B236C1E6C}" dt="2023-08-15T04:02:41.269" v="62" actId="1076"/>
          <ac:spMkLst>
            <pc:docMk/>
            <pc:sldMk cId="4068388323" sldId="894"/>
            <ac:spMk id="28" creationId="{00000000-0000-0000-0000-000000000000}"/>
          </ac:spMkLst>
        </pc:spChg>
        <pc:spChg chg="mod">
          <ac:chgData name="Nhan Phan" userId="b657d7a11bcbda97" providerId="LiveId" clId="{F7CC4D25-D26C-4830-B494-B92B236C1E6C}" dt="2023-08-15T04:02:41.269" v="62" actId="1076"/>
          <ac:spMkLst>
            <pc:docMk/>
            <pc:sldMk cId="4068388323" sldId="894"/>
            <ac:spMk id="30" creationId="{14662A26-7B18-223E-4ACD-084353F39E7B}"/>
          </ac:spMkLst>
        </pc:spChg>
        <pc:spChg chg="mod">
          <ac:chgData name="Nhan Phan" userId="b657d7a11bcbda97" providerId="LiveId" clId="{F7CC4D25-D26C-4830-B494-B92B236C1E6C}" dt="2023-08-15T04:02:41.269" v="62" actId="1076"/>
          <ac:spMkLst>
            <pc:docMk/>
            <pc:sldMk cId="4068388323" sldId="894"/>
            <ac:spMk id="33" creationId="{AE23BF36-5206-A48B-FB63-04973B01B657}"/>
          </ac:spMkLst>
        </pc:spChg>
        <pc:spChg chg="mod">
          <ac:chgData name="Nhan Phan" userId="b657d7a11bcbda97" providerId="LiveId" clId="{F7CC4D25-D26C-4830-B494-B92B236C1E6C}" dt="2023-08-15T04:04:26.139" v="72" actId="1076"/>
          <ac:spMkLst>
            <pc:docMk/>
            <pc:sldMk cId="4068388323" sldId="894"/>
            <ac:spMk id="37" creationId="{0EF794F5-27B7-6501-F043-53CBEC043A30}"/>
          </ac:spMkLst>
        </pc:spChg>
        <pc:spChg chg="mod">
          <ac:chgData name="Nhan Phan" userId="b657d7a11bcbda97" providerId="LiveId" clId="{F7CC4D25-D26C-4830-B494-B92B236C1E6C}" dt="2023-08-15T04:02:41.269" v="62" actId="1076"/>
          <ac:spMkLst>
            <pc:docMk/>
            <pc:sldMk cId="4068388323" sldId="894"/>
            <ac:spMk id="38" creationId="{26FB1812-1790-A5AE-E3FD-36BEFE10CB20}"/>
          </ac:spMkLst>
        </pc:spChg>
        <pc:spChg chg="mod">
          <ac:chgData name="Nhan Phan" userId="b657d7a11bcbda97" providerId="LiveId" clId="{F7CC4D25-D26C-4830-B494-B92B236C1E6C}" dt="2023-08-15T04:13:25.343" v="142" actId="1076"/>
          <ac:spMkLst>
            <pc:docMk/>
            <pc:sldMk cId="4068388323" sldId="894"/>
            <ac:spMk id="39" creationId="{30512B40-E805-6A49-D2E6-9DAAE633427D}"/>
          </ac:spMkLst>
        </pc:spChg>
        <pc:spChg chg="mod">
          <ac:chgData name="Nhan Phan" userId="b657d7a11bcbda97" providerId="LiveId" clId="{F7CC4D25-D26C-4830-B494-B92B236C1E6C}" dt="2023-08-15T04:02:41.269" v="62" actId="1076"/>
          <ac:spMkLst>
            <pc:docMk/>
            <pc:sldMk cId="4068388323" sldId="894"/>
            <ac:spMk id="40" creationId="{1D80EE33-9F51-FAB2-260B-153EB8CEF7FB}"/>
          </ac:spMkLst>
        </pc:spChg>
        <pc:spChg chg="mod">
          <ac:chgData name="Nhan Phan" userId="b657d7a11bcbda97" providerId="LiveId" clId="{F7CC4D25-D26C-4830-B494-B92B236C1E6C}" dt="2023-08-15T04:02:41.269" v="62" actId="1076"/>
          <ac:spMkLst>
            <pc:docMk/>
            <pc:sldMk cId="4068388323" sldId="894"/>
            <ac:spMk id="42" creationId="{00000000-0000-0000-0000-000000000000}"/>
          </ac:spMkLst>
        </pc:spChg>
        <pc:spChg chg="mod">
          <ac:chgData name="Nhan Phan" userId="b657d7a11bcbda97" providerId="LiveId" clId="{F7CC4D25-D26C-4830-B494-B92B236C1E6C}" dt="2023-08-15T04:02:41.269" v="62" actId="1076"/>
          <ac:spMkLst>
            <pc:docMk/>
            <pc:sldMk cId="4068388323" sldId="894"/>
            <ac:spMk id="46" creationId="{9AD8ED38-A708-4650-65F7-8008C935C4CC}"/>
          </ac:spMkLst>
        </pc:spChg>
        <pc:spChg chg="mod">
          <ac:chgData name="Nhan Phan" userId="b657d7a11bcbda97" providerId="LiveId" clId="{F7CC4D25-D26C-4830-B494-B92B236C1E6C}" dt="2023-08-15T04:02:41.269" v="62" actId="1076"/>
          <ac:spMkLst>
            <pc:docMk/>
            <pc:sldMk cId="4068388323" sldId="894"/>
            <ac:spMk id="47" creationId="{B9C85737-5730-0281-C932-A0DD7722A27C}"/>
          </ac:spMkLst>
        </pc:spChg>
        <pc:spChg chg="mod">
          <ac:chgData name="Nhan Phan" userId="b657d7a11bcbda97" providerId="LiveId" clId="{F7CC4D25-D26C-4830-B494-B92B236C1E6C}" dt="2023-08-15T04:02:41.269" v="62" actId="1076"/>
          <ac:spMkLst>
            <pc:docMk/>
            <pc:sldMk cId="4068388323" sldId="894"/>
            <ac:spMk id="48" creationId="{7455AB25-A2AB-A7F4-F6ED-F25FBC4E3C77}"/>
          </ac:spMkLst>
        </pc:spChg>
        <pc:spChg chg="mod">
          <ac:chgData name="Nhan Phan" userId="b657d7a11bcbda97" providerId="LiveId" clId="{F7CC4D25-D26C-4830-B494-B92B236C1E6C}" dt="2023-08-15T04:02:41.269" v="62" actId="1076"/>
          <ac:spMkLst>
            <pc:docMk/>
            <pc:sldMk cId="4068388323" sldId="894"/>
            <ac:spMk id="49" creationId="{117CD2EC-D78C-40A5-FF3F-92C9DC9A2A7B}"/>
          </ac:spMkLst>
        </pc:spChg>
        <pc:spChg chg="mod">
          <ac:chgData name="Nhan Phan" userId="b657d7a11bcbda97" providerId="LiveId" clId="{F7CC4D25-D26C-4830-B494-B92B236C1E6C}" dt="2023-08-15T04:02:41.269" v="62" actId="1076"/>
          <ac:spMkLst>
            <pc:docMk/>
            <pc:sldMk cId="4068388323" sldId="894"/>
            <ac:spMk id="54" creationId="{05E567FA-C59C-4303-252C-894C5187D751}"/>
          </ac:spMkLst>
        </pc:spChg>
        <pc:spChg chg="mod">
          <ac:chgData name="Nhan Phan" userId="b657d7a11bcbda97" providerId="LiveId" clId="{F7CC4D25-D26C-4830-B494-B92B236C1E6C}" dt="2023-08-15T04:02:41.269" v="62" actId="1076"/>
          <ac:spMkLst>
            <pc:docMk/>
            <pc:sldMk cId="4068388323" sldId="894"/>
            <ac:spMk id="55" creationId="{4A295C98-6AE7-F30B-CD1C-88882DB902E3}"/>
          </ac:spMkLst>
        </pc:spChg>
        <pc:spChg chg="mod">
          <ac:chgData name="Nhan Phan" userId="b657d7a11bcbda97" providerId="LiveId" clId="{F7CC4D25-D26C-4830-B494-B92B236C1E6C}" dt="2023-08-15T04:02:41.269" v="62" actId="1076"/>
          <ac:spMkLst>
            <pc:docMk/>
            <pc:sldMk cId="4068388323" sldId="894"/>
            <ac:spMk id="56" creationId="{A7627E51-1BED-216B-A5B9-F89990EDE6B4}"/>
          </ac:spMkLst>
        </pc:spChg>
        <pc:spChg chg="mod">
          <ac:chgData name="Nhan Phan" userId="b657d7a11bcbda97" providerId="LiveId" clId="{F7CC4D25-D26C-4830-B494-B92B236C1E6C}" dt="2023-08-15T04:02:41.269" v="62" actId="1076"/>
          <ac:spMkLst>
            <pc:docMk/>
            <pc:sldMk cId="4068388323" sldId="894"/>
            <ac:spMk id="57" creationId="{F74FDB9D-7D11-FFA0-D2D3-44159E64C7A5}"/>
          </ac:spMkLst>
        </pc:spChg>
        <pc:spChg chg="mod">
          <ac:chgData name="Nhan Phan" userId="b657d7a11bcbda97" providerId="LiveId" clId="{F7CC4D25-D26C-4830-B494-B92B236C1E6C}" dt="2023-08-15T04:02:41.269" v="62" actId="1076"/>
          <ac:spMkLst>
            <pc:docMk/>
            <pc:sldMk cId="4068388323" sldId="894"/>
            <ac:spMk id="58" creationId="{A6BD1751-DFAC-DCFE-A783-EB6FEC42E8E4}"/>
          </ac:spMkLst>
        </pc:spChg>
        <pc:spChg chg="mod">
          <ac:chgData name="Nhan Phan" userId="b657d7a11bcbda97" providerId="LiveId" clId="{F7CC4D25-D26C-4830-B494-B92B236C1E6C}" dt="2023-08-15T04:02:41.269" v="62" actId="1076"/>
          <ac:spMkLst>
            <pc:docMk/>
            <pc:sldMk cId="4068388323" sldId="894"/>
            <ac:spMk id="59" creationId="{E700F5AD-EE33-915D-0495-C85D3D2FA8DF}"/>
          </ac:spMkLst>
        </pc:spChg>
        <pc:spChg chg="mod">
          <ac:chgData name="Nhan Phan" userId="b657d7a11bcbda97" providerId="LiveId" clId="{F7CC4D25-D26C-4830-B494-B92B236C1E6C}" dt="2023-08-15T04:02:41.269" v="62" actId="1076"/>
          <ac:spMkLst>
            <pc:docMk/>
            <pc:sldMk cId="4068388323" sldId="894"/>
            <ac:spMk id="60" creationId="{00000000-0000-0000-0000-000000000000}"/>
          </ac:spMkLst>
        </pc:spChg>
        <pc:spChg chg="mod">
          <ac:chgData name="Nhan Phan" userId="b657d7a11bcbda97" providerId="LiveId" clId="{F7CC4D25-D26C-4830-B494-B92B236C1E6C}" dt="2023-08-15T04:02:41.269" v="62" actId="1076"/>
          <ac:spMkLst>
            <pc:docMk/>
            <pc:sldMk cId="4068388323" sldId="894"/>
            <ac:spMk id="61" creationId="{00000000-0000-0000-0000-000000000000}"/>
          </ac:spMkLst>
        </pc:spChg>
        <pc:spChg chg="mod">
          <ac:chgData name="Nhan Phan" userId="b657d7a11bcbda97" providerId="LiveId" clId="{F7CC4D25-D26C-4830-B494-B92B236C1E6C}" dt="2023-08-15T04:02:41.269" v="62" actId="1076"/>
          <ac:spMkLst>
            <pc:docMk/>
            <pc:sldMk cId="4068388323" sldId="894"/>
            <ac:spMk id="62" creationId="{B6FC321E-827F-AA8B-B18D-C4EC88BF113B}"/>
          </ac:spMkLst>
        </pc:spChg>
        <pc:spChg chg="mod">
          <ac:chgData name="Nhan Phan" userId="b657d7a11bcbda97" providerId="LiveId" clId="{F7CC4D25-D26C-4830-B494-B92B236C1E6C}" dt="2023-08-15T04:02:41.269" v="62" actId="1076"/>
          <ac:spMkLst>
            <pc:docMk/>
            <pc:sldMk cId="4068388323" sldId="894"/>
            <ac:spMk id="63" creationId="{00000000-0000-0000-0000-000000000000}"/>
          </ac:spMkLst>
        </pc:spChg>
        <pc:spChg chg="mod">
          <ac:chgData name="Nhan Phan" userId="b657d7a11bcbda97" providerId="LiveId" clId="{F7CC4D25-D26C-4830-B494-B92B236C1E6C}" dt="2023-08-15T04:02:41.269" v="62" actId="1076"/>
          <ac:spMkLst>
            <pc:docMk/>
            <pc:sldMk cId="4068388323" sldId="894"/>
            <ac:spMk id="64" creationId="{00000000-0000-0000-0000-000000000000}"/>
          </ac:spMkLst>
        </pc:spChg>
        <pc:spChg chg="mod">
          <ac:chgData name="Nhan Phan" userId="b657d7a11bcbda97" providerId="LiveId" clId="{F7CC4D25-D26C-4830-B494-B92B236C1E6C}" dt="2023-08-15T04:02:41.269" v="62" actId="1076"/>
          <ac:spMkLst>
            <pc:docMk/>
            <pc:sldMk cId="4068388323" sldId="894"/>
            <ac:spMk id="65" creationId="{00000000-0000-0000-0000-000000000000}"/>
          </ac:spMkLst>
        </pc:spChg>
        <pc:spChg chg="mod">
          <ac:chgData name="Nhan Phan" userId="b657d7a11bcbda97" providerId="LiveId" clId="{F7CC4D25-D26C-4830-B494-B92B236C1E6C}" dt="2023-08-15T04:02:41.269" v="62" actId="1076"/>
          <ac:spMkLst>
            <pc:docMk/>
            <pc:sldMk cId="4068388323" sldId="894"/>
            <ac:spMk id="66" creationId="{00000000-0000-0000-0000-000000000000}"/>
          </ac:spMkLst>
        </pc:spChg>
        <pc:spChg chg="mod">
          <ac:chgData name="Nhan Phan" userId="b657d7a11bcbda97" providerId="LiveId" clId="{F7CC4D25-D26C-4830-B494-B92B236C1E6C}" dt="2023-08-15T04:02:41.269" v="62" actId="1076"/>
          <ac:spMkLst>
            <pc:docMk/>
            <pc:sldMk cId="4068388323" sldId="894"/>
            <ac:spMk id="67" creationId="{00000000-0000-0000-0000-000000000000}"/>
          </ac:spMkLst>
        </pc:spChg>
        <pc:spChg chg="mod">
          <ac:chgData name="Nhan Phan" userId="b657d7a11bcbda97" providerId="LiveId" clId="{F7CC4D25-D26C-4830-B494-B92B236C1E6C}" dt="2023-08-15T04:02:41.269" v="62" actId="1076"/>
          <ac:spMkLst>
            <pc:docMk/>
            <pc:sldMk cId="4068388323" sldId="894"/>
            <ac:spMk id="68" creationId="{00000000-0000-0000-0000-000000000000}"/>
          </ac:spMkLst>
        </pc:spChg>
        <pc:spChg chg="mod">
          <ac:chgData name="Nhan Phan" userId="b657d7a11bcbda97" providerId="LiveId" clId="{F7CC4D25-D26C-4830-B494-B92B236C1E6C}" dt="2023-08-15T04:02:41.269" v="62" actId="1076"/>
          <ac:spMkLst>
            <pc:docMk/>
            <pc:sldMk cId="4068388323" sldId="894"/>
            <ac:spMk id="69" creationId="{00000000-0000-0000-0000-000000000000}"/>
          </ac:spMkLst>
        </pc:spChg>
        <pc:spChg chg="mod">
          <ac:chgData name="Nhan Phan" userId="b657d7a11bcbda97" providerId="LiveId" clId="{F7CC4D25-D26C-4830-B494-B92B236C1E6C}" dt="2023-08-15T04:02:41.269" v="62" actId="1076"/>
          <ac:spMkLst>
            <pc:docMk/>
            <pc:sldMk cId="4068388323" sldId="894"/>
            <ac:spMk id="70" creationId="{00000000-0000-0000-0000-000000000000}"/>
          </ac:spMkLst>
        </pc:spChg>
        <pc:spChg chg="mod">
          <ac:chgData name="Nhan Phan" userId="b657d7a11bcbda97" providerId="LiveId" clId="{F7CC4D25-D26C-4830-B494-B92B236C1E6C}" dt="2023-08-15T04:02:41.269" v="62" actId="1076"/>
          <ac:spMkLst>
            <pc:docMk/>
            <pc:sldMk cId="4068388323" sldId="894"/>
            <ac:spMk id="71" creationId="{F24482DB-BB84-50F9-8086-6ADCD9FFD76C}"/>
          </ac:spMkLst>
        </pc:spChg>
        <pc:spChg chg="mod">
          <ac:chgData name="Nhan Phan" userId="b657d7a11bcbda97" providerId="LiveId" clId="{F7CC4D25-D26C-4830-B494-B92B236C1E6C}" dt="2023-08-15T04:02:41.269" v="62" actId="1076"/>
          <ac:spMkLst>
            <pc:docMk/>
            <pc:sldMk cId="4068388323" sldId="894"/>
            <ac:spMk id="72" creationId="{B5D9CE0C-1F04-7D56-2B98-D58346435071}"/>
          </ac:spMkLst>
        </pc:spChg>
        <pc:spChg chg="mod">
          <ac:chgData name="Nhan Phan" userId="b657d7a11bcbda97" providerId="LiveId" clId="{F7CC4D25-D26C-4830-B494-B92B236C1E6C}" dt="2023-08-15T04:02:41.269" v="62" actId="1076"/>
          <ac:spMkLst>
            <pc:docMk/>
            <pc:sldMk cId="4068388323" sldId="894"/>
            <ac:spMk id="73" creationId="{BDC16E54-8EE2-9EB8-2F2D-A302025A7D69}"/>
          </ac:spMkLst>
        </pc:spChg>
        <pc:spChg chg="mod">
          <ac:chgData name="Nhan Phan" userId="b657d7a11bcbda97" providerId="LiveId" clId="{F7CC4D25-D26C-4830-B494-B92B236C1E6C}" dt="2023-08-15T04:02:41.269" v="62" actId="1076"/>
          <ac:spMkLst>
            <pc:docMk/>
            <pc:sldMk cId="4068388323" sldId="894"/>
            <ac:spMk id="74" creationId="{00000000-0000-0000-0000-000000000000}"/>
          </ac:spMkLst>
        </pc:spChg>
        <pc:spChg chg="mod">
          <ac:chgData name="Nhan Phan" userId="b657d7a11bcbda97" providerId="LiveId" clId="{F7CC4D25-D26C-4830-B494-B92B236C1E6C}" dt="2023-08-15T04:02:49.039" v="64" actId="1076"/>
          <ac:spMkLst>
            <pc:docMk/>
            <pc:sldMk cId="4068388323" sldId="894"/>
            <ac:spMk id="75" creationId="{00000000-0000-0000-0000-000000000000}"/>
          </ac:spMkLst>
        </pc:spChg>
        <pc:spChg chg="mod">
          <ac:chgData name="Nhan Phan" userId="b657d7a11bcbda97" providerId="LiveId" clId="{F7CC4D25-D26C-4830-B494-B92B236C1E6C}" dt="2023-08-15T04:02:41.269" v="62" actId="1076"/>
          <ac:spMkLst>
            <pc:docMk/>
            <pc:sldMk cId="4068388323" sldId="894"/>
            <ac:spMk id="76" creationId="{36D4F55C-4EA9-65DB-9B41-B6EBF01A191D}"/>
          </ac:spMkLst>
        </pc:spChg>
        <pc:spChg chg="mod">
          <ac:chgData name="Nhan Phan" userId="b657d7a11bcbda97" providerId="LiveId" clId="{F7CC4D25-D26C-4830-B494-B92B236C1E6C}" dt="2023-08-15T04:02:41.269" v="62" actId="1076"/>
          <ac:spMkLst>
            <pc:docMk/>
            <pc:sldMk cId="4068388323" sldId="894"/>
            <ac:spMk id="77" creationId="{FB461E7B-44F4-052D-8201-2C20AE8E3578}"/>
          </ac:spMkLst>
        </pc:spChg>
        <pc:spChg chg="mod">
          <ac:chgData name="Nhan Phan" userId="b657d7a11bcbda97" providerId="LiveId" clId="{F7CC4D25-D26C-4830-B494-B92B236C1E6C}" dt="2023-08-15T04:02:41.269" v="62" actId="1076"/>
          <ac:spMkLst>
            <pc:docMk/>
            <pc:sldMk cId="4068388323" sldId="894"/>
            <ac:spMk id="78" creationId="{69D39F31-008A-EBFE-EBC4-4AD2D0BCFFCC}"/>
          </ac:spMkLst>
        </pc:spChg>
        <pc:spChg chg="mod">
          <ac:chgData name="Nhan Phan" userId="b657d7a11bcbda97" providerId="LiveId" clId="{F7CC4D25-D26C-4830-B494-B92B236C1E6C}" dt="2023-08-15T04:02:41.269" v="62" actId="1076"/>
          <ac:spMkLst>
            <pc:docMk/>
            <pc:sldMk cId="4068388323" sldId="894"/>
            <ac:spMk id="79" creationId="{C2BD9CB5-2889-10A8-8CF9-83507F6ED722}"/>
          </ac:spMkLst>
        </pc:spChg>
        <pc:spChg chg="mod">
          <ac:chgData name="Nhan Phan" userId="b657d7a11bcbda97" providerId="LiveId" clId="{F7CC4D25-D26C-4830-B494-B92B236C1E6C}" dt="2023-08-15T04:02:41.269" v="62" actId="1076"/>
          <ac:spMkLst>
            <pc:docMk/>
            <pc:sldMk cId="4068388323" sldId="894"/>
            <ac:spMk id="80" creationId="{00000000-0000-0000-0000-000000000000}"/>
          </ac:spMkLst>
        </pc:spChg>
        <pc:spChg chg="mod">
          <ac:chgData name="Nhan Phan" userId="b657d7a11bcbda97" providerId="LiveId" clId="{F7CC4D25-D26C-4830-B494-B92B236C1E6C}" dt="2023-08-15T04:02:41.269" v="62" actId="1076"/>
          <ac:spMkLst>
            <pc:docMk/>
            <pc:sldMk cId="4068388323" sldId="894"/>
            <ac:spMk id="81" creationId="{00000000-0000-0000-0000-000000000000}"/>
          </ac:spMkLst>
        </pc:spChg>
        <pc:spChg chg="mod">
          <ac:chgData name="Nhan Phan" userId="b657d7a11bcbda97" providerId="LiveId" clId="{F7CC4D25-D26C-4830-B494-B92B236C1E6C}" dt="2023-08-15T04:02:41.269" v="62" actId="1076"/>
          <ac:spMkLst>
            <pc:docMk/>
            <pc:sldMk cId="4068388323" sldId="894"/>
            <ac:spMk id="82" creationId="{00000000-0000-0000-0000-000000000000}"/>
          </ac:spMkLst>
        </pc:spChg>
        <pc:spChg chg="mod">
          <ac:chgData name="Nhan Phan" userId="b657d7a11bcbda97" providerId="LiveId" clId="{F7CC4D25-D26C-4830-B494-B92B236C1E6C}" dt="2023-08-15T04:02:41.269" v="62" actId="1076"/>
          <ac:spMkLst>
            <pc:docMk/>
            <pc:sldMk cId="4068388323" sldId="894"/>
            <ac:spMk id="83" creationId="{3AF954F8-BCAE-999B-D986-81BD62ECFE86}"/>
          </ac:spMkLst>
        </pc:spChg>
        <pc:spChg chg="mod">
          <ac:chgData name="Nhan Phan" userId="b657d7a11bcbda97" providerId="LiveId" clId="{F7CC4D25-D26C-4830-B494-B92B236C1E6C}" dt="2023-08-15T04:02:41.269" v="62" actId="1076"/>
          <ac:spMkLst>
            <pc:docMk/>
            <pc:sldMk cId="4068388323" sldId="894"/>
            <ac:spMk id="87" creationId="{00000000-0000-0000-0000-000000000000}"/>
          </ac:spMkLst>
        </pc:spChg>
        <pc:spChg chg="mod">
          <ac:chgData name="Nhan Phan" userId="b657d7a11bcbda97" providerId="LiveId" clId="{F7CC4D25-D26C-4830-B494-B92B236C1E6C}" dt="2023-08-15T04:02:41.269" v="62" actId="1076"/>
          <ac:spMkLst>
            <pc:docMk/>
            <pc:sldMk cId="4068388323" sldId="894"/>
            <ac:spMk id="88" creationId="{00000000-0000-0000-0000-000000000000}"/>
          </ac:spMkLst>
        </pc:spChg>
        <pc:spChg chg="mod">
          <ac:chgData name="Nhan Phan" userId="b657d7a11bcbda97" providerId="LiveId" clId="{F7CC4D25-D26C-4830-B494-B92B236C1E6C}" dt="2023-08-15T04:02:41.269" v="62" actId="1076"/>
          <ac:spMkLst>
            <pc:docMk/>
            <pc:sldMk cId="4068388323" sldId="894"/>
            <ac:spMk id="95" creationId="{00000000-0000-0000-0000-000000000000}"/>
          </ac:spMkLst>
        </pc:spChg>
        <pc:spChg chg="mod">
          <ac:chgData name="Nhan Phan" userId="b657d7a11bcbda97" providerId="LiveId" clId="{F7CC4D25-D26C-4830-B494-B92B236C1E6C}" dt="2023-08-15T04:02:41.269" v="62" actId="1076"/>
          <ac:spMkLst>
            <pc:docMk/>
            <pc:sldMk cId="4068388323" sldId="894"/>
            <ac:spMk id="96" creationId="{00000000-0000-0000-0000-000000000000}"/>
          </ac:spMkLst>
        </pc:spChg>
        <pc:spChg chg="mod">
          <ac:chgData name="Nhan Phan" userId="b657d7a11bcbda97" providerId="LiveId" clId="{F7CC4D25-D26C-4830-B494-B92B236C1E6C}" dt="2023-08-15T04:02:41.269" v="62" actId="1076"/>
          <ac:spMkLst>
            <pc:docMk/>
            <pc:sldMk cId="4068388323" sldId="894"/>
            <ac:spMk id="97" creationId="{00000000-0000-0000-0000-000000000000}"/>
          </ac:spMkLst>
        </pc:spChg>
        <pc:spChg chg="mod">
          <ac:chgData name="Nhan Phan" userId="b657d7a11bcbda97" providerId="LiveId" clId="{F7CC4D25-D26C-4830-B494-B92B236C1E6C}" dt="2023-08-15T04:02:41.269" v="62" actId="1076"/>
          <ac:spMkLst>
            <pc:docMk/>
            <pc:sldMk cId="4068388323" sldId="894"/>
            <ac:spMk id="98" creationId="{00000000-0000-0000-0000-000000000000}"/>
          </ac:spMkLst>
        </pc:spChg>
        <pc:spChg chg="mod">
          <ac:chgData name="Nhan Phan" userId="b657d7a11bcbda97" providerId="LiveId" clId="{F7CC4D25-D26C-4830-B494-B92B236C1E6C}" dt="2023-08-15T04:02:41.269" v="62" actId="1076"/>
          <ac:spMkLst>
            <pc:docMk/>
            <pc:sldMk cId="4068388323" sldId="894"/>
            <ac:spMk id="99" creationId="{00000000-0000-0000-0000-000000000000}"/>
          </ac:spMkLst>
        </pc:spChg>
        <pc:spChg chg="mod">
          <ac:chgData name="Nhan Phan" userId="b657d7a11bcbda97" providerId="LiveId" clId="{F7CC4D25-D26C-4830-B494-B92B236C1E6C}" dt="2023-08-15T04:02:41.269" v="62" actId="1076"/>
          <ac:spMkLst>
            <pc:docMk/>
            <pc:sldMk cId="4068388323" sldId="894"/>
            <ac:spMk id="101" creationId="{9D25672D-2D06-B133-8D90-3933CC107753}"/>
          </ac:spMkLst>
        </pc:spChg>
        <pc:spChg chg="mod">
          <ac:chgData name="Nhan Phan" userId="b657d7a11bcbda97" providerId="LiveId" clId="{F7CC4D25-D26C-4830-B494-B92B236C1E6C}" dt="2023-08-15T04:02:41.269" v="62" actId="1076"/>
          <ac:spMkLst>
            <pc:docMk/>
            <pc:sldMk cId="4068388323" sldId="894"/>
            <ac:spMk id="106" creationId="{00000000-0000-0000-0000-000000000000}"/>
          </ac:spMkLst>
        </pc:spChg>
        <pc:spChg chg="mod">
          <ac:chgData name="Nhan Phan" userId="b657d7a11bcbda97" providerId="LiveId" clId="{F7CC4D25-D26C-4830-B494-B92B236C1E6C}" dt="2023-08-15T04:02:41.269" v="62" actId="1076"/>
          <ac:spMkLst>
            <pc:docMk/>
            <pc:sldMk cId="4068388323" sldId="894"/>
            <ac:spMk id="108" creationId="{A6F712AB-C670-26AD-E304-AD16B5F9F4F9}"/>
          </ac:spMkLst>
        </pc:spChg>
        <pc:spChg chg="mod">
          <ac:chgData name="Nhan Phan" userId="b657d7a11bcbda97" providerId="LiveId" clId="{F7CC4D25-D26C-4830-B494-B92B236C1E6C}" dt="2023-08-15T04:02:41.269" v="62" actId="1076"/>
          <ac:spMkLst>
            <pc:docMk/>
            <pc:sldMk cId="4068388323" sldId="894"/>
            <ac:spMk id="109" creationId="{49BBA3A7-040D-3578-D354-DACC0CF1BDF5}"/>
          </ac:spMkLst>
        </pc:spChg>
        <pc:spChg chg="mod">
          <ac:chgData name="Nhan Phan" userId="b657d7a11bcbda97" providerId="LiveId" clId="{F7CC4D25-D26C-4830-B494-B92B236C1E6C}" dt="2023-08-15T04:02:41.269" v="62" actId="1076"/>
          <ac:spMkLst>
            <pc:docMk/>
            <pc:sldMk cId="4068388323" sldId="894"/>
            <ac:spMk id="110" creationId="{160CA22D-DEA2-3CD5-0DC9-B495E456C3DF}"/>
          </ac:spMkLst>
        </pc:spChg>
        <pc:spChg chg="mod">
          <ac:chgData name="Nhan Phan" userId="b657d7a11bcbda97" providerId="LiveId" clId="{F7CC4D25-D26C-4830-B494-B92B236C1E6C}" dt="2023-08-15T04:02:41.269" v="62" actId="1076"/>
          <ac:spMkLst>
            <pc:docMk/>
            <pc:sldMk cId="4068388323" sldId="894"/>
            <ac:spMk id="111" creationId="{115A9842-23B3-D6A4-7935-9A2CC260810E}"/>
          </ac:spMkLst>
        </pc:spChg>
        <pc:spChg chg="mod">
          <ac:chgData name="Nhan Phan" userId="b657d7a11bcbda97" providerId="LiveId" clId="{F7CC4D25-D26C-4830-B494-B92B236C1E6C}" dt="2023-08-15T04:02:41.269" v="62" actId="1076"/>
          <ac:spMkLst>
            <pc:docMk/>
            <pc:sldMk cId="4068388323" sldId="894"/>
            <ac:spMk id="116" creationId="{3117DC84-BAED-D35F-8A5F-103068B7FEC6}"/>
          </ac:spMkLst>
        </pc:spChg>
        <pc:spChg chg="mod">
          <ac:chgData name="Nhan Phan" userId="b657d7a11bcbda97" providerId="LiveId" clId="{F7CC4D25-D26C-4830-B494-B92B236C1E6C}" dt="2023-08-15T04:02:41.269" v="62" actId="1076"/>
          <ac:spMkLst>
            <pc:docMk/>
            <pc:sldMk cId="4068388323" sldId="894"/>
            <ac:spMk id="117" creationId="{DF9C41B8-52D1-8CD9-6646-1BA1A70E4468}"/>
          </ac:spMkLst>
        </pc:spChg>
        <pc:spChg chg="mod">
          <ac:chgData name="Nhan Phan" userId="b657d7a11bcbda97" providerId="LiveId" clId="{F7CC4D25-D26C-4830-B494-B92B236C1E6C}" dt="2023-08-15T04:02:41.269" v="62" actId="1076"/>
          <ac:spMkLst>
            <pc:docMk/>
            <pc:sldMk cId="4068388323" sldId="894"/>
            <ac:spMk id="118" creationId="{EFCBB180-68E4-F05C-1515-7491071303B4}"/>
          </ac:spMkLst>
        </pc:spChg>
        <pc:spChg chg="mod">
          <ac:chgData name="Nhan Phan" userId="b657d7a11bcbda97" providerId="LiveId" clId="{F7CC4D25-D26C-4830-B494-B92B236C1E6C}" dt="2023-08-15T04:02:41.269" v="62" actId="1076"/>
          <ac:spMkLst>
            <pc:docMk/>
            <pc:sldMk cId="4068388323" sldId="894"/>
            <ac:spMk id="119" creationId="{539B73A8-962E-BD21-FFDC-7748B0548D19}"/>
          </ac:spMkLst>
        </pc:spChg>
        <pc:spChg chg="mod">
          <ac:chgData name="Nhan Phan" userId="b657d7a11bcbda97" providerId="LiveId" clId="{F7CC4D25-D26C-4830-B494-B92B236C1E6C}" dt="2023-08-15T04:02:41.269" v="62" actId="1076"/>
          <ac:spMkLst>
            <pc:docMk/>
            <pc:sldMk cId="4068388323" sldId="894"/>
            <ac:spMk id="120" creationId="{205C6178-8B0B-A3A7-4080-FB7D8008B72C}"/>
          </ac:spMkLst>
        </pc:spChg>
        <pc:spChg chg="mod">
          <ac:chgData name="Nhan Phan" userId="b657d7a11bcbda97" providerId="LiveId" clId="{F7CC4D25-D26C-4830-B494-B92B236C1E6C}" dt="2023-08-15T04:02:41.269" v="62" actId="1076"/>
          <ac:spMkLst>
            <pc:docMk/>
            <pc:sldMk cId="4068388323" sldId="894"/>
            <ac:spMk id="121" creationId="{E362C447-10B4-D1E4-F3F7-FD7FE5EE45E9}"/>
          </ac:spMkLst>
        </pc:spChg>
        <pc:spChg chg="mod">
          <ac:chgData name="Nhan Phan" userId="b657d7a11bcbda97" providerId="LiveId" clId="{F7CC4D25-D26C-4830-B494-B92B236C1E6C}" dt="2023-08-15T04:02:41.269" v="62" actId="1076"/>
          <ac:spMkLst>
            <pc:docMk/>
            <pc:sldMk cId="4068388323" sldId="894"/>
            <ac:spMk id="122" creationId="{F1EF85A6-32B0-3163-5B72-B5F2FB234EC0}"/>
          </ac:spMkLst>
        </pc:spChg>
        <pc:spChg chg="mod">
          <ac:chgData name="Nhan Phan" userId="b657d7a11bcbda97" providerId="LiveId" clId="{F7CC4D25-D26C-4830-B494-B92B236C1E6C}" dt="2023-08-15T04:02:41.269" v="62" actId="1076"/>
          <ac:spMkLst>
            <pc:docMk/>
            <pc:sldMk cId="4068388323" sldId="894"/>
            <ac:spMk id="123" creationId="{BCE2D5DE-EFCE-E48A-F4FE-3EE7C845289E}"/>
          </ac:spMkLst>
        </pc:spChg>
        <pc:spChg chg="mod">
          <ac:chgData name="Nhan Phan" userId="b657d7a11bcbda97" providerId="LiveId" clId="{F7CC4D25-D26C-4830-B494-B92B236C1E6C}" dt="2023-08-15T04:02:41.269" v="62" actId="1076"/>
          <ac:spMkLst>
            <pc:docMk/>
            <pc:sldMk cId="4068388323" sldId="894"/>
            <ac:spMk id="124" creationId="{E45BCFDD-150E-304E-73C8-E3FAF681732F}"/>
          </ac:spMkLst>
        </pc:spChg>
        <pc:spChg chg="mod">
          <ac:chgData name="Nhan Phan" userId="b657d7a11bcbda97" providerId="LiveId" clId="{F7CC4D25-D26C-4830-B494-B92B236C1E6C}" dt="2023-08-15T04:02:41.269" v="62" actId="1076"/>
          <ac:spMkLst>
            <pc:docMk/>
            <pc:sldMk cId="4068388323" sldId="894"/>
            <ac:spMk id="125" creationId="{B327D68C-702C-F3C5-C3DD-9A9C65602299}"/>
          </ac:spMkLst>
        </pc:spChg>
        <pc:spChg chg="mod">
          <ac:chgData name="Nhan Phan" userId="b657d7a11bcbda97" providerId="LiveId" clId="{F7CC4D25-D26C-4830-B494-B92B236C1E6C}" dt="2023-08-15T04:02:41.269" v="62" actId="1076"/>
          <ac:spMkLst>
            <pc:docMk/>
            <pc:sldMk cId="4068388323" sldId="894"/>
            <ac:spMk id="126" creationId="{51D26237-5F5F-30BF-9453-9B965C899D85}"/>
          </ac:spMkLst>
        </pc:spChg>
        <pc:spChg chg="mod">
          <ac:chgData name="Nhan Phan" userId="b657d7a11bcbda97" providerId="LiveId" clId="{F7CC4D25-D26C-4830-B494-B92B236C1E6C}" dt="2023-08-15T04:02:41.269" v="62" actId="1076"/>
          <ac:spMkLst>
            <pc:docMk/>
            <pc:sldMk cId="4068388323" sldId="894"/>
            <ac:spMk id="127" creationId="{0C804BCF-2DEA-258A-D557-D731D884C27A}"/>
          </ac:spMkLst>
        </pc:spChg>
        <pc:spChg chg="mod">
          <ac:chgData name="Nhan Phan" userId="b657d7a11bcbda97" providerId="LiveId" clId="{F7CC4D25-D26C-4830-B494-B92B236C1E6C}" dt="2023-08-15T04:02:41.269" v="62" actId="1076"/>
          <ac:spMkLst>
            <pc:docMk/>
            <pc:sldMk cId="4068388323" sldId="894"/>
            <ac:spMk id="1024" creationId="{D91A3BBD-C46E-CE65-D14B-767FE76FA722}"/>
          </ac:spMkLst>
        </pc:spChg>
        <pc:spChg chg="mod">
          <ac:chgData name="Nhan Phan" userId="b657d7a11bcbda97" providerId="LiveId" clId="{F7CC4D25-D26C-4830-B494-B92B236C1E6C}" dt="2023-08-15T04:02:41.269" v="62" actId="1076"/>
          <ac:spMkLst>
            <pc:docMk/>
            <pc:sldMk cId="4068388323" sldId="894"/>
            <ac:spMk id="1025" creationId="{A7845A91-A943-2A83-8B05-CA0849721469}"/>
          </ac:spMkLst>
        </pc:spChg>
        <pc:spChg chg="mod">
          <ac:chgData name="Nhan Phan" userId="b657d7a11bcbda97" providerId="LiveId" clId="{F7CC4D25-D26C-4830-B494-B92B236C1E6C}" dt="2023-08-15T04:02:41.269" v="62" actId="1076"/>
          <ac:spMkLst>
            <pc:docMk/>
            <pc:sldMk cId="4068388323" sldId="894"/>
            <ac:spMk id="1027" creationId="{050BE195-3662-8092-3403-92AB56886E51}"/>
          </ac:spMkLst>
        </pc:spChg>
        <pc:spChg chg="mod">
          <ac:chgData name="Nhan Phan" userId="b657d7a11bcbda97" providerId="LiveId" clId="{F7CC4D25-D26C-4830-B494-B92B236C1E6C}" dt="2023-08-15T04:02:41.269" v="62" actId="1076"/>
          <ac:spMkLst>
            <pc:docMk/>
            <pc:sldMk cId="4068388323" sldId="894"/>
            <ac:spMk id="1029" creationId="{56B51FC5-8C28-EE29-6E7C-E7DF04FA1834}"/>
          </ac:spMkLst>
        </pc:spChg>
        <pc:spChg chg="mod">
          <ac:chgData name="Nhan Phan" userId="b657d7a11bcbda97" providerId="LiveId" clId="{F7CC4D25-D26C-4830-B494-B92B236C1E6C}" dt="2023-08-15T04:02:41.269" v="62" actId="1076"/>
          <ac:spMkLst>
            <pc:docMk/>
            <pc:sldMk cId="4068388323" sldId="894"/>
            <ac:spMk id="1030" creationId="{555C1C3B-4EF2-229A-6DE5-9373CD393233}"/>
          </ac:spMkLst>
        </pc:spChg>
        <pc:spChg chg="mod">
          <ac:chgData name="Nhan Phan" userId="b657d7a11bcbda97" providerId="LiveId" clId="{F7CC4D25-D26C-4830-B494-B92B236C1E6C}" dt="2023-08-15T04:02:41.269" v="62" actId="1076"/>
          <ac:spMkLst>
            <pc:docMk/>
            <pc:sldMk cId="4068388323" sldId="894"/>
            <ac:spMk id="1031" creationId="{33AE13BE-1370-F0F4-FD0E-6873A46EB684}"/>
          </ac:spMkLst>
        </pc:spChg>
        <pc:spChg chg="mod">
          <ac:chgData name="Nhan Phan" userId="b657d7a11bcbda97" providerId="LiveId" clId="{F7CC4D25-D26C-4830-B494-B92B236C1E6C}" dt="2023-08-15T04:02:41.269" v="62" actId="1076"/>
          <ac:spMkLst>
            <pc:docMk/>
            <pc:sldMk cId="4068388323" sldId="894"/>
            <ac:spMk id="1032" creationId="{3E4114C5-0DF0-16A6-2E99-14D96A488C68}"/>
          </ac:spMkLst>
        </pc:spChg>
        <pc:spChg chg="mod">
          <ac:chgData name="Nhan Phan" userId="b657d7a11bcbda97" providerId="LiveId" clId="{F7CC4D25-D26C-4830-B494-B92B236C1E6C}" dt="2023-08-15T04:02:41.269" v="62" actId="1076"/>
          <ac:spMkLst>
            <pc:docMk/>
            <pc:sldMk cId="4068388323" sldId="894"/>
            <ac:spMk id="1033" creationId="{83333E67-7A87-E460-01BB-903AC9319848}"/>
          </ac:spMkLst>
        </pc:spChg>
        <pc:spChg chg="mod">
          <ac:chgData name="Nhan Phan" userId="b657d7a11bcbda97" providerId="LiveId" clId="{F7CC4D25-D26C-4830-B494-B92B236C1E6C}" dt="2023-08-15T04:02:41.269" v="62" actId="1076"/>
          <ac:spMkLst>
            <pc:docMk/>
            <pc:sldMk cId="4068388323" sldId="894"/>
            <ac:spMk id="1034" creationId="{AAEAB303-C068-AE5D-C642-D44971C10CE3}"/>
          </ac:spMkLst>
        </pc:spChg>
        <pc:spChg chg="mod">
          <ac:chgData name="Nhan Phan" userId="b657d7a11bcbda97" providerId="LiveId" clId="{F7CC4D25-D26C-4830-B494-B92B236C1E6C}" dt="2023-08-15T04:02:41.269" v="62" actId="1076"/>
          <ac:spMkLst>
            <pc:docMk/>
            <pc:sldMk cId="4068388323" sldId="894"/>
            <ac:spMk id="1035" creationId="{AA114F24-EADD-C464-3E62-28A1A16E6DDC}"/>
          </ac:spMkLst>
        </pc:spChg>
        <pc:spChg chg="mod">
          <ac:chgData name="Nhan Phan" userId="b657d7a11bcbda97" providerId="LiveId" clId="{F7CC4D25-D26C-4830-B494-B92B236C1E6C}" dt="2023-08-15T04:02:41.269" v="62" actId="1076"/>
          <ac:spMkLst>
            <pc:docMk/>
            <pc:sldMk cId="4068388323" sldId="894"/>
            <ac:spMk id="1036" creationId="{162F7420-738A-2AC9-8FE0-3113AA6D4462}"/>
          </ac:spMkLst>
        </pc:spChg>
        <pc:spChg chg="mod">
          <ac:chgData name="Nhan Phan" userId="b657d7a11bcbda97" providerId="LiveId" clId="{F7CC4D25-D26C-4830-B494-B92B236C1E6C}" dt="2023-08-15T04:02:41.269" v="62" actId="1076"/>
          <ac:spMkLst>
            <pc:docMk/>
            <pc:sldMk cId="4068388323" sldId="894"/>
            <ac:spMk id="1037" creationId="{FB11A096-4CD7-B832-AE2A-CE1D4940464C}"/>
          </ac:spMkLst>
        </pc:spChg>
        <pc:spChg chg="mod">
          <ac:chgData name="Nhan Phan" userId="b657d7a11bcbda97" providerId="LiveId" clId="{F7CC4D25-D26C-4830-B494-B92B236C1E6C}" dt="2023-08-15T04:02:41.269" v="62" actId="1076"/>
          <ac:spMkLst>
            <pc:docMk/>
            <pc:sldMk cId="4068388323" sldId="894"/>
            <ac:spMk id="1038" creationId="{26683DE5-9BA5-EA32-A478-C7CBF3B6219A}"/>
          </ac:spMkLst>
        </pc:spChg>
        <pc:spChg chg="mod">
          <ac:chgData name="Nhan Phan" userId="b657d7a11bcbda97" providerId="LiveId" clId="{F7CC4D25-D26C-4830-B494-B92B236C1E6C}" dt="2023-08-15T04:02:41.269" v="62" actId="1076"/>
          <ac:spMkLst>
            <pc:docMk/>
            <pc:sldMk cId="4068388323" sldId="894"/>
            <ac:spMk id="1039" creationId="{EFFCCF38-7C7E-DF04-E5B0-3441670A442E}"/>
          </ac:spMkLst>
        </pc:spChg>
        <pc:spChg chg="mod">
          <ac:chgData name="Nhan Phan" userId="b657d7a11bcbda97" providerId="LiveId" clId="{F7CC4D25-D26C-4830-B494-B92B236C1E6C}" dt="2023-08-15T04:02:41.269" v="62" actId="1076"/>
          <ac:spMkLst>
            <pc:docMk/>
            <pc:sldMk cId="4068388323" sldId="894"/>
            <ac:spMk id="1040" creationId="{A18B2B1E-DC9A-8A32-66B0-25CEB1D61F53}"/>
          </ac:spMkLst>
        </pc:spChg>
        <pc:spChg chg="mod">
          <ac:chgData name="Nhan Phan" userId="b657d7a11bcbda97" providerId="LiveId" clId="{F7CC4D25-D26C-4830-B494-B92B236C1E6C}" dt="2023-08-15T04:02:41.269" v="62" actId="1076"/>
          <ac:spMkLst>
            <pc:docMk/>
            <pc:sldMk cId="4068388323" sldId="894"/>
            <ac:spMk id="1041" creationId="{BE2F9DCB-B4B6-597E-A8FF-D0217E7B16DB}"/>
          </ac:spMkLst>
        </pc:spChg>
        <pc:spChg chg="mod">
          <ac:chgData name="Nhan Phan" userId="b657d7a11bcbda97" providerId="LiveId" clId="{F7CC4D25-D26C-4830-B494-B92B236C1E6C}" dt="2023-08-15T04:02:41.269" v="62" actId="1076"/>
          <ac:spMkLst>
            <pc:docMk/>
            <pc:sldMk cId="4068388323" sldId="894"/>
            <ac:spMk id="1042" creationId="{407FE084-9B59-2FF6-09F6-4768724C157A}"/>
          </ac:spMkLst>
        </pc:spChg>
        <pc:spChg chg="mod">
          <ac:chgData name="Nhan Phan" userId="b657d7a11bcbda97" providerId="LiveId" clId="{F7CC4D25-D26C-4830-B494-B92B236C1E6C}" dt="2023-08-15T04:02:41.269" v="62" actId="1076"/>
          <ac:spMkLst>
            <pc:docMk/>
            <pc:sldMk cId="4068388323" sldId="894"/>
            <ac:spMk id="1043" creationId="{7BA3D77A-7DCD-E550-D3C8-0AB3977AC227}"/>
          </ac:spMkLst>
        </pc:spChg>
        <pc:spChg chg="mod">
          <ac:chgData name="Nhan Phan" userId="b657d7a11bcbda97" providerId="LiveId" clId="{F7CC4D25-D26C-4830-B494-B92B236C1E6C}" dt="2023-08-15T04:02:41.269" v="62" actId="1076"/>
          <ac:spMkLst>
            <pc:docMk/>
            <pc:sldMk cId="4068388323" sldId="894"/>
            <ac:spMk id="1044" creationId="{7A40BF58-4F23-7118-5189-7086D98E3A3B}"/>
          </ac:spMkLst>
        </pc:spChg>
        <pc:spChg chg="mod">
          <ac:chgData name="Nhan Phan" userId="b657d7a11bcbda97" providerId="LiveId" clId="{F7CC4D25-D26C-4830-B494-B92B236C1E6C}" dt="2023-08-15T04:02:41.269" v="62" actId="1076"/>
          <ac:spMkLst>
            <pc:docMk/>
            <pc:sldMk cId="4068388323" sldId="894"/>
            <ac:spMk id="1045" creationId="{20F7BB5A-FC95-527C-DF0B-EE076E72A956}"/>
          </ac:spMkLst>
        </pc:spChg>
        <pc:spChg chg="mod">
          <ac:chgData name="Nhan Phan" userId="b657d7a11bcbda97" providerId="LiveId" clId="{F7CC4D25-D26C-4830-B494-B92B236C1E6C}" dt="2023-08-15T04:02:41.269" v="62" actId="1076"/>
          <ac:spMkLst>
            <pc:docMk/>
            <pc:sldMk cId="4068388323" sldId="894"/>
            <ac:spMk id="1046" creationId="{E1476371-1390-6E08-FC95-0EF933A66E28}"/>
          </ac:spMkLst>
        </pc:spChg>
        <pc:spChg chg="mod">
          <ac:chgData name="Nhan Phan" userId="b657d7a11bcbda97" providerId="LiveId" clId="{F7CC4D25-D26C-4830-B494-B92B236C1E6C}" dt="2023-08-15T04:02:41.269" v="62" actId="1076"/>
          <ac:spMkLst>
            <pc:docMk/>
            <pc:sldMk cId="4068388323" sldId="894"/>
            <ac:spMk id="1047" creationId="{239B3F86-FED3-5DEE-CD80-12686DCF0A7C}"/>
          </ac:spMkLst>
        </pc:spChg>
        <pc:spChg chg="mod">
          <ac:chgData name="Nhan Phan" userId="b657d7a11bcbda97" providerId="LiveId" clId="{F7CC4D25-D26C-4830-B494-B92B236C1E6C}" dt="2023-08-15T04:02:41.269" v="62" actId="1076"/>
          <ac:spMkLst>
            <pc:docMk/>
            <pc:sldMk cId="4068388323" sldId="894"/>
            <ac:spMk id="1048" creationId="{FB672684-CB78-1CC9-52BE-E6E8862FB88E}"/>
          </ac:spMkLst>
        </pc:spChg>
        <pc:spChg chg="mod">
          <ac:chgData name="Nhan Phan" userId="b657d7a11bcbda97" providerId="LiveId" clId="{F7CC4D25-D26C-4830-B494-B92B236C1E6C}" dt="2023-08-15T04:02:41.269" v="62" actId="1076"/>
          <ac:spMkLst>
            <pc:docMk/>
            <pc:sldMk cId="4068388323" sldId="894"/>
            <ac:spMk id="1049" creationId="{320BDD76-B33E-DDAE-36FE-E08CD4992E34}"/>
          </ac:spMkLst>
        </pc:spChg>
        <pc:spChg chg="mod">
          <ac:chgData name="Nhan Phan" userId="b657d7a11bcbda97" providerId="LiveId" clId="{F7CC4D25-D26C-4830-B494-B92B236C1E6C}" dt="2023-08-15T04:02:41.269" v="62" actId="1076"/>
          <ac:spMkLst>
            <pc:docMk/>
            <pc:sldMk cId="4068388323" sldId="894"/>
            <ac:spMk id="1050" creationId="{B0B0B6F8-5A46-F5D9-BEC0-F09CDF451908}"/>
          </ac:spMkLst>
        </pc:spChg>
        <pc:spChg chg="mod">
          <ac:chgData name="Nhan Phan" userId="b657d7a11bcbda97" providerId="LiveId" clId="{F7CC4D25-D26C-4830-B494-B92B236C1E6C}" dt="2023-08-15T04:02:41.269" v="62" actId="1076"/>
          <ac:spMkLst>
            <pc:docMk/>
            <pc:sldMk cId="4068388323" sldId="894"/>
            <ac:spMk id="1051" creationId="{D4CA3E13-25FD-9314-0BC9-9BAD60CD6BE1}"/>
          </ac:spMkLst>
        </pc:spChg>
        <pc:spChg chg="mod">
          <ac:chgData name="Nhan Phan" userId="b657d7a11bcbda97" providerId="LiveId" clId="{F7CC4D25-D26C-4830-B494-B92B236C1E6C}" dt="2023-08-15T04:02:41.269" v="62" actId="1076"/>
          <ac:spMkLst>
            <pc:docMk/>
            <pc:sldMk cId="4068388323" sldId="894"/>
            <ac:spMk id="1052" creationId="{7121851A-8822-D020-600D-F419FB7A948D}"/>
          </ac:spMkLst>
        </pc:spChg>
        <pc:spChg chg="mod">
          <ac:chgData name="Nhan Phan" userId="b657d7a11bcbda97" providerId="LiveId" clId="{F7CC4D25-D26C-4830-B494-B92B236C1E6C}" dt="2023-08-15T04:02:41.269" v="62" actId="1076"/>
          <ac:spMkLst>
            <pc:docMk/>
            <pc:sldMk cId="4068388323" sldId="894"/>
            <ac:spMk id="1053" creationId="{B7C42386-A676-CB10-829C-D177ED265F40}"/>
          </ac:spMkLst>
        </pc:spChg>
        <pc:spChg chg="mod">
          <ac:chgData name="Nhan Phan" userId="b657d7a11bcbda97" providerId="LiveId" clId="{F7CC4D25-D26C-4830-B494-B92B236C1E6C}" dt="2023-08-15T04:02:41.269" v="62" actId="1076"/>
          <ac:spMkLst>
            <pc:docMk/>
            <pc:sldMk cId="4068388323" sldId="894"/>
            <ac:spMk id="1054" creationId="{C9077C2A-37A0-3BB5-7AE3-3D64C88CF420}"/>
          </ac:spMkLst>
        </pc:spChg>
        <pc:spChg chg="mod">
          <ac:chgData name="Nhan Phan" userId="b657d7a11bcbda97" providerId="LiveId" clId="{F7CC4D25-D26C-4830-B494-B92B236C1E6C}" dt="2023-08-15T04:02:41.269" v="62" actId="1076"/>
          <ac:spMkLst>
            <pc:docMk/>
            <pc:sldMk cId="4068388323" sldId="894"/>
            <ac:spMk id="1055" creationId="{F1B67B11-C8B2-045E-934E-3ECB43E0FFB0}"/>
          </ac:spMkLst>
        </pc:spChg>
        <pc:spChg chg="mod">
          <ac:chgData name="Nhan Phan" userId="b657d7a11bcbda97" providerId="LiveId" clId="{F7CC4D25-D26C-4830-B494-B92B236C1E6C}" dt="2023-08-15T04:02:41.269" v="62" actId="1076"/>
          <ac:spMkLst>
            <pc:docMk/>
            <pc:sldMk cId="4068388323" sldId="894"/>
            <ac:spMk id="1056" creationId="{99F76B23-6713-9B24-BF62-41A283D2B0EB}"/>
          </ac:spMkLst>
        </pc:spChg>
        <pc:spChg chg="mod">
          <ac:chgData name="Nhan Phan" userId="b657d7a11bcbda97" providerId="LiveId" clId="{F7CC4D25-D26C-4830-B494-B92B236C1E6C}" dt="2023-08-15T04:02:41.269" v="62" actId="1076"/>
          <ac:spMkLst>
            <pc:docMk/>
            <pc:sldMk cId="4068388323" sldId="894"/>
            <ac:spMk id="1057" creationId="{4B43E0AB-5D34-C27D-43A8-F3D66646E703}"/>
          </ac:spMkLst>
        </pc:spChg>
        <pc:spChg chg="mod">
          <ac:chgData name="Nhan Phan" userId="b657d7a11bcbda97" providerId="LiveId" clId="{F7CC4D25-D26C-4830-B494-B92B236C1E6C}" dt="2023-08-15T04:02:41.269" v="62" actId="1076"/>
          <ac:spMkLst>
            <pc:docMk/>
            <pc:sldMk cId="4068388323" sldId="894"/>
            <ac:spMk id="1058" creationId="{3140B6F2-FFCE-A9F9-903F-A35C6F51770F}"/>
          </ac:spMkLst>
        </pc:spChg>
        <pc:spChg chg="mod">
          <ac:chgData name="Nhan Phan" userId="b657d7a11bcbda97" providerId="LiveId" clId="{F7CC4D25-D26C-4830-B494-B92B236C1E6C}" dt="2023-08-15T04:02:41.269" v="62" actId="1076"/>
          <ac:spMkLst>
            <pc:docMk/>
            <pc:sldMk cId="4068388323" sldId="894"/>
            <ac:spMk id="1059" creationId="{398528A7-A0A4-3171-2199-37D0F10894C1}"/>
          </ac:spMkLst>
        </pc:spChg>
        <pc:spChg chg="mod">
          <ac:chgData name="Nhan Phan" userId="b657d7a11bcbda97" providerId="LiveId" clId="{F7CC4D25-D26C-4830-B494-B92B236C1E6C}" dt="2023-08-15T04:02:41.269" v="62" actId="1076"/>
          <ac:spMkLst>
            <pc:docMk/>
            <pc:sldMk cId="4068388323" sldId="894"/>
            <ac:spMk id="1060" creationId="{2CF53CB5-5709-AAC8-E639-07EBF3265767}"/>
          </ac:spMkLst>
        </pc:spChg>
        <pc:spChg chg="mod">
          <ac:chgData name="Nhan Phan" userId="b657d7a11bcbda97" providerId="LiveId" clId="{F7CC4D25-D26C-4830-B494-B92B236C1E6C}" dt="2023-08-15T04:02:41.269" v="62" actId="1076"/>
          <ac:spMkLst>
            <pc:docMk/>
            <pc:sldMk cId="4068388323" sldId="894"/>
            <ac:spMk id="1061" creationId="{1C813C22-5607-3623-4356-3683DC5F5AB5}"/>
          </ac:spMkLst>
        </pc:spChg>
        <pc:spChg chg="mod">
          <ac:chgData name="Nhan Phan" userId="b657d7a11bcbda97" providerId="LiveId" clId="{F7CC4D25-D26C-4830-B494-B92B236C1E6C}" dt="2023-08-15T04:02:41.269" v="62" actId="1076"/>
          <ac:spMkLst>
            <pc:docMk/>
            <pc:sldMk cId="4068388323" sldId="894"/>
            <ac:spMk id="1062" creationId="{902201AA-3EFA-84CB-29A9-B7CA409C733C}"/>
          </ac:spMkLst>
        </pc:spChg>
        <pc:spChg chg="mod">
          <ac:chgData name="Nhan Phan" userId="b657d7a11bcbda97" providerId="LiveId" clId="{F7CC4D25-D26C-4830-B494-B92B236C1E6C}" dt="2023-08-15T04:02:41.269" v="62" actId="1076"/>
          <ac:spMkLst>
            <pc:docMk/>
            <pc:sldMk cId="4068388323" sldId="894"/>
            <ac:spMk id="1063" creationId="{B232748C-01F4-5177-EE35-F1C3F5CC23A4}"/>
          </ac:spMkLst>
        </pc:spChg>
        <pc:spChg chg="mod">
          <ac:chgData name="Nhan Phan" userId="b657d7a11bcbda97" providerId="LiveId" clId="{F7CC4D25-D26C-4830-B494-B92B236C1E6C}" dt="2023-08-15T04:02:41.269" v="62" actId="1076"/>
          <ac:spMkLst>
            <pc:docMk/>
            <pc:sldMk cId="4068388323" sldId="894"/>
            <ac:spMk id="1064" creationId="{D905F327-B452-50B6-84F9-66BC8B83E328}"/>
          </ac:spMkLst>
        </pc:spChg>
        <pc:spChg chg="mod">
          <ac:chgData name="Nhan Phan" userId="b657d7a11bcbda97" providerId="LiveId" clId="{F7CC4D25-D26C-4830-B494-B92B236C1E6C}" dt="2023-08-15T04:02:41.269" v="62" actId="1076"/>
          <ac:spMkLst>
            <pc:docMk/>
            <pc:sldMk cId="4068388323" sldId="894"/>
            <ac:spMk id="1065" creationId="{11F48965-2513-D4B2-3967-66F332C1D0CB}"/>
          </ac:spMkLst>
        </pc:spChg>
        <pc:spChg chg="mod">
          <ac:chgData name="Nhan Phan" userId="b657d7a11bcbda97" providerId="LiveId" clId="{F7CC4D25-D26C-4830-B494-B92B236C1E6C}" dt="2023-08-15T04:02:41.269" v="62" actId="1076"/>
          <ac:spMkLst>
            <pc:docMk/>
            <pc:sldMk cId="4068388323" sldId="894"/>
            <ac:spMk id="1066" creationId="{B1E92D4C-2DA8-F3E0-C40F-668618D206D9}"/>
          </ac:spMkLst>
        </pc:spChg>
        <pc:spChg chg="mod">
          <ac:chgData name="Nhan Phan" userId="b657d7a11bcbda97" providerId="LiveId" clId="{F7CC4D25-D26C-4830-B494-B92B236C1E6C}" dt="2023-08-15T04:02:41.269" v="62" actId="1076"/>
          <ac:spMkLst>
            <pc:docMk/>
            <pc:sldMk cId="4068388323" sldId="894"/>
            <ac:spMk id="1067" creationId="{4D43B574-4134-686F-E99D-44768ED5B7A1}"/>
          </ac:spMkLst>
        </pc:spChg>
        <pc:spChg chg="mod">
          <ac:chgData name="Nhan Phan" userId="b657d7a11bcbda97" providerId="LiveId" clId="{F7CC4D25-D26C-4830-B494-B92B236C1E6C}" dt="2023-08-15T04:02:41.269" v="62" actId="1076"/>
          <ac:spMkLst>
            <pc:docMk/>
            <pc:sldMk cId="4068388323" sldId="894"/>
            <ac:spMk id="1068" creationId="{66E26B4C-069F-D39E-3659-6FB830ADF5FE}"/>
          </ac:spMkLst>
        </pc:spChg>
        <pc:spChg chg="mod">
          <ac:chgData name="Nhan Phan" userId="b657d7a11bcbda97" providerId="LiveId" clId="{F7CC4D25-D26C-4830-B494-B92B236C1E6C}" dt="2023-08-15T04:02:41.269" v="62" actId="1076"/>
          <ac:spMkLst>
            <pc:docMk/>
            <pc:sldMk cId="4068388323" sldId="894"/>
            <ac:spMk id="1069" creationId="{86802FC0-1BAB-39DA-21B0-4DE5A9BB21F1}"/>
          </ac:spMkLst>
        </pc:spChg>
        <pc:spChg chg="mod">
          <ac:chgData name="Nhan Phan" userId="b657d7a11bcbda97" providerId="LiveId" clId="{F7CC4D25-D26C-4830-B494-B92B236C1E6C}" dt="2023-08-15T04:02:41.269" v="62" actId="1076"/>
          <ac:spMkLst>
            <pc:docMk/>
            <pc:sldMk cId="4068388323" sldId="894"/>
            <ac:spMk id="1070" creationId="{4AB597E4-70EB-AF90-34FC-92CE806DC88F}"/>
          </ac:spMkLst>
        </pc:spChg>
        <pc:spChg chg="mod">
          <ac:chgData name="Nhan Phan" userId="b657d7a11bcbda97" providerId="LiveId" clId="{F7CC4D25-D26C-4830-B494-B92B236C1E6C}" dt="2023-08-15T04:02:41.269" v="62" actId="1076"/>
          <ac:spMkLst>
            <pc:docMk/>
            <pc:sldMk cId="4068388323" sldId="894"/>
            <ac:spMk id="1071" creationId="{6AF8A3BB-0F23-B03D-07A3-493FC6A02FD1}"/>
          </ac:spMkLst>
        </pc:spChg>
        <pc:spChg chg="mod">
          <ac:chgData name="Nhan Phan" userId="b657d7a11bcbda97" providerId="LiveId" clId="{F7CC4D25-D26C-4830-B494-B92B236C1E6C}" dt="2023-08-15T04:02:41.269" v="62" actId="1076"/>
          <ac:spMkLst>
            <pc:docMk/>
            <pc:sldMk cId="4068388323" sldId="894"/>
            <ac:spMk id="1072" creationId="{D923CB09-0868-2382-1589-E5CB590DF342}"/>
          </ac:spMkLst>
        </pc:spChg>
        <pc:spChg chg="mod">
          <ac:chgData name="Nhan Phan" userId="b657d7a11bcbda97" providerId="LiveId" clId="{F7CC4D25-D26C-4830-B494-B92B236C1E6C}" dt="2023-08-15T04:02:41.269" v="62" actId="1076"/>
          <ac:spMkLst>
            <pc:docMk/>
            <pc:sldMk cId="4068388323" sldId="894"/>
            <ac:spMk id="1073" creationId="{0836BA59-5A2A-4528-F128-04D1619F82C8}"/>
          </ac:spMkLst>
        </pc:spChg>
        <pc:spChg chg="mod">
          <ac:chgData name="Nhan Phan" userId="b657d7a11bcbda97" providerId="LiveId" clId="{F7CC4D25-D26C-4830-B494-B92B236C1E6C}" dt="2023-08-15T04:02:41.269" v="62" actId="1076"/>
          <ac:spMkLst>
            <pc:docMk/>
            <pc:sldMk cId="4068388323" sldId="894"/>
            <ac:spMk id="1074" creationId="{FDBBD00B-0CEA-66C2-61AC-E97719331C00}"/>
          </ac:spMkLst>
        </pc:spChg>
        <pc:spChg chg="mod">
          <ac:chgData name="Nhan Phan" userId="b657d7a11bcbda97" providerId="LiveId" clId="{F7CC4D25-D26C-4830-B494-B92B236C1E6C}" dt="2023-08-15T04:02:41.269" v="62" actId="1076"/>
          <ac:spMkLst>
            <pc:docMk/>
            <pc:sldMk cId="4068388323" sldId="894"/>
            <ac:spMk id="1075" creationId="{2984E406-7BC9-6931-552F-B010D9FD3E20}"/>
          </ac:spMkLst>
        </pc:spChg>
        <pc:spChg chg="mod">
          <ac:chgData name="Nhan Phan" userId="b657d7a11bcbda97" providerId="LiveId" clId="{F7CC4D25-D26C-4830-B494-B92B236C1E6C}" dt="2023-08-15T04:02:41.269" v="62" actId="1076"/>
          <ac:spMkLst>
            <pc:docMk/>
            <pc:sldMk cId="4068388323" sldId="894"/>
            <ac:spMk id="1076" creationId="{E2B17228-31A0-73C3-5808-16574EE010AA}"/>
          </ac:spMkLst>
        </pc:spChg>
        <pc:spChg chg="mod">
          <ac:chgData name="Nhan Phan" userId="b657d7a11bcbda97" providerId="LiveId" clId="{F7CC4D25-D26C-4830-B494-B92B236C1E6C}" dt="2023-08-15T04:02:41.269" v="62" actId="1076"/>
          <ac:spMkLst>
            <pc:docMk/>
            <pc:sldMk cId="4068388323" sldId="894"/>
            <ac:spMk id="1077" creationId="{F212E40A-12EF-CEC2-1EB4-BCB645633A71}"/>
          </ac:spMkLst>
        </pc:spChg>
        <pc:spChg chg="mod">
          <ac:chgData name="Nhan Phan" userId="b657d7a11bcbda97" providerId="LiveId" clId="{F7CC4D25-D26C-4830-B494-B92B236C1E6C}" dt="2023-08-15T04:02:41.269" v="62" actId="1076"/>
          <ac:spMkLst>
            <pc:docMk/>
            <pc:sldMk cId="4068388323" sldId="894"/>
            <ac:spMk id="1078" creationId="{D3308FA5-0F20-B4C0-9C63-BD739DC21F6B}"/>
          </ac:spMkLst>
        </pc:spChg>
        <pc:spChg chg="mod">
          <ac:chgData name="Nhan Phan" userId="b657d7a11bcbda97" providerId="LiveId" clId="{F7CC4D25-D26C-4830-B494-B92B236C1E6C}" dt="2023-08-15T04:02:41.269" v="62" actId="1076"/>
          <ac:spMkLst>
            <pc:docMk/>
            <pc:sldMk cId="4068388323" sldId="894"/>
            <ac:spMk id="1079" creationId="{3239C26D-4A40-004D-4173-BD403922D6F9}"/>
          </ac:spMkLst>
        </pc:spChg>
        <pc:spChg chg="mod">
          <ac:chgData name="Nhan Phan" userId="b657d7a11bcbda97" providerId="LiveId" clId="{F7CC4D25-D26C-4830-B494-B92B236C1E6C}" dt="2023-08-15T04:02:41.269" v="62" actId="1076"/>
          <ac:spMkLst>
            <pc:docMk/>
            <pc:sldMk cId="4068388323" sldId="894"/>
            <ac:spMk id="1080" creationId="{08697C43-9C10-98C0-0CDE-58A07DE25659}"/>
          </ac:spMkLst>
        </pc:spChg>
        <pc:spChg chg="mod">
          <ac:chgData name="Nhan Phan" userId="b657d7a11bcbda97" providerId="LiveId" clId="{F7CC4D25-D26C-4830-B494-B92B236C1E6C}" dt="2023-08-15T04:02:41.269" v="62" actId="1076"/>
          <ac:spMkLst>
            <pc:docMk/>
            <pc:sldMk cId="4068388323" sldId="894"/>
            <ac:spMk id="1081" creationId="{4F68EB92-B0B0-9B15-751C-DC01209DE45E}"/>
          </ac:spMkLst>
        </pc:spChg>
        <pc:spChg chg="mod">
          <ac:chgData name="Nhan Phan" userId="b657d7a11bcbda97" providerId="LiveId" clId="{F7CC4D25-D26C-4830-B494-B92B236C1E6C}" dt="2023-08-15T04:02:41.269" v="62" actId="1076"/>
          <ac:spMkLst>
            <pc:docMk/>
            <pc:sldMk cId="4068388323" sldId="894"/>
            <ac:spMk id="1082" creationId="{78800626-5BFA-A3B4-C9D3-D0F6E21EBE40}"/>
          </ac:spMkLst>
        </pc:spChg>
        <pc:spChg chg="mod">
          <ac:chgData name="Nhan Phan" userId="b657d7a11bcbda97" providerId="LiveId" clId="{F7CC4D25-D26C-4830-B494-B92B236C1E6C}" dt="2023-08-15T04:02:41.269" v="62" actId="1076"/>
          <ac:spMkLst>
            <pc:docMk/>
            <pc:sldMk cId="4068388323" sldId="894"/>
            <ac:spMk id="1083" creationId="{4749F178-8129-EF4A-1D89-CB698C63BABD}"/>
          </ac:spMkLst>
        </pc:spChg>
        <pc:spChg chg="mod">
          <ac:chgData name="Nhan Phan" userId="b657d7a11bcbda97" providerId="LiveId" clId="{F7CC4D25-D26C-4830-B494-B92B236C1E6C}" dt="2023-08-15T04:02:41.269" v="62" actId="1076"/>
          <ac:spMkLst>
            <pc:docMk/>
            <pc:sldMk cId="4068388323" sldId="894"/>
            <ac:spMk id="1084" creationId="{E2E969E8-9B11-84DF-3FCE-86DC34AE6420}"/>
          </ac:spMkLst>
        </pc:spChg>
        <pc:spChg chg="mod">
          <ac:chgData name="Nhan Phan" userId="b657d7a11bcbda97" providerId="LiveId" clId="{F7CC4D25-D26C-4830-B494-B92B236C1E6C}" dt="2023-08-15T04:02:41.269" v="62" actId="1076"/>
          <ac:spMkLst>
            <pc:docMk/>
            <pc:sldMk cId="4068388323" sldId="894"/>
            <ac:spMk id="1085" creationId="{FA4D7678-D2CC-7F8F-A60D-E59889EDD536}"/>
          </ac:spMkLst>
        </pc:spChg>
        <pc:spChg chg="mod">
          <ac:chgData name="Nhan Phan" userId="b657d7a11bcbda97" providerId="LiveId" clId="{F7CC4D25-D26C-4830-B494-B92B236C1E6C}" dt="2023-08-15T04:02:41.269" v="62" actId="1076"/>
          <ac:spMkLst>
            <pc:docMk/>
            <pc:sldMk cId="4068388323" sldId="894"/>
            <ac:spMk id="1086" creationId="{F1FB322D-E948-C9FB-15B0-990D2F1FCBA8}"/>
          </ac:spMkLst>
        </pc:spChg>
        <pc:spChg chg="mod">
          <ac:chgData name="Nhan Phan" userId="b657d7a11bcbda97" providerId="LiveId" clId="{F7CC4D25-D26C-4830-B494-B92B236C1E6C}" dt="2023-08-15T04:02:41.269" v="62" actId="1076"/>
          <ac:spMkLst>
            <pc:docMk/>
            <pc:sldMk cId="4068388323" sldId="894"/>
            <ac:spMk id="1087" creationId="{92ED0722-9E58-92BF-22FE-651D2D033F51}"/>
          </ac:spMkLst>
        </pc:spChg>
        <pc:spChg chg="mod">
          <ac:chgData name="Nhan Phan" userId="b657d7a11bcbda97" providerId="LiveId" clId="{F7CC4D25-D26C-4830-B494-B92B236C1E6C}" dt="2023-08-15T04:02:41.269" v="62" actId="1076"/>
          <ac:spMkLst>
            <pc:docMk/>
            <pc:sldMk cId="4068388323" sldId="894"/>
            <ac:spMk id="1088" creationId="{AC6BE18F-1D5E-C794-4FF1-4C3AD540D450}"/>
          </ac:spMkLst>
        </pc:spChg>
        <pc:spChg chg="mod">
          <ac:chgData name="Nhan Phan" userId="b657d7a11bcbda97" providerId="LiveId" clId="{F7CC4D25-D26C-4830-B494-B92B236C1E6C}" dt="2023-08-15T04:02:41.269" v="62" actId="1076"/>
          <ac:spMkLst>
            <pc:docMk/>
            <pc:sldMk cId="4068388323" sldId="894"/>
            <ac:spMk id="1089" creationId="{75A9D457-6A3C-D278-60EA-51BD2F0DB061}"/>
          </ac:spMkLst>
        </pc:spChg>
        <pc:spChg chg="mod">
          <ac:chgData name="Nhan Phan" userId="b657d7a11bcbda97" providerId="LiveId" clId="{F7CC4D25-D26C-4830-B494-B92B236C1E6C}" dt="2023-08-15T04:02:41.269" v="62" actId="1076"/>
          <ac:spMkLst>
            <pc:docMk/>
            <pc:sldMk cId="4068388323" sldId="894"/>
            <ac:spMk id="1090" creationId="{9CA6B2B6-5D7B-9B6D-2597-AA28EC353C70}"/>
          </ac:spMkLst>
        </pc:spChg>
        <pc:spChg chg="mod">
          <ac:chgData name="Nhan Phan" userId="b657d7a11bcbda97" providerId="LiveId" clId="{F7CC4D25-D26C-4830-B494-B92B236C1E6C}" dt="2023-08-15T04:02:41.269" v="62" actId="1076"/>
          <ac:spMkLst>
            <pc:docMk/>
            <pc:sldMk cId="4068388323" sldId="894"/>
            <ac:spMk id="1091" creationId="{FE8DBA32-8C69-63DA-570E-84F3AA0EC3F4}"/>
          </ac:spMkLst>
        </pc:spChg>
        <pc:spChg chg="mod">
          <ac:chgData name="Nhan Phan" userId="b657d7a11bcbda97" providerId="LiveId" clId="{F7CC4D25-D26C-4830-B494-B92B236C1E6C}" dt="2023-08-15T04:02:41.269" v="62" actId="1076"/>
          <ac:spMkLst>
            <pc:docMk/>
            <pc:sldMk cId="4068388323" sldId="894"/>
            <ac:spMk id="1092" creationId="{22930DD5-5DAB-90D7-42DD-32F85A197080}"/>
          </ac:spMkLst>
        </pc:spChg>
        <pc:spChg chg="mod">
          <ac:chgData name="Nhan Phan" userId="b657d7a11bcbda97" providerId="LiveId" clId="{F7CC4D25-D26C-4830-B494-B92B236C1E6C}" dt="2023-08-15T04:02:41.269" v="62" actId="1076"/>
          <ac:spMkLst>
            <pc:docMk/>
            <pc:sldMk cId="4068388323" sldId="894"/>
            <ac:spMk id="1093" creationId="{2B8C735F-A732-E3C9-EF5E-86BFAFB2AAC1}"/>
          </ac:spMkLst>
        </pc:spChg>
        <pc:spChg chg="mod">
          <ac:chgData name="Nhan Phan" userId="b657d7a11bcbda97" providerId="LiveId" clId="{F7CC4D25-D26C-4830-B494-B92B236C1E6C}" dt="2023-08-15T04:02:41.269" v="62" actId="1076"/>
          <ac:spMkLst>
            <pc:docMk/>
            <pc:sldMk cId="4068388323" sldId="894"/>
            <ac:spMk id="1094" creationId="{BC85535B-22E6-ACED-4977-AAD3D05E6FED}"/>
          </ac:spMkLst>
        </pc:spChg>
        <pc:spChg chg="mod">
          <ac:chgData name="Nhan Phan" userId="b657d7a11bcbda97" providerId="LiveId" clId="{F7CC4D25-D26C-4830-B494-B92B236C1E6C}" dt="2023-08-15T04:02:41.269" v="62" actId="1076"/>
          <ac:spMkLst>
            <pc:docMk/>
            <pc:sldMk cId="4068388323" sldId="894"/>
            <ac:spMk id="1095" creationId="{5E62ABC8-A5F5-E213-09F2-E48CE50870D6}"/>
          </ac:spMkLst>
        </pc:spChg>
        <pc:spChg chg="mod">
          <ac:chgData name="Nhan Phan" userId="b657d7a11bcbda97" providerId="LiveId" clId="{F7CC4D25-D26C-4830-B494-B92B236C1E6C}" dt="2023-08-15T04:02:41.269" v="62" actId="1076"/>
          <ac:spMkLst>
            <pc:docMk/>
            <pc:sldMk cId="4068388323" sldId="894"/>
            <ac:spMk id="1096" creationId="{3D20C23F-39B3-1753-9172-CDC070B05736}"/>
          </ac:spMkLst>
        </pc:spChg>
        <pc:spChg chg="mod">
          <ac:chgData name="Nhan Phan" userId="b657d7a11bcbda97" providerId="LiveId" clId="{F7CC4D25-D26C-4830-B494-B92B236C1E6C}" dt="2023-08-15T04:02:41.269" v="62" actId="1076"/>
          <ac:spMkLst>
            <pc:docMk/>
            <pc:sldMk cId="4068388323" sldId="894"/>
            <ac:spMk id="1097" creationId="{70F50869-5F8A-A64E-48D3-777E7E7A96D7}"/>
          </ac:spMkLst>
        </pc:spChg>
        <pc:spChg chg="mod">
          <ac:chgData name="Nhan Phan" userId="b657d7a11bcbda97" providerId="LiveId" clId="{F7CC4D25-D26C-4830-B494-B92B236C1E6C}" dt="2023-08-15T04:02:41.269" v="62" actId="1076"/>
          <ac:spMkLst>
            <pc:docMk/>
            <pc:sldMk cId="4068388323" sldId="894"/>
            <ac:spMk id="1098" creationId="{AEE4E60D-3525-D39E-F64F-4B39EB4A03CB}"/>
          </ac:spMkLst>
        </pc:spChg>
        <pc:spChg chg="mod">
          <ac:chgData name="Nhan Phan" userId="b657d7a11bcbda97" providerId="LiveId" clId="{F7CC4D25-D26C-4830-B494-B92B236C1E6C}" dt="2023-08-15T04:02:41.269" v="62" actId="1076"/>
          <ac:spMkLst>
            <pc:docMk/>
            <pc:sldMk cId="4068388323" sldId="894"/>
            <ac:spMk id="1099" creationId="{D3BEA5C4-F052-8FB3-936E-C643893BE463}"/>
          </ac:spMkLst>
        </pc:spChg>
        <pc:spChg chg="mod">
          <ac:chgData name="Nhan Phan" userId="b657d7a11bcbda97" providerId="LiveId" clId="{F7CC4D25-D26C-4830-B494-B92B236C1E6C}" dt="2023-08-15T04:02:41.269" v="62" actId="1076"/>
          <ac:spMkLst>
            <pc:docMk/>
            <pc:sldMk cId="4068388323" sldId="894"/>
            <ac:spMk id="1100" creationId="{FD494808-F1D9-C4DA-FAA5-5C321C011885}"/>
          </ac:spMkLst>
        </pc:spChg>
        <pc:spChg chg="mod">
          <ac:chgData name="Nhan Phan" userId="b657d7a11bcbda97" providerId="LiveId" clId="{F7CC4D25-D26C-4830-B494-B92B236C1E6C}" dt="2023-08-15T04:02:41.269" v="62" actId="1076"/>
          <ac:spMkLst>
            <pc:docMk/>
            <pc:sldMk cId="4068388323" sldId="894"/>
            <ac:spMk id="1101" creationId="{69D414AD-6C1E-BF23-6FB6-C48198858391}"/>
          </ac:spMkLst>
        </pc:spChg>
        <pc:spChg chg="mod">
          <ac:chgData name="Nhan Phan" userId="b657d7a11bcbda97" providerId="LiveId" clId="{F7CC4D25-D26C-4830-B494-B92B236C1E6C}" dt="2023-08-15T04:02:41.269" v="62" actId="1076"/>
          <ac:spMkLst>
            <pc:docMk/>
            <pc:sldMk cId="4068388323" sldId="894"/>
            <ac:spMk id="1102" creationId="{A586DF37-A0ED-0A32-3BEB-ECA9E7323920}"/>
          </ac:spMkLst>
        </pc:spChg>
        <pc:spChg chg="mod">
          <ac:chgData name="Nhan Phan" userId="b657d7a11bcbda97" providerId="LiveId" clId="{F7CC4D25-D26C-4830-B494-B92B236C1E6C}" dt="2023-08-15T04:02:41.269" v="62" actId="1076"/>
          <ac:spMkLst>
            <pc:docMk/>
            <pc:sldMk cId="4068388323" sldId="894"/>
            <ac:spMk id="1103" creationId="{4B2BF0E7-C3EC-4200-3BBE-14C8074735DC}"/>
          </ac:spMkLst>
        </pc:spChg>
        <pc:spChg chg="mod">
          <ac:chgData name="Nhan Phan" userId="b657d7a11bcbda97" providerId="LiveId" clId="{F7CC4D25-D26C-4830-B494-B92B236C1E6C}" dt="2023-08-15T04:02:41.269" v="62" actId="1076"/>
          <ac:spMkLst>
            <pc:docMk/>
            <pc:sldMk cId="4068388323" sldId="894"/>
            <ac:spMk id="1104" creationId="{0DB3F193-569C-7E12-9D8F-3805CE1FE0EF}"/>
          </ac:spMkLst>
        </pc:spChg>
        <pc:spChg chg="mod">
          <ac:chgData name="Nhan Phan" userId="b657d7a11bcbda97" providerId="LiveId" clId="{F7CC4D25-D26C-4830-B494-B92B236C1E6C}" dt="2023-08-15T04:02:41.269" v="62" actId="1076"/>
          <ac:spMkLst>
            <pc:docMk/>
            <pc:sldMk cId="4068388323" sldId="894"/>
            <ac:spMk id="1105" creationId="{8AC621E7-5720-02DB-BB38-DDD5B89158E3}"/>
          </ac:spMkLst>
        </pc:spChg>
        <pc:spChg chg="mod">
          <ac:chgData name="Nhan Phan" userId="b657d7a11bcbda97" providerId="LiveId" clId="{F7CC4D25-D26C-4830-B494-B92B236C1E6C}" dt="2023-08-15T04:02:41.269" v="62" actId="1076"/>
          <ac:spMkLst>
            <pc:docMk/>
            <pc:sldMk cId="4068388323" sldId="894"/>
            <ac:spMk id="1106" creationId="{06518723-04E5-E547-9A6D-ADF06289B085}"/>
          </ac:spMkLst>
        </pc:spChg>
        <pc:spChg chg="mod">
          <ac:chgData name="Nhan Phan" userId="b657d7a11bcbda97" providerId="LiveId" clId="{F7CC4D25-D26C-4830-B494-B92B236C1E6C}" dt="2023-08-15T04:02:41.269" v="62" actId="1076"/>
          <ac:spMkLst>
            <pc:docMk/>
            <pc:sldMk cId="4068388323" sldId="894"/>
            <ac:spMk id="1107" creationId="{6F7534D4-25A2-5999-7012-C764C5197AD4}"/>
          </ac:spMkLst>
        </pc:spChg>
        <pc:spChg chg="mod">
          <ac:chgData name="Nhan Phan" userId="b657d7a11bcbda97" providerId="LiveId" clId="{F7CC4D25-D26C-4830-B494-B92B236C1E6C}" dt="2023-08-15T04:02:41.269" v="62" actId="1076"/>
          <ac:spMkLst>
            <pc:docMk/>
            <pc:sldMk cId="4068388323" sldId="894"/>
            <ac:spMk id="1108" creationId="{FA88A77A-8930-0104-BE39-4A87DFEBF33C}"/>
          </ac:spMkLst>
        </pc:spChg>
        <pc:spChg chg="mod">
          <ac:chgData name="Nhan Phan" userId="b657d7a11bcbda97" providerId="LiveId" clId="{F7CC4D25-D26C-4830-B494-B92B236C1E6C}" dt="2023-08-15T04:02:41.269" v="62" actId="1076"/>
          <ac:spMkLst>
            <pc:docMk/>
            <pc:sldMk cId="4068388323" sldId="894"/>
            <ac:spMk id="1109" creationId="{D7721739-4573-FF79-3916-AF8AE41514EF}"/>
          </ac:spMkLst>
        </pc:spChg>
        <pc:spChg chg="mod">
          <ac:chgData name="Nhan Phan" userId="b657d7a11bcbda97" providerId="LiveId" clId="{F7CC4D25-D26C-4830-B494-B92B236C1E6C}" dt="2023-08-15T04:02:41.269" v="62" actId="1076"/>
          <ac:spMkLst>
            <pc:docMk/>
            <pc:sldMk cId="4068388323" sldId="894"/>
            <ac:spMk id="1110" creationId="{FF2245E0-E2BF-98F8-E170-BDE73CF369DB}"/>
          </ac:spMkLst>
        </pc:spChg>
        <pc:spChg chg="mod">
          <ac:chgData name="Nhan Phan" userId="b657d7a11bcbda97" providerId="LiveId" clId="{F7CC4D25-D26C-4830-B494-B92B236C1E6C}" dt="2023-08-15T04:02:41.269" v="62" actId="1076"/>
          <ac:spMkLst>
            <pc:docMk/>
            <pc:sldMk cId="4068388323" sldId="894"/>
            <ac:spMk id="1111" creationId="{65D099EC-4F74-E018-C33D-2599BE89C216}"/>
          </ac:spMkLst>
        </pc:spChg>
        <pc:spChg chg="mod">
          <ac:chgData name="Nhan Phan" userId="b657d7a11bcbda97" providerId="LiveId" clId="{F7CC4D25-D26C-4830-B494-B92B236C1E6C}" dt="2023-08-15T04:02:41.269" v="62" actId="1076"/>
          <ac:spMkLst>
            <pc:docMk/>
            <pc:sldMk cId="4068388323" sldId="894"/>
            <ac:spMk id="1112" creationId="{7F4C99C8-1EB3-026B-7BFF-495BD32D96D1}"/>
          </ac:spMkLst>
        </pc:spChg>
        <pc:spChg chg="mod">
          <ac:chgData name="Nhan Phan" userId="b657d7a11bcbda97" providerId="LiveId" clId="{F7CC4D25-D26C-4830-B494-B92B236C1E6C}" dt="2023-08-15T04:02:41.269" v="62" actId="1076"/>
          <ac:spMkLst>
            <pc:docMk/>
            <pc:sldMk cId="4068388323" sldId="894"/>
            <ac:spMk id="1113" creationId="{A480AD3B-4AB6-53CF-3A1A-1B8A8AF5692F}"/>
          </ac:spMkLst>
        </pc:spChg>
        <pc:spChg chg="mod">
          <ac:chgData name="Nhan Phan" userId="b657d7a11bcbda97" providerId="LiveId" clId="{F7CC4D25-D26C-4830-B494-B92B236C1E6C}" dt="2023-08-15T04:02:41.269" v="62" actId="1076"/>
          <ac:spMkLst>
            <pc:docMk/>
            <pc:sldMk cId="4068388323" sldId="894"/>
            <ac:spMk id="1114" creationId="{E7F58775-84F8-5737-A4A8-B928E849BFD6}"/>
          </ac:spMkLst>
        </pc:spChg>
        <pc:spChg chg="mod">
          <ac:chgData name="Nhan Phan" userId="b657d7a11bcbda97" providerId="LiveId" clId="{F7CC4D25-D26C-4830-B494-B92B236C1E6C}" dt="2023-08-15T04:02:41.269" v="62" actId="1076"/>
          <ac:spMkLst>
            <pc:docMk/>
            <pc:sldMk cId="4068388323" sldId="894"/>
            <ac:spMk id="1115" creationId="{33291BD3-9136-C236-1B34-2423982DFAF8}"/>
          </ac:spMkLst>
        </pc:spChg>
        <pc:spChg chg="mod">
          <ac:chgData name="Nhan Phan" userId="b657d7a11bcbda97" providerId="LiveId" clId="{F7CC4D25-D26C-4830-B494-B92B236C1E6C}" dt="2023-08-15T04:02:41.269" v="62" actId="1076"/>
          <ac:spMkLst>
            <pc:docMk/>
            <pc:sldMk cId="4068388323" sldId="894"/>
            <ac:spMk id="1116" creationId="{A012EB47-778C-D2D5-B2AD-6D0A53D7585C}"/>
          </ac:spMkLst>
        </pc:spChg>
        <pc:spChg chg="mod">
          <ac:chgData name="Nhan Phan" userId="b657d7a11bcbda97" providerId="LiveId" clId="{F7CC4D25-D26C-4830-B494-B92B236C1E6C}" dt="2023-08-15T04:02:41.269" v="62" actId="1076"/>
          <ac:spMkLst>
            <pc:docMk/>
            <pc:sldMk cId="4068388323" sldId="894"/>
            <ac:spMk id="1117" creationId="{01B503FB-5A1C-BE08-4FEA-E0448CA0A0B6}"/>
          </ac:spMkLst>
        </pc:spChg>
        <pc:spChg chg="mod">
          <ac:chgData name="Nhan Phan" userId="b657d7a11bcbda97" providerId="LiveId" clId="{F7CC4D25-D26C-4830-B494-B92B236C1E6C}" dt="2023-08-15T04:02:41.269" v="62" actId="1076"/>
          <ac:spMkLst>
            <pc:docMk/>
            <pc:sldMk cId="4068388323" sldId="894"/>
            <ac:spMk id="1118" creationId="{D968606D-B850-E78E-A7CA-CAF60E9F552D}"/>
          </ac:spMkLst>
        </pc:spChg>
        <pc:spChg chg="mod">
          <ac:chgData name="Nhan Phan" userId="b657d7a11bcbda97" providerId="LiveId" clId="{F7CC4D25-D26C-4830-B494-B92B236C1E6C}" dt="2023-08-15T04:02:41.269" v="62" actId="1076"/>
          <ac:spMkLst>
            <pc:docMk/>
            <pc:sldMk cId="4068388323" sldId="894"/>
            <ac:spMk id="1119" creationId="{C53BB5E4-D09A-7EA1-13CB-87C911FF1DFA}"/>
          </ac:spMkLst>
        </pc:spChg>
        <pc:spChg chg="mod">
          <ac:chgData name="Nhan Phan" userId="b657d7a11bcbda97" providerId="LiveId" clId="{F7CC4D25-D26C-4830-B494-B92B236C1E6C}" dt="2023-08-15T04:02:41.269" v="62" actId="1076"/>
          <ac:spMkLst>
            <pc:docMk/>
            <pc:sldMk cId="4068388323" sldId="894"/>
            <ac:spMk id="1120" creationId="{618331C4-37A4-98D9-8307-DD0950A65789}"/>
          </ac:spMkLst>
        </pc:spChg>
        <pc:spChg chg="mod">
          <ac:chgData name="Nhan Phan" userId="b657d7a11bcbda97" providerId="LiveId" clId="{F7CC4D25-D26C-4830-B494-B92B236C1E6C}" dt="2023-08-15T04:02:41.269" v="62" actId="1076"/>
          <ac:spMkLst>
            <pc:docMk/>
            <pc:sldMk cId="4068388323" sldId="894"/>
            <ac:spMk id="1121" creationId="{90B34AE0-8CE3-DDE3-771F-012714DFB169}"/>
          </ac:spMkLst>
        </pc:spChg>
        <pc:spChg chg="mod">
          <ac:chgData name="Nhan Phan" userId="b657d7a11bcbda97" providerId="LiveId" clId="{F7CC4D25-D26C-4830-B494-B92B236C1E6C}" dt="2023-08-15T04:02:41.269" v="62" actId="1076"/>
          <ac:spMkLst>
            <pc:docMk/>
            <pc:sldMk cId="4068388323" sldId="894"/>
            <ac:spMk id="1122" creationId="{3CF53A7B-C43B-494B-DC04-654CD4343A59}"/>
          </ac:spMkLst>
        </pc:spChg>
        <pc:spChg chg="mod">
          <ac:chgData name="Nhan Phan" userId="b657d7a11bcbda97" providerId="LiveId" clId="{F7CC4D25-D26C-4830-B494-B92B236C1E6C}" dt="2023-08-15T04:02:41.269" v="62" actId="1076"/>
          <ac:spMkLst>
            <pc:docMk/>
            <pc:sldMk cId="4068388323" sldId="894"/>
            <ac:spMk id="1123" creationId="{F52130F5-0751-57BB-6D7A-C843C4CE4D5D}"/>
          </ac:spMkLst>
        </pc:spChg>
        <pc:spChg chg="mod">
          <ac:chgData name="Nhan Phan" userId="b657d7a11bcbda97" providerId="LiveId" clId="{F7CC4D25-D26C-4830-B494-B92B236C1E6C}" dt="2023-08-15T04:02:41.269" v="62" actId="1076"/>
          <ac:spMkLst>
            <pc:docMk/>
            <pc:sldMk cId="4068388323" sldId="894"/>
            <ac:spMk id="1124" creationId="{7A05E264-7D0E-D5E2-FF6A-AD084B9B52E8}"/>
          </ac:spMkLst>
        </pc:spChg>
        <pc:spChg chg="mod">
          <ac:chgData name="Nhan Phan" userId="b657d7a11bcbda97" providerId="LiveId" clId="{F7CC4D25-D26C-4830-B494-B92B236C1E6C}" dt="2023-08-15T04:02:41.269" v="62" actId="1076"/>
          <ac:spMkLst>
            <pc:docMk/>
            <pc:sldMk cId="4068388323" sldId="894"/>
            <ac:spMk id="1125" creationId="{402B2B5A-13EE-DF80-290C-D086607D11C3}"/>
          </ac:spMkLst>
        </pc:spChg>
        <pc:spChg chg="mod">
          <ac:chgData name="Nhan Phan" userId="b657d7a11bcbda97" providerId="LiveId" clId="{F7CC4D25-D26C-4830-B494-B92B236C1E6C}" dt="2023-08-15T04:02:41.269" v="62" actId="1076"/>
          <ac:spMkLst>
            <pc:docMk/>
            <pc:sldMk cId="4068388323" sldId="894"/>
            <ac:spMk id="1126" creationId="{E4A0BCF9-6BAB-7F61-87ED-2AB4A05A4862}"/>
          </ac:spMkLst>
        </pc:spChg>
        <pc:spChg chg="mod">
          <ac:chgData name="Nhan Phan" userId="b657d7a11bcbda97" providerId="LiveId" clId="{F7CC4D25-D26C-4830-B494-B92B236C1E6C}" dt="2023-08-15T04:02:41.269" v="62" actId="1076"/>
          <ac:spMkLst>
            <pc:docMk/>
            <pc:sldMk cId="4068388323" sldId="894"/>
            <ac:spMk id="1127" creationId="{EF996888-9E9B-7E8E-2DF3-A8F30CF89BD9}"/>
          </ac:spMkLst>
        </pc:spChg>
        <pc:spChg chg="mod">
          <ac:chgData name="Nhan Phan" userId="b657d7a11bcbda97" providerId="LiveId" clId="{F7CC4D25-D26C-4830-B494-B92B236C1E6C}" dt="2023-08-15T04:02:41.269" v="62" actId="1076"/>
          <ac:spMkLst>
            <pc:docMk/>
            <pc:sldMk cId="4068388323" sldId="894"/>
            <ac:spMk id="1128" creationId="{5AC93CFD-B05E-F489-5E97-3E4F11CB8F89}"/>
          </ac:spMkLst>
        </pc:spChg>
        <pc:spChg chg="mod">
          <ac:chgData name="Nhan Phan" userId="b657d7a11bcbda97" providerId="LiveId" clId="{F7CC4D25-D26C-4830-B494-B92B236C1E6C}" dt="2023-08-15T04:02:41.269" v="62" actId="1076"/>
          <ac:spMkLst>
            <pc:docMk/>
            <pc:sldMk cId="4068388323" sldId="894"/>
            <ac:spMk id="1129" creationId="{EB6B3581-58B7-1B9E-7E89-DF9236A203D7}"/>
          </ac:spMkLst>
        </pc:spChg>
        <pc:spChg chg="mod">
          <ac:chgData name="Nhan Phan" userId="b657d7a11bcbda97" providerId="LiveId" clId="{F7CC4D25-D26C-4830-B494-B92B236C1E6C}" dt="2023-08-15T04:02:41.269" v="62" actId="1076"/>
          <ac:spMkLst>
            <pc:docMk/>
            <pc:sldMk cId="4068388323" sldId="894"/>
            <ac:spMk id="1130" creationId="{9EB9F3F3-7FA7-3E4A-403E-C71A1E357D46}"/>
          </ac:spMkLst>
        </pc:spChg>
        <pc:spChg chg="mod">
          <ac:chgData name="Nhan Phan" userId="b657d7a11bcbda97" providerId="LiveId" clId="{F7CC4D25-D26C-4830-B494-B92B236C1E6C}" dt="2023-08-15T04:02:41.269" v="62" actId="1076"/>
          <ac:spMkLst>
            <pc:docMk/>
            <pc:sldMk cId="4068388323" sldId="894"/>
            <ac:spMk id="1131" creationId="{2C391116-9610-3DCE-375F-56C1D93A5F74}"/>
          </ac:spMkLst>
        </pc:spChg>
        <pc:spChg chg="mod">
          <ac:chgData name="Nhan Phan" userId="b657d7a11bcbda97" providerId="LiveId" clId="{F7CC4D25-D26C-4830-B494-B92B236C1E6C}" dt="2023-08-15T04:02:41.269" v="62" actId="1076"/>
          <ac:spMkLst>
            <pc:docMk/>
            <pc:sldMk cId="4068388323" sldId="894"/>
            <ac:spMk id="1132" creationId="{186315E9-9266-B25F-8AF3-CC6D2A63283C}"/>
          </ac:spMkLst>
        </pc:spChg>
        <pc:spChg chg="mod">
          <ac:chgData name="Nhan Phan" userId="b657d7a11bcbda97" providerId="LiveId" clId="{F7CC4D25-D26C-4830-B494-B92B236C1E6C}" dt="2023-08-15T04:02:41.269" v="62" actId="1076"/>
          <ac:spMkLst>
            <pc:docMk/>
            <pc:sldMk cId="4068388323" sldId="894"/>
            <ac:spMk id="1133" creationId="{5C35BA77-DE9D-1CE1-5858-B75F81A90E50}"/>
          </ac:spMkLst>
        </pc:spChg>
        <pc:spChg chg="mod">
          <ac:chgData name="Nhan Phan" userId="b657d7a11bcbda97" providerId="LiveId" clId="{F7CC4D25-D26C-4830-B494-B92B236C1E6C}" dt="2023-08-15T04:02:41.269" v="62" actId="1076"/>
          <ac:spMkLst>
            <pc:docMk/>
            <pc:sldMk cId="4068388323" sldId="894"/>
            <ac:spMk id="1134" creationId="{C028A7B0-62D8-2C11-0194-B439CC53E966}"/>
          </ac:spMkLst>
        </pc:spChg>
        <pc:spChg chg="mod">
          <ac:chgData name="Nhan Phan" userId="b657d7a11bcbda97" providerId="LiveId" clId="{F7CC4D25-D26C-4830-B494-B92B236C1E6C}" dt="2023-08-15T04:02:41.269" v="62" actId="1076"/>
          <ac:spMkLst>
            <pc:docMk/>
            <pc:sldMk cId="4068388323" sldId="894"/>
            <ac:spMk id="1135" creationId="{7F2598E5-3FD1-F368-9415-9B5854AE5BBA}"/>
          </ac:spMkLst>
        </pc:spChg>
        <pc:spChg chg="mod">
          <ac:chgData name="Nhan Phan" userId="b657d7a11bcbda97" providerId="LiveId" clId="{F7CC4D25-D26C-4830-B494-B92B236C1E6C}" dt="2023-08-15T04:02:41.269" v="62" actId="1076"/>
          <ac:spMkLst>
            <pc:docMk/>
            <pc:sldMk cId="4068388323" sldId="894"/>
            <ac:spMk id="1136" creationId="{5029051E-3A34-3003-8137-0A87A789A8C6}"/>
          </ac:spMkLst>
        </pc:spChg>
        <pc:spChg chg="mod">
          <ac:chgData name="Nhan Phan" userId="b657d7a11bcbda97" providerId="LiveId" clId="{F7CC4D25-D26C-4830-B494-B92B236C1E6C}" dt="2023-08-15T04:02:41.269" v="62" actId="1076"/>
          <ac:spMkLst>
            <pc:docMk/>
            <pc:sldMk cId="4068388323" sldId="894"/>
            <ac:spMk id="1137" creationId="{128D8CE2-7BB5-990B-3DA5-B41CD89BBA07}"/>
          </ac:spMkLst>
        </pc:spChg>
        <pc:spChg chg="mod">
          <ac:chgData name="Nhan Phan" userId="b657d7a11bcbda97" providerId="LiveId" clId="{F7CC4D25-D26C-4830-B494-B92B236C1E6C}" dt="2023-08-15T04:02:41.269" v="62" actId="1076"/>
          <ac:spMkLst>
            <pc:docMk/>
            <pc:sldMk cId="4068388323" sldId="894"/>
            <ac:spMk id="1138" creationId="{8BDD835F-3C5F-8B62-8383-44479B445AF2}"/>
          </ac:spMkLst>
        </pc:spChg>
        <pc:spChg chg="mod">
          <ac:chgData name="Nhan Phan" userId="b657d7a11bcbda97" providerId="LiveId" clId="{F7CC4D25-D26C-4830-B494-B92B236C1E6C}" dt="2023-08-15T04:02:41.269" v="62" actId="1076"/>
          <ac:spMkLst>
            <pc:docMk/>
            <pc:sldMk cId="4068388323" sldId="894"/>
            <ac:spMk id="1139" creationId="{8486A388-D473-2551-AFD2-B43211374458}"/>
          </ac:spMkLst>
        </pc:spChg>
        <pc:spChg chg="mod">
          <ac:chgData name="Nhan Phan" userId="b657d7a11bcbda97" providerId="LiveId" clId="{F7CC4D25-D26C-4830-B494-B92B236C1E6C}" dt="2023-08-15T04:02:41.269" v="62" actId="1076"/>
          <ac:spMkLst>
            <pc:docMk/>
            <pc:sldMk cId="4068388323" sldId="894"/>
            <ac:spMk id="1140" creationId="{0C7F95CD-D92F-F411-BBA0-384F0844DAEF}"/>
          </ac:spMkLst>
        </pc:spChg>
        <pc:spChg chg="mod">
          <ac:chgData name="Nhan Phan" userId="b657d7a11bcbda97" providerId="LiveId" clId="{F7CC4D25-D26C-4830-B494-B92B236C1E6C}" dt="2023-08-15T04:02:41.269" v="62" actId="1076"/>
          <ac:spMkLst>
            <pc:docMk/>
            <pc:sldMk cId="4068388323" sldId="894"/>
            <ac:spMk id="1141" creationId="{83B53A07-8712-B6FC-BB66-C0AC5980B039}"/>
          </ac:spMkLst>
        </pc:spChg>
        <pc:spChg chg="mod">
          <ac:chgData name="Nhan Phan" userId="b657d7a11bcbda97" providerId="LiveId" clId="{F7CC4D25-D26C-4830-B494-B92B236C1E6C}" dt="2023-08-15T04:02:41.269" v="62" actId="1076"/>
          <ac:spMkLst>
            <pc:docMk/>
            <pc:sldMk cId="4068388323" sldId="894"/>
            <ac:spMk id="1142" creationId="{F77211C5-99CB-622B-281E-F02E230F2F2B}"/>
          </ac:spMkLst>
        </pc:spChg>
        <pc:spChg chg="mod">
          <ac:chgData name="Nhan Phan" userId="b657d7a11bcbda97" providerId="LiveId" clId="{F7CC4D25-D26C-4830-B494-B92B236C1E6C}" dt="2023-08-15T04:02:41.269" v="62" actId="1076"/>
          <ac:spMkLst>
            <pc:docMk/>
            <pc:sldMk cId="4068388323" sldId="894"/>
            <ac:spMk id="1143" creationId="{7FD04ADF-BB3D-1AFB-6281-4A09D2A341FC}"/>
          </ac:spMkLst>
        </pc:spChg>
        <pc:spChg chg="mod">
          <ac:chgData name="Nhan Phan" userId="b657d7a11bcbda97" providerId="LiveId" clId="{F7CC4D25-D26C-4830-B494-B92B236C1E6C}" dt="2023-08-15T04:02:41.269" v="62" actId="1076"/>
          <ac:spMkLst>
            <pc:docMk/>
            <pc:sldMk cId="4068388323" sldId="894"/>
            <ac:spMk id="1144" creationId="{B18691EB-52FE-5975-0F41-22F5C955A73C}"/>
          </ac:spMkLst>
        </pc:spChg>
        <pc:spChg chg="mod">
          <ac:chgData name="Nhan Phan" userId="b657d7a11bcbda97" providerId="LiveId" clId="{F7CC4D25-D26C-4830-B494-B92B236C1E6C}" dt="2023-08-15T04:02:41.269" v="62" actId="1076"/>
          <ac:spMkLst>
            <pc:docMk/>
            <pc:sldMk cId="4068388323" sldId="894"/>
            <ac:spMk id="1145" creationId="{AE209406-BDC4-04CF-9396-FD1BA7C1C3AF}"/>
          </ac:spMkLst>
        </pc:spChg>
        <pc:spChg chg="mod">
          <ac:chgData name="Nhan Phan" userId="b657d7a11bcbda97" providerId="LiveId" clId="{F7CC4D25-D26C-4830-B494-B92B236C1E6C}" dt="2023-08-15T04:02:41.269" v="62" actId="1076"/>
          <ac:spMkLst>
            <pc:docMk/>
            <pc:sldMk cId="4068388323" sldId="894"/>
            <ac:spMk id="1146" creationId="{A96A529D-3083-FEE3-A859-7AE1F723700F}"/>
          </ac:spMkLst>
        </pc:spChg>
        <pc:spChg chg="mod">
          <ac:chgData name="Nhan Phan" userId="b657d7a11bcbda97" providerId="LiveId" clId="{F7CC4D25-D26C-4830-B494-B92B236C1E6C}" dt="2023-08-15T04:02:41.269" v="62" actId="1076"/>
          <ac:spMkLst>
            <pc:docMk/>
            <pc:sldMk cId="4068388323" sldId="894"/>
            <ac:spMk id="1147" creationId="{28F399E9-2FEB-48E3-625B-0F54D3DA3044}"/>
          </ac:spMkLst>
        </pc:spChg>
        <pc:spChg chg="mod">
          <ac:chgData name="Nhan Phan" userId="b657d7a11bcbda97" providerId="LiveId" clId="{F7CC4D25-D26C-4830-B494-B92B236C1E6C}" dt="2023-08-15T04:02:41.269" v="62" actId="1076"/>
          <ac:spMkLst>
            <pc:docMk/>
            <pc:sldMk cId="4068388323" sldId="894"/>
            <ac:spMk id="1148" creationId="{1FB7AEA2-D01D-041C-A83C-DE6D74E88B16}"/>
          </ac:spMkLst>
        </pc:spChg>
        <pc:spChg chg="mod">
          <ac:chgData name="Nhan Phan" userId="b657d7a11bcbda97" providerId="LiveId" clId="{F7CC4D25-D26C-4830-B494-B92B236C1E6C}" dt="2023-08-15T04:02:41.269" v="62" actId="1076"/>
          <ac:spMkLst>
            <pc:docMk/>
            <pc:sldMk cId="4068388323" sldId="894"/>
            <ac:spMk id="1151" creationId="{CCA1392F-560C-C60B-2680-DDE3F148BDB0}"/>
          </ac:spMkLst>
        </pc:spChg>
        <pc:spChg chg="mod">
          <ac:chgData name="Nhan Phan" userId="b657d7a11bcbda97" providerId="LiveId" clId="{F7CC4D25-D26C-4830-B494-B92B236C1E6C}" dt="2023-08-15T04:02:41.269" v="62" actId="1076"/>
          <ac:spMkLst>
            <pc:docMk/>
            <pc:sldMk cId="4068388323" sldId="894"/>
            <ac:spMk id="1153" creationId="{B8366DAC-547B-2626-8633-A5A5B58E13CE}"/>
          </ac:spMkLst>
        </pc:spChg>
        <pc:spChg chg="mod">
          <ac:chgData name="Nhan Phan" userId="b657d7a11bcbda97" providerId="LiveId" clId="{F7CC4D25-D26C-4830-B494-B92B236C1E6C}" dt="2023-08-15T04:02:41.269" v="62" actId="1076"/>
          <ac:spMkLst>
            <pc:docMk/>
            <pc:sldMk cId="4068388323" sldId="894"/>
            <ac:spMk id="1154" creationId="{37A85CC4-F866-6AC8-9AB3-AEB937C42E99}"/>
          </ac:spMkLst>
        </pc:spChg>
        <pc:spChg chg="mod">
          <ac:chgData name="Nhan Phan" userId="b657d7a11bcbda97" providerId="LiveId" clId="{F7CC4D25-D26C-4830-B494-B92B236C1E6C}" dt="2023-08-15T04:02:41.269" v="62" actId="1076"/>
          <ac:spMkLst>
            <pc:docMk/>
            <pc:sldMk cId="4068388323" sldId="894"/>
            <ac:spMk id="1155" creationId="{1BC2DD0F-56C9-05E8-7C3C-B297DB968FBA}"/>
          </ac:spMkLst>
        </pc:spChg>
        <pc:spChg chg="mod">
          <ac:chgData name="Nhan Phan" userId="b657d7a11bcbda97" providerId="LiveId" clId="{F7CC4D25-D26C-4830-B494-B92B236C1E6C}" dt="2023-08-15T04:02:41.269" v="62" actId="1076"/>
          <ac:spMkLst>
            <pc:docMk/>
            <pc:sldMk cId="4068388323" sldId="894"/>
            <ac:spMk id="1156" creationId="{4812D68D-D037-3E72-F1CE-126B6AA9AFA7}"/>
          </ac:spMkLst>
        </pc:spChg>
        <pc:spChg chg="mod">
          <ac:chgData name="Nhan Phan" userId="b657d7a11bcbda97" providerId="LiveId" clId="{F7CC4D25-D26C-4830-B494-B92B236C1E6C}" dt="2023-08-15T04:02:41.269" v="62" actId="1076"/>
          <ac:spMkLst>
            <pc:docMk/>
            <pc:sldMk cId="4068388323" sldId="894"/>
            <ac:spMk id="1159" creationId="{25213B6D-AA53-3551-CD34-B82D700B3586}"/>
          </ac:spMkLst>
        </pc:spChg>
        <pc:spChg chg="mod">
          <ac:chgData name="Nhan Phan" userId="b657d7a11bcbda97" providerId="LiveId" clId="{F7CC4D25-D26C-4830-B494-B92B236C1E6C}" dt="2023-08-15T04:02:41.269" v="62" actId="1076"/>
          <ac:spMkLst>
            <pc:docMk/>
            <pc:sldMk cId="4068388323" sldId="894"/>
            <ac:spMk id="1160" creationId="{D998748C-CD47-C496-D501-BFCBD0E84CF7}"/>
          </ac:spMkLst>
        </pc:spChg>
        <pc:grpChg chg="mod">
          <ac:chgData name="Nhan Phan" userId="b657d7a11bcbda97" providerId="LiveId" clId="{F7CC4D25-D26C-4830-B494-B92B236C1E6C}" dt="2023-08-15T04:02:41.269" v="62" actId="1076"/>
          <ac:grpSpMkLst>
            <pc:docMk/>
            <pc:sldMk cId="4068388323" sldId="894"/>
            <ac:grpSpMk id="3" creationId="{09C9D7A0-69B7-CBBF-51FD-461227614597}"/>
          </ac:grpSpMkLst>
        </pc:grpChg>
        <pc:grpChg chg="mod">
          <ac:chgData name="Nhan Phan" userId="b657d7a11bcbda97" providerId="LiveId" clId="{F7CC4D25-D26C-4830-B494-B92B236C1E6C}" dt="2023-08-15T04:02:41.269" v="62" actId="1076"/>
          <ac:grpSpMkLst>
            <pc:docMk/>
            <pc:sldMk cId="4068388323" sldId="894"/>
            <ac:grpSpMk id="4" creationId="{A8C9FF67-0C5B-7FFE-9B20-C8A18496CC04}"/>
          </ac:grpSpMkLst>
        </pc:grpChg>
        <pc:grpChg chg="mod">
          <ac:chgData name="Nhan Phan" userId="b657d7a11bcbda97" providerId="LiveId" clId="{F7CC4D25-D26C-4830-B494-B92B236C1E6C}" dt="2023-08-15T04:02:41.269" v="62" actId="1076"/>
          <ac:grpSpMkLst>
            <pc:docMk/>
            <pc:sldMk cId="4068388323" sldId="894"/>
            <ac:grpSpMk id="5" creationId="{6EA82088-B7FE-4A5C-DAE9-058F815505FC}"/>
          </ac:grpSpMkLst>
        </pc:grpChg>
        <pc:grpChg chg="mod">
          <ac:chgData name="Nhan Phan" userId="b657d7a11bcbda97" providerId="LiveId" clId="{F7CC4D25-D26C-4830-B494-B92B236C1E6C}" dt="2023-08-15T04:02:41.269" v="62" actId="1076"/>
          <ac:grpSpMkLst>
            <pc:docMk/>
            <pc:sldMk cId="4068388323" sldId="894"/>
            <ac:grpSpMk id="6" creationId="{00000000-0000-0000-0000-000000000000}"/>
          </ac:grpSpMkLst>
        </pc:grpChg>
        <pc:grpChg chg="mod">
          <ac:chgData name="Nhan Phan" userId="b657d7a11bcbda97" providerId="LiveId" clId="{F7CC4D25-D26C-4830-B494-B92B236C1E6C}" dt="2023-08-15T04:02:41.269" v="62" actId="1076"/>
          <ac:grpSpMkLst>
            <pc:docMk/>
            <pc:sldMk cId="4068388323" sldId="894"/>
            <ac:grpSpMk id="9" creationId="{00000000-0000-0000-0000-000000000000}"/>
          </ac:grpSpMkLst>
        </pc:grpChg>
        <pc:grpChg chg="mod">
          <ac:chgData name="Nhan Phan" userId="b657d7a11bcbda97" providerId="LiveId" clId="{F7CC4D25-D26C-4830-B494-B92B236C1E6C}" dt="2023-08-15T04:02:41.269" v="62" actId="1076"/>
          <ac:grpSpMkLst>
            <pc:docMk/>
            <pc:sldMk cId="4068388323" sldId="894"/>
            <ac:grpSpMk id="10" creationId="{00000000-0000-0000-0000-000000000000}"/>
          </ac:grpSpMkLst>
        </pc:grpChg>
        <pc:grpChg chg="mod">
          <ac:chgData name="Nhan Phan" userId="b657d7a11bcbda97" providerId="LiveId" clId="{F7CC4D25-D26C-4830-B494-B92B236C1E6C}" dt="2023-08-15T04:02:41.269" v="62" actId="1076"/>
          <ac:grpSpMkLst>
            <pc:docMk/>
            <pc:sldMk cId="4068388323" sldId="894"/>
            <ac:grpSpMk id="13" creationId="{3AB7CD79-9393-11E7-5669-6F786458C222}"/>
          </ac:grpSpMkLst>
        </pc:grpChg>
        <pc:grpChg chg="mod">
          <ac:chgData name="Nhan Phan" userId="b657d7a11bcbda97" providerId="LiveId" clId="{F7CC4D25-D26C-4830-B494-B92B236C1E6C}" dt="2023-08-15T04:02:41.269" v="62" actId="1076"/>
          <ac:grpSpMkLst>
            <pc:docMk/>
            <pc:sldMk cId="4068388323" sldId="894"/>
            <ac:grpSpMk id="14" creationId="{71B0AEA4-3AA2-D8C5-56A0-22D1525E7EE5}"/>
          </ac:grpSpMkLst>
        </pc:grpChg>
        <pc:grpChg chg="mod">
          <ac:chgData name="Nhan Phan" userId="b657d7a11bcbda97" providerId="LiveId" clId="{F7CC4D25-D26C-4830-B494-B92B236C1E6C}" dt="2023-08-15T04:02:41.269" v="62" actId="1076"/>
          <ac:grpSpMkLst>
            <pc:docMk/>
            <pc:sldMk cId="4068388323" sldId="894"/>
            <ac:grpSpMk id="15" creationId="{AA4D9950-48AD-5A97-3843-AFDB29552380}"/>
          </ac:grpSpMkLst>
        </pc:grpChg>
        <pc:grpChg chg="mod">
          <ac:chgData name="Nhan Phan" userId="b657d7a11bcbda97" providerId="LiveId" clId="{F7CC4D25-D26C-4830-B494-B92B236C1E6C}" dt="2023-08-15T04:02:41.269" v="62" actId="1076"/>
          <ac:grpSpMkLst>
            <pc:docMk/>
            <pc:sldMk cId="4068388323" sldId="894"/>
            <ac:grpSpMk id="29" creationId="{00000000-0000-0000-0000-000000000000}"/>
          </ac:grpSpMkLst>
        </pc:grpChg>
        <pc:grpChg chg="mod">
          <ac:chgData name="Nhan Phan" userId="b657d7a11bcbda97" providerId="LiveId" clId="{F7CC4D25-D26C-4830-B494-B92B236C1E6C}" dt="2023-08-15T04:02:41.269" v="62" actId="1076"/>
          <ac:grpSpMkLst>
            <pc:docMk/>
            <pc:sldMk cId="4068388323" sldId="894"/>
            <ac:grpSpMk id="31" creationId="{00000000-0000-0000-0000-000000000000}"/>
          </ac:grpSpMkLst>
        </pc:grpChg>
        <pc:grpChg chg="mod">
          <ac:chgData name="Nhan Phan" userId="b657d7a11bcbda97" providerId="LiveId" clId="{F7CC4D25-D26C-4830-B494-B92B236C1E6C}" dt="2023-08-15T04:02:41.269" v="62" actId="1076"/>
          <ac:grpSpMkLst>
            <pc:docMk/>
            <pc:sldMk cId="4068388323" sldId="894"/>
            <ac:grpSpMk id="32" creationId="{8ACE5358-3190-B5FC-BAB2-4A9475DA6D2C}"/>
          </ac:grpSpMkLst>
        </pc:grpChg>
        <pc:grpChg chg="mod">
          <ac:chgData name="Nhan Phan" userId="b657d7a11bcbda97" providerId="LiveId" clId="{F7CC4D25-D26C-4830-B494-B92B236C1E6C}" dt="2023-08-15T04:02:41.269" v="62" actId="1076"/>
          <ac:grpSpMkLst>
            <pc:docMk/>
            <pc:sldMk cId="4068388323" sldId="894"/>
            <ac:grpSpMk id="35" creationId="{61A8E3AD-F007-EB12-C09C-18C2D6140D50}"/>
          </ac:grpSpMkLst>
        </pc:grpChg>
        <pc:grpChg chg="mod">
          <ac:chgData name="Nhan Phan" userId="b657d7a11bcbda97" providerId="LiveId" clId="{F7CC4D25-D26C-4830-B494-B92B236C1E6C}" dt="2023-08-15T04:02:41.269" v="62" actId="1076"/>
          <ac:grpSpMkLst>
            <pc:docMk/>
            <pc:sldMk cId="4068388323" sldId="894"/>
            <ac:grpSpMk id="41" creationId="{85F21663-903F-83DA-8724-B104CE7D02BD}"/>
          </ac:grpSpMkLst>
        </pc:grpChg>
        <pc:grpChg chg="mod">
          <ac:chgData name="Nhan Phan" userId="b657d7a11bcbda97" providerId="LiveId" clId="{F7CC4D25-D26C-4830-B494-B92B236C1E6C}" dt="2023-08-15T04:02:41.269" v="62" actId="1076"/>
          <ac:grpSpMkLst>
            <pc:docMk/>
            <pc:sldMk cId="4068388323" sldId="894"/>
            <ac:grpSpMk id="86" creationId="{00000000-0000-0000-0000-000000000000}"/>
          </ac:grpSpMkLst>
        </pc:grpChg>
        <pc:grpChg chg="mod">
          <ac:chgData name="Nhan Phan" userId="b657d7a11bcbda97" providerId="LiveId" clId="{F7CC4D25-D26C-4830-B494-B92B236C1E6C}" dt="2023-08-15T04:02:41.269" v="62" actId="1076"/>
          <ac:grpSpMkLst>
            <pc:docMk/>
            <pc:sldMk cId="4068388323" sldId="894"/>
            <ac:grpSpMk id="94" creationId="{00000000-0000-0000-0000-000000000000}"/>
          </ac:grpSpMkLst>
        </pc:grpChg>
        <pc:grpChg chg="mod">
          <ac:chgData name="Nhan Phan" userId="b657d7a11bcbda97" providerId="LiveId" clId="{F7CC4D25-D26C-4830-B494-B92B236C1E6C}" dt="2023-08-15T04:02:41.269" v="62" actId="1076"/>
          <ac:grpSpMkLst>
            <pc:docMk/>
            <pc:sldMk cId="4068388323" sldId="894"/>
            <ac:grpSpMk id="102" creationId="{00000000-0000-0000-0000-000000000000}"/>
          </ac:grpSpMkLst>
        </pc:grpChg>
        <pc:grpChg chg="mod">
          <ac:chgData name="Nhan Phan" userId="b657d7a11bcbda97" providerId="LiveId" clId="{F7CC4D25-D26C-4830-B494-B92B236C1E6C}" dt="2023-08-15T04:02:41.269" v="62" actId="1076"/>
          <ac:grpSpMkLst>
            <pc:docMk/>
            <pc:sldMk cId="4068388323" sldId="894"/>
            <ac:grpSpMk id="105" creationId="{00000000-0000-0000-0000-000000000000}"/>
          </ac:grpSpMkLst>
        </pc:grpChg>
        <pc:grpChg chg="mod">
          <ac:chgData name="Nhan Phan" userId="b657d7a11bcbda97" providerId="LiveId" clId="{F7CC4D25-D26C-4830-B494-B92B236C1E6C}" dt="2023-08-15T04:02:41.269" v="62" actId="1076"/>
          <ac:grpSpMkLst>
            <pc:docMk/>
            <pc:sldMk cId="4068388323" sldId="894"/>
            <ac:grpSpMk id="1149" creationId="{F041FC94-BA62-89B9-DEB8-D22C1095C7F3}"/>
          </ac:grpSpMkLst>
        </pc:grpChg>
        <pc:grpChg chg="mod">
          <ac:chgData name="Nhan Phan" userId="b657d7a11bcbda97" providerId="LiveId" clId="{F7CC4D25-D26C-4830-B494-B92B236C1E6C}" dt="2023-08-15T04:02:41.269" v="62" actId="1076"/>
          <ac:grpSpMkLst>
            <pc:docMk/>
            <pc:sldMk cId="4068388323" sldId="894"/>
            <ac:grpSpMk id="1150" creationId="{42A73732-AE41-DA08-4CB8-6ABAC0945299}"/>
          </ac:grpSpMkLst>
        </pc:grpChg>
        <pc:grpChg chg="mod">
          <ac:chgData name="Nhan Phan" userId="b657d7a11bcbda97" providerId="LiveId" clId="{F7CC4D25-D26C-4830-B494-B92B236C1E6C}" dt="2023-08-15T04:02:41.269" v="62" actId="1076"/>
          <ac:grpSpMkLst>
            <pc:docMk/>
            <pc:sldMk cId="4068388323" sldId="894"/>
            <ac:grpSpMk id="1152" creationId="{2344FE2B-011A-8F49-8D32-3E8ED36257A0}"/>
          </ac:grpSpMkLst>
        </pc:grpChg>
        <pc:grpChg chg="mod">
          <ac:chgData name="Nhan Phan" userId="b657d7a11bcbda97" providerId="LiveId" clId="{F7CC4D25-D26C-4830-B494-B92B236C1E6C}" dt="2023-08-15T04:02:41.269" v="62" actId="1076"/>
          <ac:grpSpMkLst>
            <pc:docMk/>
            <pc:sldMk cId="4068388323" sldId="894"/>
            <ac:grpSpMk id="1157" creationId="{8472DC29-F3AC-41D8-B630-CC50CACAE7DF}"/>
          </ac:grpSpMkLst>
        </pc:grpChg>
        <pc:grpChg chg="mod">
          <ac:chgData name="Nhan Phan" userId="b657d7a11bcbda97" providerId="LiveId" clId="{F7CC4D25-D26C-4830-B494-B92B236C1E6C}" dt="2023-08-15T04:02:41.269" v="62" actId="1076"/>
          <ac:grpSpMkLst>
            <pc:docMk/>
            <pc:sldMk cId="4068388323" sldId="894"/>
            <ac:grpSpMk id="1161" creationId="{E28FFA0A-8257-6BB1-E61C-76F84C7EC115}"/>
          </ac:grpSpMkLst>
        </pc:grpChg>
        <pc:grpChg chg="mod">
          <ac:chgData name="Nhan Phan" userId="b657d7a11bcbda97" providerId="LiveId" clId="{F7CC4D25-D26C-4830-B494-B92B236C1E6C}" dt="2023-08-15T04:02:41.269" v="62" actId="1076"/>
          <ac:grpSpMkLst>
            <pc:docMk/>
            <pc:sldMk cId="4068388323" sldId="894"/>
            <ac:grpSpMk id="1162" creationId="{33B362E8-E73C-8B90-752D-8A39B121C06A}"/>
          </ac:grpSpMkLst>
        </pc:grpChg>
        <pc:grpChg chg="mod">
          <ac:chgData name="Nhan Phan" userId="b657d7a11bcbda97" providerId="LiveId" clId="{F7CC4D25-D26C-4830-B494-B92B236C1E6C}" dt="2023-08-15T04:02:41.269" v="62" actId="1076"/>
          <ac:grpSpMkLst>
            <pc:docMk/>
            <pc:sldMk cId="4068388323" sldId="894"/>
            <ac:grpSpMk id="1163" creationId="{7BD9FA46-CBA3-370E-8F53-37678B048A91}"/>
          </ac:grpSpMkLst>
        </pc:grpChg>
        <pc:grpChg chg="mod">
          <ac:chgData name="Nhan Phan" userId="b657d7a11bcbda97" providerId="LiveId" clId="{F7CC4D25-D26C-4830-B494-B92B236C1E6C}" dt="2023-08-15T04:02:41.269" v="62" actId="1076"/>
          <ac:grpSpMkLst>
            <pc:docMk/>
            <pc:sldMk cId="4068388323" sldId="894"/>
            <ac:grpSpMk id="1164" creationId="{9B74CF6F-973E-307E-40A5-55250F7D98A9}"/>
          </ac:grpSpMkLst>
        </pc:grpChg>
        <pc:picChg chg="mod">
          <ac:chgData name="Nhan Phan" userId="b657d7a11bcbda97" providerId="LiveId" clId="{F7CC4D25-D26C-4830-B494-B92B236C1E6C}" dt="2023-08-15T04:02:41.269" v="62" actId="1076"/>
          <ac:picMkLst>
            <pc:docMk/>
            <pc:sldMk cId="4068388323" sldId="894"/>
            <ac:picMk id="2" creationId="{00000000-0000-0000-0000-000000000000}"/>
          </ac:picMkLst>
        </pc:picChg>
        <pc:picChg chg="mod">
          <ac:chgData name="Nhan Phan" userId="b657d7a11bcbda97" providerId="LiveId" clId="{F7CC4D25-D26C-4830-B494-B92B236C1E6C}" dt="2023-08-15T04:02:41.269" v="62" actId="1076"/>
          <ac:picMkLst>
            <pc:docMk/>
            <pc:sldMk cId="4068388323" sldId="894"/>
            <ac:picMk id="44" creationId="{A9B6F9DC-DFC2-605D-4154-360CCB6E5444}"/>
          </ac:picMkLst>
        </pc:picChg>
        <pc:picChg chg="mod">
          <ac:chgData name="Nhan Phan" userId="b657d7a11bcbda97" providerId="LiveId" clId="{F7CC4D25-D26C-4830-B494-B92B236C1E6C}" dt="2023-08-15T04:02:41.269" v="62" actId="1076"/>
          <ac:picMkLst>
            <pc:docMk/>
            <pc:sldMk cId="4068388323" sldId="894"/>
            <ac:picMk id="45" creationId="{A526D774-1B89-D5E4-66E9-BC061C867E2D}"/>
          </ac:picMkLst>
        </pc:picChg>
        <pc:picChg chg="mod">
          <ac:chgData name="Nhan Phan" userId="b657d7a11bcbda97" providerId="LiveId" clId="{F7CC4D25-D26C-4830-B494-B92B236C1E6C}" dt="2023-08-15T04:02:41.269" v="62" actId="1076"/>
          <ac:picMkLst>
            <pc:docMk/>
            <pc:sldMk cId="4068388323" sldId="894"/>
            <ac:picMk id="52" creationId="{98467604-74CB-3D79-6F13-5E166129D540}"/>
          </ac:picMkLst>
        </pc:picChg>
        <pc:picChg chg="mod">
          <ac:chgData name="Nhan Phan" userId="b657d7a11bcbda97" providerId="LiveId" clId="{F7CC4D25-D26C-4830-B494-B92B236C1E6C}" dt="2023-08-15T04:02:41.269" v="62" actId="1076"/>
          <ac:picMkLst>
            <pc:docMk/>
            <pc:sldMk cId="4068388323" sldId="894"/>
            <ac:picMk id="91" creationId="{00000000-0000-0000-0000-000000000000}"/>
          </ac:picMkLst>
        </pc:picChg>
        <pc:picChg chg="mod">
          <ac:chgData name="Nhan Phan" userId="b657d7a11bcbda97" providerId="LiveId" clId="{F7CC4D25-D26C-4830-B494-B92B236C1E6C}" dt="2023-08-15T04:02:41.269" v="62" actId="1076"/>
          <ac:picMkLst>
            <pc:docMk/>
            <pc:sldMk cId="4068388323" sldId="894"/>
            <ac:picMk id="92" creationId="{00000000-0000-0000-0000-000000000000}"/>
          </ac:picMkLst>
        </pc:picChg>
        <pc:picChg chg="mod">
          <ac:chgData name="Nhan Phan" userId="b657d7a11bcbda97" providerId="LiveId" clId="{F7CC4D25-D26C-4830-B494-B92B236C1E6C}" dt="2023-08-15T04:02:41.269" v="62" actId="1076"/>
          <ac:picMkLst>
            <pc:docMk/>
            <pc:sldMk cId="4068388323" sldId="894"/>
            <ac:picMk id="1026" creationId="{00000000-0000-0000-0000-000000000000}"/>
          </ac:picMkLst>
        </pc:picChg>
        <pc:picChg chg="mod">
          <ac:chgData name="Nhan Phan" userId="b657d7a11bcbda97" providerId="LiveId" clId="{F7CC4D25-D26C-4830-B494-B92B236C1E6C}" dt="2023-08-15T04:02:41.269" v="62" actId="1076"/>
          <ac:picMkLst>
            <pc:docMk/>
            <pc:sldMk cId="4068388323" sldId="894"/>
            <ac:picMk id="1028" creationId="{00000000-0000-0000-0000-000000000000}"/>
          </ac:picMkLst>
        </pc:picChg>
        <pc:picChg chg="mod">
          <ac:chgData name="Nhan Phan" userId="b657d7a11bcbda97" providerId="LiveId" clId="{F7CC4D25-D26C-4830-B494-B92B236C1E6C}" dt="2023-08-15T04:02:41.269" v="62" actId="1076"/>
          <ac:picMkLst>
            <pc:docMk/>
            <pc:sldMk cId="4068388323" sldId="894"/>
            <ac:picMk id="1158" creationId="{7A0CD985-13CA-3AE2-B624-D550BBD9CBDF}"/>
          </ac:picMkLst>
        </pc:picChg>
      </pc:sldChg>
      <pc:sldChg chg="addSp delSp modSp mod delAnim modAnim modNotesTx">
        <pc:chgData name="Nhan Phan" userId="b657d7a11bcbda97" providerId="LiveId" clId="{F7CC4D25-D26C-4830-B494-B92B236C1E6C}" dt="2023-08-15T06:09:13.959" v="181" actId="20577"/>
        <pc:sldMkLst>
          <pc:docMk/>
          <pc:sldMk cId="2742392359" sldId="895"/>
        </pc:sldMkLst>
        <pc:spChg chg="mod">
          <ac:chgData name="Nhan Phan" userId="b657d7a11bcbda97" providerId="LiveId" clId="{F7CC4D25-D26C-4830-B494-B92B236C1E6C}" dt="2023-08-15T03:59:12.975" v="34" actId="1076"/>
          <ac:spMkLst>
            <pc:docMk/>
            <pc:sldMk cId="2742392359" sldId="895"/>
            <ac:spMk id="5" creationId="{D508E1D0-B391-4ED1-F404-4A0AF0708663}"/>
          </ac:spMkLst>
        </pc:spChg>
        <pc:spChg chg="mod topLvl">
          <ac:chgData name="Nhan Phan" userId="b657d7a11bcbda97" providerId="LiveId" clId="{F7CC4D25-D26C-4830-B494-B92B236C1E6C}" dt="2023-08-15T04:09:25.114" v="108" actId="164"/>
          <ac:spMkLst>
            <pc:docMk/>
            <pc:sldMk cId="2742392359" sldId="895"/>
            <ac:spMk id="6" creationId="{F47529FD-0B69-83B6-1874-C828C7893858}"/>
          </ac:spMkLst>
        </pc:spChg>
        <pc:spChg chg="mod">
          <ac:chgData name="Nhan Phan" userId="b657d7a11bcbda97" providerId="LiveId" clId="{F7CC4D25-D26C-4830-B494-B92B236C1E6C}" dt="2023-08-15T04:10:37.418" v="121" actId="113"/>
          <ac:spMkLst>
            <pc:docMk/>
            <pc:sldMk cId="2742392359" sldId="895"/>
            <ac:spMk id="29" creationId="{A95AB821-F5FF-EC2B-555D-247F71BB9E57}"/>
          </ac:spMkLst>
        </pc:spChg>
        <pc:spChg chg="mod">
          <ac:chgData name="Nhan Phan" userId="b657d7a11bcbda97" providerId="LiveId" clId="{F7CC4D25-D26C-4830-B494-B92B236C1E6C}" dt="2023-08-15T06:09:10.518" v="179" actId="20577"/>
          <ac:spMkLst>
            <pc:docMk/>
            <pc:sldMk cId="2742392359" sldId="895"/>
            <ac:spMk id="33" creationId="{2FFF1093-47BE-38D7-94F2-58DE3C8256F6}"/>
          </ac:spMkLst>
        </pc:spChg>
        <pc:spChg chg="mod topLvl">
          <ac:chgData name="Nhan Phan" userId="b657d7a11bcbda97" providerId="LiveId" clId="{F7CC4D25-D26C-4830-B494-B92B236C1E6C}" dt="2023-08-15T04:09:49.462" v="112" actId="164"/>
          <ac:spMkLst>
            <pc:docMk/>
            <pc:sldMk cId="2742392359" sldId="895"/>
            <ac:spMk id="64" creationId="{00000000-0000-0000-0000-000000000000}"/>
          </ac:spMkLst>
        </pc:spChg>
        <pc:spChg chg="mod">
          <ac:chgData name="Nhan Phan" userId="b657d7a11bcbda97" providerId="LiveId" clId="{F7CC4D25-D26C-4830-B494-B92B236C1E6C}" dt="2023-08-15T04:09:54.131" v="113" actId="571"/>
          <ac:spMkLst>
            <pc:docMk/>
            <pc:sldMk cId="2742392359" sldId="895"/>
            <ac:spMk id="70" creationId="{1192A4DF-3C6B-7A9B-372C-313E5C65FE86}"/>
          </ac:spMkLst>
        </pc:spChg>
        <pc:spChg chg="mod">
          <ac:chgData name="Nhan Phan" userId="b657d7a11bcbda97" providerId="LiveId" clId="{F7CC4D25-D26C-4830-B494-B92B236C1E6C}" dt="2023-08-15T06:09:13.959" v="181" actId="20577"/>
          <ac:spMkLst>
            <pc:docMk/>
            <pc:sldMk cId="2742392359" sldId="895"/>
            <ac:spMk id="71" creationId="{04DDEF45-90C1-6D6A-873B-E7EB05DB26BA}"/>
          </ac:spMkLst>
        </pc:spChg>
        <pc:spChg chg="mod">
          <ac:chgData name="Nhan Phan" userId="b657d7a11bcbda97" providerId="LiveId" clId="{F7CC4D25-D26C-4830-B494-B92B236C1E6C}" dt="2023-08-15T06:09:12.042" v="180" actId="20577"/>
          <ac:spMkLst>
            <pc:docMk/>
            <pc:sldMk cId="2742392359" sldId="895"/>
            <ac:spMk id="72" creationId="{0A807C85-9AAF-DE07-0DA4-A8E06615E0DB}"/>
          </ac:spMkLst>
        </pc:spChg>
        <pc:spChg chg="mod">
          <ac:chgData name="Nhan Phan" userId="b657d7a11bcbda97" providerId="LiveId" clId="{F7CC4D25-D26C-4830-B494-B92B236C1E6C}" dt="2023-08-15T04:09:54.131" v="113" actId="571"/>
          <ac:spMkLst>
            <pc:docMk/>
            <pc:sldMk cId="2742392359" sldId="895"/>
            <ac:spMk id="82" creationId="{38A08C14-1BE6-1328-AA73-50407B02A450}"/>
          </ac:spMkLst>
        </pc:spChg>
        <pc:grpChg chg="mod">
          <ac:chgData name="Nhan Phan" userId="b657d7a11bcbda97" providerId="LiveId" clId="{F7CC4D25-D26C-4830-B494-B92B236C1E6C}" dt="2023-08-15T04:09:49.462" v="112" actId="164"/>
          <ac:grpSpMkLst>
            <pc:docMk/>
            <pc:sldMk cId="2742392359" sldId="895"/>
            <ac:grpSpMk id="4" creationId="{7D846EED-F9A4-4894-5D1D-6A3F2471DABF}"/>
          </ac:grpSpMkLst>
        </pc:grpChg>
        <pc:grpChg chg="del mod">
          <ac:chgData name="Nhan Phan" userId="b657d7a11bcbda97" providerId="LiveId" clId="{F7CC4D25-D26C-4830-B494-B92B236C1E6C}" dt="2023-08-15T04:10:12.600" v="117" actId="478"/>
          <ac:grpSpMkLst>
            <pc:docMk/>
            <pc:sldMk cId="2742392359" sldId="895"/>
            <ac:grpSpMk id="17" creationId="{91450EAD-B0D4-292B-0F47-AFA45DA144EC}"/>
          </ac:grpSpMkLst>
        </pc:grpChg>
        <pc:grpChg chg="mod topLvl">
          <ac:chgData name="Nhan Phan" userId="b657d7a11bcbda97" providerId="LiveId" clId="{F7CC4D25-D26C-4830-B494-B92B236C1E6C}" dt="2023-08-15T04:09:25.114" v="108" actId="164"/>
          <ac:grpSpMkLst>
            <pc:docMk/>
            <pc:sldMk cId="2742392359" sldId="895"/>
            <ac:grpSpMk id="18" creationId="{0F095A8F-9A1D-83C3-225A-8DEBBABA2A7D}"/>
          </ac:grpSpMkLst>
        </pc:grpChg>
        <pc:grpChg chg="del mod topLvl">
          <ac:chgData name="Nhan Phan" userId="b657d7a11bcbda97" providerId="LiveId" clId="{F7CC4D25-D26C-4830-B494-B92B236C1E6C}" dt="2023-08-15T04:09:00.742" v="104" actId="165"/>
          <ac:grpSpMkLst>
            <pc:docMk/>
            <pc:sldMk cId="2742392359" sldId="895"/>
            <ac:grpSpMk id="23" creationId="{C972A7E2-60DB-E362-AFC4-5C9A139A3D50}"/>
          </ac:grpSpMkLst>
        </pc:grpChg>
        <pc:grpChg chg="del mod topLvl">
          <ac:chgData name="Nhan Phan" userId="b657d7a11bcbda97" providerId="LiveId" clId="{F7CC4D25-D26C-4830-B494-B92B236C1E6C}" dt="2023-08-15T04:08:53.289" v="103" actId="165"/>
          <ac:grpSpMkLst>
            <pc:docMk/>
            <pc:sldMk cId="2742392359" sldId="895"/>
            <ac:grpSpMk id="25" creationId="{835916FF-F13B-83F2-BF9D-28DCA0036215}"/>
          </ac:grpSpMkLst>
        </pc:grpChg>
        <pc:grpChg chg="del">
          <ac:chgData name="Nhan Phan" userId="b657d7a11bcbda97" providerId="LiveId" clId="{F7CC4D25-D26C-4830-B494-B92B236C1E6C}" dt="2023-08-15T04:08:45.035" v="102" actId="165"/>
          <ac:grpSpMkLst>
            <pc:docMk/>
            <pc:sldMk cId="2742392359" sldId="895"/>
            <ac:grpSpMk id="26" creationId="{B0B7525E-B214-C584-D317-4C747A8F18F3}"/>
          </ac:grpSpMkLst>
        </pc:grpChg>
        <pc:grpChg chg="add del mod">
          <ac:chgData name="Nhan Phan" userId="b657d7a11bcbda97" providerId="LiveId" clId="{F7CC4D25-D26C-4830-B494-B92B236C1E6C}" dt="2023-08-15T04:10:13.943" v="118" actId="478"/>
          <ac:grpSpMkLst>
            <pc:docMk/>
            <pc:sldMk cId="2742392359" sldId="895"/>
            <ac:grpSpMk id="30" creationId="{543E6488-D33D-2CC6-4640-259A430DB405}"/>
          </ac:grpSpMkLst>
        </pc:grpChg>
        <pc:grpChg chg="add mod">
          <ac:chgData name="Nhan Phan" userId="b657d7a11bcbda97" providerId="LiveId" clId="{F7CC4D25-D26C-4830-B494-B92B236C1E6C}" dt="2023-08-15T04:09:49.462" v="112" actId="164"/>
          <ac:grpSpMkLst>
            <pc:docMk/>
            <pc:sldMk cId="2742392359" sldId="895"/>
            <ac:grpSpMk id="36" creationId="{3526DAE7-5B70-E0DE-AF26-8685886E1DF9}"/>
          </ac:grpSpMkLst>
        </pc:grpChg>
        <pc:grpChg chg="mod">
          <ac:chgData name="Nhan Phan" userId="b657d7a11bcbda97" providerId="LiveId" clId="{F7CC4D25-D26C-4830-B494-B92B236C1E6C}" dt="2023-08-15T04:09:00.742" v="104" actId="165"/>
          <ac:grpSpMkLst>
            <pc:docMk/>
            <pc:sldMk cId="2742392359" sldId="895"/>
            <ac:grpSpMk id="46" creationId="{D0CD8CFB-2A20-BC4A-3FE6-4123576A21BD}"/>
          </ac:grpSpMkLst>
        </pc:grpChg>
        <pc:grpChg chg="add mod">
          <ac:chgData name="Nhan Phan" userId="b657d7a11bcbda97" providerId="LiveId" clId="{F7CC4D25-D26C-4830-B494-B92B236C1E6C}" dt="2023-08-15T04:09:57.604" v="114" actId="164"/>
          <ac:grpSpMkLst>
            <pc:docMk/>
            <pc:sldMk cId="2742392359" sldId="895"/>
            <ac:grpSpMk id="62" creationId="{1B00C3D4-B0C0-E7B6-D78E-DC4B3069786D}"/>
          </ac:grpSpMkLst>
        </pc:grpChg>
        <pc:grpChg chg="mod">
          <ac:chgData name="Nhan Phan" userId="b657d7a11bcbda97" providerId="LiveId" clId="{F7CC4D25-D26C-4830-B494-B92B236C1E6C}" dt="2023-08-15T04:09:54.131" v="113" actId="571"/>
          <ac:grpSpMkLst>
            <pc:docMk/>
            <pc:sldMk cId="2742392359" sldId="895"/>
            <ac:grpSpMk id="68" creationId="{6A96EBD5-DBFF-F5EE-2997-F6ABAA3550BA}"/>
          </ac:grpSpMkLst>
        </pc:grpChg>
        <pc:grpChg chg="add mod">
          <ac:chgData name="Nhan Phan" userId="b657d7a11bcbda97" providerId="LiveId" clId="{F7CC4D25-D26C-4830-B494-B92B236C1E6C}" dt="2023-08-15T04:09:57.604" v="114" actId="164"/>
          <ac:grpSpMkLst>
            <pc:docMk/>
            <pc:sldMk cId="2742392359" sldId="895"/>
            <ac:grpSpMk id="73" creationId="{6E529674-D602-9BF6-A212-E946047F255C}"/>
          </ac:grpSpMkLst>
        </pc:grpChg>
        <pc:grpChg chg="mod">
          <ac:chgData name="Nhan Phan" userId="b657d7a11bcbda97" providerId="LiveId" clId="{F7CC4D25-D26C-4830-B494-B92B236C1E6C}" dt="2023-08-15T04:09:54.131" v="113" actId="571"/>
          <ac:grpSpMkLst>
            <pc:docMk/>
            <pc:sldMk cId="2742392359" sldId="895"/>
            <ac:grpSpMk id="76" creationId="{D44A4300-342C-A22E-61B0-6B4E18ABCC09}"/>
          </ac:grpSpMkLst>
        </pc:grpChg>
        <pc:grpChg chg="mod">
          <ac:chgData name="Nhan Phan" userId="b657d7a11bcbda97" providerId="LiveId" clId="{F7CC4D25-D26C-4830-B494-B92B236C1E6C}" dt="2023-08-15T04:09:54.131" v="113" actId="571"/>
          <ac:grpSpMkLst>
            <pc:docMk/>
            <pc:sldMk cId="2742392359" sldId="895"/>
            <ac:grpSpMk id="85" creationId="{A5429935-44D2-6064-CC77-49B2CEFD7873}"/>
          </ac:grpSpMkLst>
        </pc:grpChg>
        <pc:grpChg chg="add mod">
          <ac:chgData name="Nhan Phan" userId="b657d7a11bcbda97" providerId="LiveId" clId="{F7CC4D25-D26C-4830-B494-B92B236C1E6C}" dt="2023-08-15T04:10:20.250" v="119" actId="1076"/>
          <ac:grpSpMkLst>
            <pc:docMk/>
            <pc:sldMk cId="2742392359" sldId="895"/>
            <ac:grpSpMk id="88" creationId="{3B60E636-7D01-D4FC-1F1E-5171C5028856}"/>
          </ac:grpSpMkLst>
        </pc:grpChg>
        <pc:picChg chg="mod">
          <ac:chgData name="Nhan Phan" userId="b657d7a11bcbda97" providerId="LiveId" clId="{F7CC4D25-D26C-4830-B494-B92B236C1E6C}" dt="2023-08-15T04:09:00.742" v="104" actId="165"/>
          <ac:picMkLst>
            <pc:docMk/>
            <pc:sldMk cId="2742392359" sldId="895"/>
            <ac:picMk id="43" creationId="{193079E3-01FE-0232-F9F4-9846CDF23459}"/>
          </ac:picMkLst>
        </pc:picChg>
        <pc:picChg chg="mod">
          <ac:chgData name="Nhan Phan" userId="b657d7a11bcbda97" providerId="LiveId" clId="{F7CC4D25-D26C-4830-B494-B92B236C1E6C}" dt="2023-08-15T04:09:00.742" v="104" actId="165"/>
          <ac:picMkLst>
            <pc:docMk/>
            <pc:sldMk cId="2742392359" sldId="895"/>
            <ac:picMk id="65" creationId="{75C14DBC-DE8F-D035-6DFB-5575274A305C}"/>
          </ac:picMkLst>
        </pc:picChg>
        <pc:picChg chg="mod">
          <ac:chgData name="Nhan Phan" userId="b657d7a11bcbda97" providerId="LiveId" clId="{F7CC4D25-D26C-4830-B494-B92B236C1E6C}" dt="2023-08-15T04:09:54.131" v="113" actId="571"/>
          <ac:picMkLst>
            <pc:docMk/>
            <pc:sldMk cId="2742392359" sldId="895"/>
            <ac:picMk id="66" creationId="{8473866E-A8A6-F4AB-6B39-6A6CB088AB7D}"/>
          </ac:picMkLst>
        </pc:picChg>
        <pc:picChg chg="mod">
          <ac:chgData name="Nhan Phan" userId="b657d7a11bcbda97" providerId="LiveId" clId="{F7CC4D25-D26C-4830-B494-B92B236C1E6C}" dt="2023-08-15T04:09:00.742" v="104" actId="165"/>
          <ac:picMkLst>
            <pc:docMk/>
            <pc:sldMk cId="2742392359" sldId="895"/>
            <ac:picMk id="80" creationId="{F5676168-4156-6803-0B87-F4170054F269}"/>
          </ac:picMkLst>
        </pc:picChg>
        <pc:picChg chg="mod">
          <ac:chgData name="Nhan Phan" userId="b657d7a11bcbda97" providerId="LiveId" clId="{F7CC4D25-D26C-4830-B494-B92B236C1E6C}" dt="2023-08-15T04:09:54.131" v="113" actId="571"/>
          <ac:picMkLst>
            <pc:docMk/>
            <pc:sldMk cId="2742392359" sldId="895"/>
            <ac:picMk id="81" creationId="{161155BA-60D9-695D-DA28-218D7AB2C08D}"/>
          </ac:picMkLst>
        </pc:picChg>
        <pc:picChg chg="mod topLvl">
          <ac:chgData name="Nhan Phan" userId="b657d7a11bcbda97" providerId="LiveId" clId="{F7CC4D25-D26C-4830-B494-B92B236C1E6C}" dt="2023-08-15T04:09:25.114" v="108" actId="164"/>
          <ac:picMkLst>
            <pc:docMk/>
            <pc:sldMk cId="2742392359" sldId="895"/>
            <ac:picMk id="83" creationId="{B102D937-B01B-9C5D-65EA-842879D57848}"/>
          </ac:picMkLst>
        </pc:picChg>
        <pc:picChg chg="mod">
          <ac:chgData name="Nhan Phan" userId="b657d7a11bcbda97" providerId="LiveId" clId="{F7CC4D25-D26C-4830-B494-B92B236C1E6C}" dt="2023-08-15T04:09:54.131" v="113" actId="571"/>
          <ac:picMkLst>
            <pc:docMk/>
            <pc:sldMk cId="2742392359" sldId="895"/>
            <ac:picMk id="84" creationId="{28DEAA71-44B7-B093-FBD3-FC0723166985}"/>
          </ac:picMkLst>
        </pc:picChg>
        <pc:picChg chg="mod">
          <ac:chgData name="Nhan Phan" userId="b657d7a11bcbda97" providerId="LiveId" clId="{F7CC4D25-D26C-4830-B494-B92B236C1E6C}" dt="2023-08-15T04:09:54.131" v="113" actId="571"/>
          <ac:picMkLst>
            <pc:docMk/>
            <pc:sldMk cId="2742392359" sldId="895"/>
            <ac:picMk id="86" creationId="{E39B4910-6F63-052C-75CA-F8E3531E4DB5}"/>
          </ac:picMkLst>
        </pc:picChg>
        <pc:picChg chg="mod">
          <ac:chgData name="Nhan Phan" userId="b657d7a11bcbda97" providerId="LiveId" clId="{F7CC4D25-D26C-4830-B494-B92B236C1E6C}" dt="2023-08-15T04:09:54.131" v="113" actId="571"/>
          <ac:picMkLst>
            <pc:docMk/>
            <pc:sldMk cId="2742392359" sldId="895"/>
            <ac:picMk id="87" creationId="{FE562FA0-8B44-90DB-88FF-3DFE7BDC9C5A}"/>
          </ac:picMkLst>
        </pc:picChg>
      </pc:sldChg>
      <pc:sldChg chg="addSp delSp modSp mod delAnim modAnim">
        <pc:chgData name="Nhan Phan" userId="b657d7a11bcbda97" providerId="LiveId" clId="{F7CC4D25-D26C-4830-B494-B92B236C1E6C}" dt="2023-08-15T06:09:25.574" v="182" actId="20577"/>
        <pc:sldMkLst>
          <pc:docMk/>
          <pc:sldMk cId="3752628439" sldId="896"/>
        </pc:sldMkLst>
        <pc:spChg chg="mod">
          <ac:chgData name="Nhan Phan" userId="b657d7a11bcbda97" providerId="LiveId" clId="{F7CC4D25-D26C-4830-B494-B92B236C1E6C}" dt="2023-08-15T04:05:04.517" v="76" actId="1076"/>
          <ac:spMkLst>
            <pc:docMk/>
            <pc:sldMk cId="3752628439" sldId="896"/>
            <ac:spMk id="2" creationId="{D69425F7-FBA7-289C-9EAB-43F122A95A36}"/>
          </ac:spMkLst>
        </pc:spChg>
        <pc:spChg chg="mod">
          <ac:chgData name="Nhan Phan" userId="b657d7a11bcbda97" providerId="LiveId" clId="{F7CC4D25-D26C-4830-B494-B92B236C1E6C}" dt="2023-08-15T03:59:50.607" v="39"/>
          <ac:spMkLst>
            <pc:docMk/>
            <pc:sldMk cId="3752628439" sldId="896"/>
            <ac:spMk id="4" creationId="{F8A8BCE5-32D9-705B-8FE7-3A7D6F1F25D2}"/>
          </ac:spMkLst>
        </pc:spChg>
        <pc:spChg chg="mod">
          <ac:chgData name="Nhan Phan" userId="b657d7a11bcbda97" providerId="LiveId" clId="{F7CC4D25-D26C-4830-B494-B92B236C1E6C}" dt="2023-08-15T03:59:50.607" v="39"/>
          <ac:spMkLst>
            <pc:docMk/>
            <pc:sldMk cId="3752628439" sldId="896"/>
            <ac:spMk id="5" creationId="{E23FB31B-F931-6475-156C-BE10BDF1F46D}"/>
          </ac:spMkLst>
        </pc:spChg>
        <pc:spChg chg="mod">
          <ac:chgData name="Nhan Phan" userId="b657d7a11bcbda97" providerId="LiveId" clId="{F7CC4D25-D26C-4830-B494-B92B236C1E6C}" dt="2023-08-15T04:10:57.897" v="125" actId="113"/>
          <ac:spMkLst>
            <pc:docMk/>
            <pc:sldMk cId="3752628439" sldId="896"/>
            <ac:spMk id="6" creationId="{8052C091-765A-C05A-8726-B131FC4140B1}"/>
          </ac:spMkLst>
        </pc:spChg>
        <pc:spChg chg="mod">
          <ac:chgData name="Nhan Phan" userId="b657d7a11bcbda97" providerId="LiveId" clId="{F7CC4D25-D26C-4830-B494-B92B236C1E6C}" dt="2023-08-15T06:09:25.574" v="182" actId="20577"/>
          <ac:spMkLst>
            <pc:docMk/>
            <pc:sldMk cId="3752628439" sldId="896"/>
            <ac:spMk id="11" creationId="{84E29C8E-16F9-9F64-00C0-21CFCBDA2145}"/>
          </ac:spMkLst>
        </pc:spChg>
        <pc:grpChg chg="add mod">
          <ac:chgData name="Nhan Phan" userId="b657d7a11bcbda97" providerId="LiveId" clId="{F7CC4D25-D26C-4830-B494-B92B236C1E6C}" dt="2023-08-15T04:05:11.680" v="77" actId="1076"/>
          <ac:grpSpMkLst>
            <pc:docMk/>
            <pc:sldMk cId="3752628439" sldId="896"/>
            <ac:grpSpMk id="3" creationId="{44515D15-EE57-6419-9250-F999F2DBF5A8}"/>
          </ac:grpSpMkLst>
        </pc:grpChg>
        <pc:grpChg chg="del">
          <ac:chgData name="Nhan Phan" userId="b657d7a11bcbda97" providerId="LiveId" clId="{F7CC4D25-D26C-4830-B494-B92B236C1E6C}" dt="2023-08-15T03:59:54.790" v="41" actId="478"/>
          <ac:grpSpMkLst>
            <pc:docMk/>
            <pc:sldMk cId="3752628439" sldId="896"/>
            <ac:grpSpMk id="34" creationId="{94D16DE6-2482-6542-8CDB-B860E69A8B77}"/>
          </ac:grpSpMkLst>
        </pc:grpChg>
        <pc:picChg chg="mod">
          <ac:chgData name="Nhan Phan" userId="b657d7a11bcbda97" providerId="LiveId" clId="{F7CC4D25-D26C-4830-B494-B92B236C1E6C}" dt="2023-08-15T04:04:44.271" v="73" actId="1076"/>
          <ac:picMkLst>
            <pc:docMk/>
            <pc:sldMk cId="3752628439" sldId="896"/>
            <ac:picMk id="26" creationId="{604FC9EA-5B3A-B4FE-315E-8950B72D90E9}"/>
          </ac:picMkLst>
        </pc:picChg>
      </pc:sldChg>
      <pc:sldChg chg="addSp delSp modSp mod delAnim modAnim">
        <pc:chgData name="Nhan Phan" userId="b657d7a11bcbda97" providerId="LiveId" clId="{F7CC4D25-D26C-4830-B494-B92B236C1E6C}" dt="2023-08-15T06:08:41.592" v="175" actId="20577"/>
        <pc:sldMkLst>
          <pc:docMk/>
          <pc:sldMk cId="1583064725" sldId="899"/>
        </pc:sldMkLst>
        <pc:spChg chg="mod">
          <ac:chgData name="Nhan Phan" userId="b657d7a11bcbda97" providerId="LiveId" clId="{F7CC4D25-D26C-4830-B494-B92B236C1E6C}" dt="2023-08-15T04:05:25.805" v="79" actId="1076"/>
          <ac:spMkLst>
            <pc:docMk/>
            <pc:sldMk cId="1583064725" sldId="899"/>
            <ac:spMk id="2" creationId="{25668DBD-6D1E-7B37-9E00-FF516F600964}"/>
          </ac:spMkLst>
        </pc:spChg>
        <pc:spChg chg="mod">
          <ac:chgData name="Nhan Phan" userId="b657d7a11bcbda97" providerId="LiveId" clId="{F7CC4D25-D26C-4830-B494-B92B236C1E6C}" dt="2023-08-15T04:00:25.442" v="44"/>
          <ac:spMkLst>
            <pc:docMk/>
            <pc:sldMk cId="1583064725" sldId="899"/>
            <ac:spMk id="4" creationId="{9CA11E9A-9F98-9209-8C56-ECA2F6E06A2B}"/>
          </ac:spMkLst>
        </pc:spChg>
        <pc:spChg chg="mod">
          <ac:chgData name="Nhan Phan" userId="b657d7a11bcbda97" providerId="LiveId" clId="{F7CC4D25-D26C-4830-B494-B92B236C1E6C}" dt="2023-08-15T06:08:41.592" v="175" actId="20577"/>
          <ac:spMkLst>
            <pc:docMk/>
            <pc:sldMk cId="1583064725" sldId="899"/>
            <ac:spMk id="5" creationId="{4418A861-DBFF-D9CD-27DC-3E5FD7D7536F}"/>
          </ac:spMkLst>
        </pc:spChg>
        <pc:spChg chg="mod">
          <ac:chgData name="Nhan Phan" userId="b657d7a11bcbda97" providerId="LiveId" clId="{F7CC4D25-D26C-4830-B494-B92B236C1E6C}" dt="2023-08-15T04:11:07.689" v="127" actId="113"/>
          <ac:spMkLst>
            <pc:docMk/>
            <pc:sldMk cId="1583064725" sldId="899"/>
            <ac:spMk id="6" creationId="{7AEE87A2-C4CC-4F0D-FABF-E08D44117AA1}"/>
          </ac:spMkLst>
        </pc:spChg>
        <pc:grpChg chg="add mod">
          <ac:chgData name="Nhan Phan" userId="b657d7a11bcbda97" providerId="LiveId" clId="{F7CC4D25-D26C-4830-B494-B92B236C1E6C}" dt="2023-08-15T04:05:29.958" v="80" actId="1076"/>
          <ac:grpSpMkLst>
            <pc:docMk/>
            <pc:sldMk cId="1583064725" sldId="899"/>
            <ac:grpSpMk id="3" creationId="{7B9CBE2B-2ABC-5458-5005-CFDB5F577DB0}"/>
          </ac:grpSpMkLst>
        </pc:grpChg>
        <pc:grpChg chg="del">
          <ac:chgData name="Nhan Phan" userId="b657d7a11bcbda97" providerId="LiveId" clId="{F7CC4D25-D26C-4830-B494-B92B236C1E6C}" dt="2023-08-15T04:00:29.245" v="46" actId="478"/>
          <ac:grpSpMkLst>
            <pc:docMk/>
            <pc:sldMk cId="1583064725" sldId="899"/>
            <ac:grpSpMk id="19" creationId="{D7EB91B1-5F74-1870-FE4C-FF6F51E138DA}"/>
          </ac:grpSpMkLst>
        </pc:grpChg>
        <pc:picChg chg="mod">
          <ac:chgData name="Nhan Phan" userId="b657d7a11bcbda97" providerId="LiveId" clId="{F7CC4D25-D26C-4830-B494-B92B236C1E6C}" dt="2023-08-15T04:03:30.688" v="68" actId="1076"/>
          <ac:picMkLst>
            <pc:docMk/>
            <pc:sldMk cId="1583064725" sldId="899"/>
            <ac:picMk id="15" creationId="{653285C0-8835-6262-3E0B-9A5C9EB08E6C}"/>
          </ac:picMkLst>
        </pc:picChg>
      </pc:sldChg>
      <pc:sldChg chg="addSp delSp modSp mod delAnim modAnim">
        <pc:chgData name="Nhan Phan" userId="b657d7a11bcbda97" providerId="LiveId" clId="{F7CC4D25-D26C-4830-B494-B92B236C1E6C}" dt="2023-08-15T04:11:16.306" v="129" actId="113"/>
        <pc:sldMkLst>
          <pc:docMk/>
          <pc:sldMk cId="1061336836" sldId="900"/>
        </pc:sldMkLst>
        <pc:spChg chg="mod">
          <ac:chgData name="Nhan Phan" userId="b657d7a11bcbda97" providerId="LiveId" clId="{F7CC4D25-D26C-4830-B494-B92B236C1E6C}" dt="2023-08-15T04:05:43.891" v="83" actId="113"/>
          <ac:spMkLst>
            <pc:docMk/>
            <pc:sldMk cId="1061336836" sldId="900"/>
            <ac:spMk id="2" creationId="{3B97AFE1-E8E4-D035-2BC2-6C3D15699A3F}"/>
          </ac:spMkLst>
        </pc:spChg>
        <pc:spChg chg="mod">
          <ac:chgData name="Nhan Phan" userId="b657d7a11bcbda97" providerId="LiveId" clId="{F7CC4D25-D26C-4830-B494-B92B236C1E6C}" dt="2023-08-15T04:05:52.299" v="85"/>
          <ac:spMkLst>
            <pc:docMk/>
            <pc:sldMk cId="1061336836" sldId="900"/>
            <ac:spMk id="8" creationId="{2AF79C47-108A-007F-5017-60BE52EEF267}"/>
          </ac:spMkLst>
        </pc:spChg>
        <pc:spChg chg="mod">
          <ac:chgData name="Nhan Phan" userId="b657d7a11bcbda97" providerId="LiveId" clId="{F7CC4D25-D26C-4830-B494-B92B236C1E6C}" dt="2023-08-15T04:05:52.299" v="85"/>
          <ac:spMkLst>
            <pc:docMk/>
            <pc:sldMk cId="1061336836" sldId="900"/>
            <ac:spMk id="9" creationId="{3A03CE90-B316-3F15-D20A-B47127450A5B}"/>
          </ac:spMkLst>
        </pc:spChg>
        <pc:spChg chg="mod">
          <ac:chgData name="Nhan Phan" userId="b657d7a11bcbda97" providerId="LiveId" clId="{F7CC4D25-D26C-4830-B494-B92B236C1E6C}" dt="2023-08-15T04:11:16.306" v="129" actId="113"/>
          <ac:spMkLst>
            <pc:docMk/>
            <pc:sldMk cId="1061336836" sldId="900"/>
            <ac:spMk id="10" creationId="{27EE0682-84B1-3D66-08AD-4A864A7C0797}"/>
          </ac:spMkLst>
        </pc:spChg>
        <pc:grpChg chg="del mod">
          <ac:chgData name="Nhan Phan" userId="b657d7a11bcbda97" providerId="LiveId" clId="{F7CC4D25-D26C-4830-B494-B92B236C1E6C}" dt="2023-08-15T04:05:59.406" v="87" actId="478"/>
          <ac:grpSpMkLst>
            <pc:docMk/>
            <pc:sldMk cId="1061336836" sldId="900"/>
            <ac:grpSpMk id="4" creationId="{D1BAAB82-E305-F4A5-4C50-E8CFC5423789}"/>
          </ac:grpSpMkLst>
        </pc:grpChg>
        <pc:grpChg chg="add mod">
          <ac:chgData name="Nhan Phan" userId="b657d7a11bcbda97" providerId="LiveId" clId="{F7CC4D25-D26C-4830-B494-B92B236C1E6C}" dt="2023-08-15T04:05:57.520" v="86" actId="1076"/>
          <ac:grpSpMkLst>
            <pc:docMk/>
            <pc:sldMk cId="1061336836" sldId="900"/>
            <ac:grpSpMk id="7" creationId="{AFEE40E6-427B-B165-765B-54FB69345626}"/>
          </ac:grpSpMkLst>
        </pc:grpChg>
      </pc:sldChg>
      <pc:sldChg chg="modSp mod">
        <pc:chgData name="Nhan Phan" userId="b657d7a11bcbda97" providerId="LiveId" clId="{F7CC4D25-D26C-4830-B494-B92B236C1E6C}" dt="2023-08-15T06:10:30.972" v="190" actId="20577"/>
        <pc:sldMkLst>
          <pc:docMk/>
          <pc:sldMk cId="2266964733" sldId="901"/>
        </pc:sldMkLst>
        <pc:spChg chg="mod">
          <ac:chgData name="Nhan Phan" userId="b657d7a11bcbda97" providerId="LiveId" clId="{F7CC4D25-D26C-4830-B494-B92B236C1E6C}" dt="2023-08-15T04:06:30.029" v="92" actId="113"/>
          <ac:spMkLst>
            <pc:docMk/>
            <pc:sldMk cId="2266964733" sldId="901"/>
            <ac:spMk id="6" creationId="{14E3FC28-0596-080C-6771-200272698046}"/>
          </ac:spMkLst>
        </pc:spChg>
        <pc:spChg chg="mod">
          <ac:chgData name="Nhan Phan" userId="b657d7a11bcbda97" providerId="LiveId" clId="{F7CC4D25-D26C-4830-B494-B92B236C1E6C}" dt="2023-08-15T04:11:36.710" v="133" actId="113"/>
          <ac:spMkLst>
            <pc:docMk/>
            <pc:sldMk cId="2266964733" sldId="901"/>
            <ac:spMk id="13" creationId="{C96F6F3D-6DBE-AB70-A105-F689DC6E7052}"/>
          </ac:spMkLst>
        </pc:spChg>
        <pc:spChg chg="mod">
          <ac:chgData name="Nhan Phan" userId="b657d7a11bcbda97" providerId="LiveId" clId="{F7CC4D25-D26C-4830-B494-B92B236C1E6C}" dt="2023-08-15T06:10:30.972" v="190" actId="20577"/>
          <ac:spMkLst>
            <pc:docMk/>
            <pc:sldMk cId="2266964733" sldId="901"/>
            <ac:spMk id="39" creationId="{3D255D26-7A49-01D6-92FF-CCF8D1ABE2A6}"/>
          </ac:spMkLst>
        </pc:spChg>
        <pc:grpChg chg="mod">
          <ac:chgData name="Nhan Phan" userId="b657d7a11bcbda97" providerId="LiveId" clId="{F7CC4D25-D26C-4830-B494-B92B236C1E6C}" dt="2023-08-15T04:06:35.404" v="93" actId="1076"/>
          <ac:grpSpMkLst>
            <pc:docMk/>
            <pc:sldMk cId="2266964733" sldId="901"/>
            <ac:grpSpMk id="34" creationId="{94D16DE6-2482-6542-8CDB-B860E69A8B77}"/>
          </ac:grpSpMkLst>
        </pc:grpChg>
      </pc:sldChg>
      <pc:sldChg chg="modSp mod">
        <pc:chgData name="Nhan Phan" userId="b657d7a11bcbda97" providerId="LiveId" clId="{F7CC4D25-D26C-4830-B494-B92B236C1E6C}" dt="2023-08-15T06:10:39.862" v="191" actId="20577"/>
        <pc:sldMkLst>
          <pc:docMk/>
          <pc:sldMk cId="2230459538" sldId="904"/>
        </pc:sldMkLst>
        <pc:spChg chg="mod">
          <ac:chgData name="Nhan Phan" userId="b657d7a11bcbda97" providerId="LiveId" clId="{F7CC4D25-D26C-4830-B494-B92B236C1E6C}" dt="2023-08-15T04:11:54.978" v="137" actId="113"/>
          <ac:spMkLst>
            <pc:docMk/>
            <pc:sldMk cId="2230459538" sldId="904"/>
            <ac:spMk id="3" creationId="{34664A10-EE15-EB72-E89B-250C71BB223F}"/>
          </ac:spMkLst>
        </pc:spChg>
        <pc:spChg chg="mod">
          <ac:chgData name="Nhan Phan" userId="b657d7a11bcbda97" providerId="LiveId" clId="{F7CC4D25-D26C-4830-B494-B92B236C1E6C}" dt="2023-08-15T06:10:39.862" v="191" actId="20577"/>
          <ac:spMkLst>
            <pc:docMk/>
            <pc:sldMk cId="2230459538" sldId="904"/>
            <ac:spMk id="69" creationId="{7B636B2D-591E-0682-818F-C105F275CC8C}"/>
          </ac:spMkLst>
        </pc:spChg>
      </pc:sldChg>
      <pc:sldChg chg="modSp mod">
        <pc:chgData name="Nhan Phan" userId="b657d7a11bcbda97" providerId="LiveId" clId="{F7CC4D25-D26C-4830-B494-B92B236C1E6C}" dt="2023-08-15T06:09:54.589" v="187" actId="20577"/>
        <pc:sldMkLst>
          <pc:docMk/>
          <pc:sldMk cId="314263945" sldId="906"/>
        </pc:sldMkLst>
        <pc:spChg chg="mod">
          <ac:chgData name="Nhan Phan" userId="b657d7a11bcbda97" providerId="LiveId" clId="{F7CC4D25-D26C-4830-B494-B92B236C1E6C}" dt="2023-08-15T04:06:13.729" v="89" actId="113"/>
          <ac:spMkLst>
            <pc:docMk/>
            <pc:sldMk cId="314263945" sldId="906"/>
            <ac:spMk id="4" creationId="{43BE1BE0-7E04-7E63-84A9-E26D366C8701}"/>
          </ac:spMkLst>
        </pc:spChg>
        <pc:spChg chg="mod">
          <ac:chgData name="Nhan Phan" userId="b657d7a11bcbda97" providerId="LiveId" clId="{F7CC4D25-D26C-4830-B494-B92B236C1E6C}" dt="2023-08-15T04:11:24.764" v="131" actId="113"/>
          <ac:spMkLst>
            <pc:docMk/>
            <pc:sldMk cId="314263945" sldId="906"/>
            <ac:spMk id="5" creationId="{29980ED7-1F81-03D4-0E1B-B11BE81336AC}"/>
          </ac:spMkLst>
        </pc:spChg>
        <pc:spChg chg="mod">
          <ac:chgData name="Nhan Phan" userId="b657d7a11bcbda97" providerId="LiveId" clId="{F7CC4D25-D26C-4830-B494-B92B236C1E6C}" dt="2023-08-15T06:09:54.589" v="187" actId="20577"/>
          <ac:spMkLst>
            <pc:docMk/>
            <pc:sldMk cId="314263945" sldId="906"/>
            <ac:spMk id="8" creationId="{B96E49B8-9C11-4DB6-9507-8C0B85B36E0D}"/>
          </ac:spMkLst>
        </pc:spChg>
      </pc:sldChg>
      <pc:sldChg chg="modSp mod">
        <pc:chgData name="Nhan Phan" userId="b657d7a11bcbda97" providerId="LiveId" clId="{F7CC4D25-D26C-4830-B494-B92B236C1E6C}" dt="2023-08-15T06:10:20.544" v="189" actId="20577"/>
        <pc:sldMkLst>
          <pc:docMk/>
          <pc:sldMk cId="2969797116" sldId="907"/>
        </pc:sldMkLst>
        <pc:spChg chg="mod">
          <ac:chgData name="Nhan Phan" userId="b657d7a11bcbda97" providerId="LiveId" clId="{F7CC4D25-D26C-4830-B494-B92B236C1E6C}" dt="2023-08-15T04:11:44.932" v="135" actId="113"/>
          <ac:spMkLst>
            <pc:docMk/>
            <pc:sldMk cId="2969797116" sldId="907"/>
            <ac:spMk id="16" creationId="{F349ED28-EC26-6F17-D736-0155E15CF4E5}"/>
          </ac:spMkLst>
        </pc:spChg>
        <pc:spChg chg="mod">
          <ac:chgData name="Nhan Phan" userId="b657d7a11bcbda97" providerId="LiveId" clId="{F7CC4D25-D26C-4830-B494-B92B236C1E6C}" dt="2023-08-15T06:10:20.544" v="189" actId="20577"/>
          <ac:spMkLst>
            <pc:docMk/>
            <pc:sldMk cId="2969797116" sldId="907"/>
            <ac:spMk id="104" creationId="{A400F662-5B37-2C77-FB72-F1F330CB94C4}"/>
          </ac:spMkLst>
        </pc:spChg>
        <pc:grpChg chg="mod">
          <ac:chgData name="Nhan Phan" userId="b657d7a11bcbda97" providerId="LiveId" clId="{F7CC4D25-D26C-4830-B494-B92B236C1E6C}" dt="2023-08-15T06:10:19.054" v="188" actId="1076"/>
          <ac:grpSpMkLst>
            <pc:docMk/>
            <pc:sldMk cId="2969797116" sldId="907"/>
            <ac:grpSpMk id="2" creationId="{C6E2411C-EB93-8410-E1DB-F6D878630BF9}"/>
          </ac:grpSpMkLst>
        </pc:grpChg>
      </pc:sldChg>
    </pc:docChg>
  </pc:docChgLst>
  <pc:docChgLst>
    <pc:chgData name="Nhan Phan" userId="b657d7a11bcbda97" providerId="LiveId" clId="{FA973FAA-FC27-46FE-B05D-768937AFBEC7}"/>
    <pc:docChg chg="undo custSel modSld">
      <pc:chgData name="Nhan Phan" userId="b657d7a11bcbda97" providerId="LiveId" clId="{FA973FAA-FC27-46FE-B05D-768937AFBEC7}" dt="2023-08-14T20:09:06.025" v="735" actId="20577"/>
      <pc:docMkLst>
        <pc:docMk/>
      </pc:docMkLst>
      <pc:sldChg chg="modSp mod modNotesTx">
        <pc:chgData name="Nhan Phan" userId="b657d7a11bcbda97" providerId="LiveId" clId="{FA973FAA-FC27-46FE-B05D-768937AFBEC7}" dt="2023-08-14T09:11:31.668" v="722" actId="20577"/>
        <pc:sldMkLst>
          <pc:docMk/>
          <pc:sldMk cId="317013254" sldId="821"/>
        </pc:sldMkLst>
        <pc:spChg chg="mod">
          <ac:chgData name="Nhan Phan" userId="b657d7a11bcbda97" providerId="LiveId" clId="{FA973FAA-FC27-46FE-B05D-768937AFBEC7}" dt="2023-08-14T00:23:37.468" v="264" actId="20577"/>
          <ac:spMkLst>
            <pc:docMk/>
            <pc:sldMk cId="317013254" sldId="821"/>
            <ac:spMk id="6" creationId="{00000000-0000-0000-0000-000000000000}"/>
          </ac:spMkLst>
        </pc:spChg>
      </pc:sldChg>
      <pc:sldChg chg="modSp mod modAnim modNotesTx">
        <pc:chgData name="Nhan Phan" userId="b657d7a11bcbda97" providerId="LiveId" clId="{FA973FAA-FC27-46FE-B05D-768937AFBEC7}" dt="2023-08-14T03:39:00.584" v="588" actId="20577"/>
        <pc:sldMkLst>
          <pc:docMk/>
          <pc:sldMk cId="523503565" sldId="870"/>
        </pc:sldMkLst>
        <pc:spChg chg="mod">
          <ac:chgData name="Nhan Phan" userId="b657d7a11bcbda97" providerId="LiveId" clId="{FA973FAA-FC27-46FE-B05D-768937AFBEC7}" dt="2023-08-13T10:06:44" v="208" actId="1076"/>
          <ac:spMkLst>
            <pc:docMk/>
            <pc:sldMk cId="523503565" sldId="870"/>
            <ac:spMk id="46" creationId="{70B1F337-4069-AC0E-6C77-0486294A7401}"/>
          </ac:spMkLst>
        </pc:spChg>
      </pc:sldChg>
      <pc:sldChg chg="modSp mod">
        <pc:chgData name="Nhan Phan" userId="b657d7a11bcbda97" providerId="LiveId" clId="{FA973FAA-FC27-46FE-B05D-768937AFBEC7}" dt="2023-08-14T09:09:16.184" v="719" actId="1076"/>
        <pc:sldMkLst>
          <pc:docMk/>
          <pc:sldMk cId="716536301" sldId="888"/>
        </pc:sldMkLst>
        <pc:spChg chg="mod">
          <ac:chgData name="Nhan Phan" userId="b657d7a11bcbda97" providerId="LiveId" clId="{FA973FAA-FC27-46FE-B05D-768937AFBEC7}" dt="2023-08-14T09:09:16.184" v="719" actId="1076"/>
          <ac:spMkLst>
            <pc:docMk/>
            <pc:sldMk cId="716536301" sldId="888"/>
            <ac:spMk id="118" creationId="{729F2CF1-74F5-7C47-9932-537633320BC5}"/>
          </ac:spMkLst>
        </pc:spChg>
      </pc:sldChg>
      <pc:sldChg chg="modSp mod modAnim modNotesTx">
        <pc:chgData name="Nhan Phan" userId="b657d7a11bcbda97" providerId="LiveId" clId="{FA973FAA-FC27-46FE-B05D-768937AFBEC7}" dt="2023-08-14T20:07:23.427" v="730" actId="20577"/>
        <pc:sldMkLst>
          <pc:docMk/>
          <pc:sldMk cId="269734962" sldId="893"/>
        </pc:sldMkLst>
        <pc:spChg chg="mod">
          <ac:chgData name="Nhan Phan" userId="b657d7a11bcbda97" providerId="LiveId" clId="{FA973FAA-FC27-46FE-B05D-768937AFBEC7}" dt="2023-08-13T09:47:02.842" v="130" actId="1076"/>
          <ac:spMkLst>
            <pc:docMk/>
            <pc:sldMk cId="269734962" sldId="893"/>
            <ac:spMk id="6" creationId="{7C22E70C-63E7-4BF2-4086-0D6756748275}"/>
          </ac:spMkLst>
        </pc:spChg>
        <pc:spChg chg="mod">
          <ac:chgData name="Nhan Phan" userId="b657d7a11bcbda97" providerId="LiveId" clId="{FA973FAA-FC27-46FE-B05D-768937AFBEC7}" dt="2023-08-13T09:47:02.842" v="130" actId="1076"/>
          <ac:spMkLst>
            <pc:docMk/>
            <pc:sldMk cId="269734962" sldId="893"/>
            <ac:spMk id="9" creationId="{62968AFD-D1A9-23CA-8DD2-61AE4740B541}"/>
          </ac:spMkLst>
        </pc:spChg>
        <pc:spChg chg="mod">
          <ac:chgData name="Nhan Phan" userId="b657d7a11bcbda97" providerId="LiveId" clId="{FA973FAA-FC27-46FE-B05D-768937AFBEC7}" dt="2023-08-13T09:46:50.035" v="128" actId="1076"/>
          <ac:spMkLst>
            <pc:docMk/>
            <pc:sldMk cId="269734962" sldId="893"/>
            <ac:spMk id="77" creationId="{4CC15236-231D-1154-DDF5-2F288248AF88}"/>
          </ac:spMkLst>
        </pc:spChg>
        <pc:spChg chg="mod">
          <ac:chgData name="Nhan Phan" userId="b657d7a11bcbda97" providerId="LiveId" clId="{FA973FAA-FC27-46FE-B05D-768937AFBEC7}" dt="2023-08-13T09:46:50.035" v="128" actId="1076"/>
          <ac:spMkLst>
            <pc:docMk/>
            <pc:sldMk cId="269734962" sldId="893"/>
            <ac:spMk id="79" creationId="{5758AFEA-B50D-D23D-FA2D-AF21EB7990E2}"/>
          </ac:spMkLst>
        </pc:spChg>
        <pc:spChg chg="mod">
          <ac:chgData name="Nhan Phan" userId="b657d7a11bcbda97" providerId="LiveId" clId="{FA973FAA-FC27-46FE-B05D-768937AFBEC7}" dt="2023-08-13T09:46:50.035" v="128" actId="1076"/>
          <ac:spMkLst>
            <pc:docMk/>
            <pc:sldMk cId="269734962" sldId="893"/>
            <ac:spMk id="80" creationId="{1EB5A837-1452-9856-AA61-1BAA48886D37}"/>
          </ac:spMkLst>
        </pc:spChg>
        <pc:spChg chg="mod">
          <ac:chgData name="Nhan Phan" userId="b657d7a11bcbda97" providerId="LiveId" clId="{FA973FAA-FC27-46FE-B05D-768937AFBEC7}" dt="2023-08-13T09:46:50.035" v="128" actId="1076"/>
          <ac:spMkLst>
            <pc:docMk/>
            <pc:sldMk cId="269734962" sldId="893"/>
            <ac:spMk id="81" creationId="{2BEC7437-B685-29FE-01B9-4DACBA640EC5}"/>
          </ac:spMkLst>
        </pc:spChg>
        <pc:spChg chg="mod">
          <ac:chgData name="Nhan Phan" userId="b657d7a11bcbda97" providerId="LiveId" clId="{FA973FAA-FC27-46FE-B05D-768937AFBEC7}" dt="2023-08-13T09:46:42.029" v="126" actId="1076"/>
          <ac:spMkLst>
            <pc:docMk/>
            <pc:sldMk cId="269734962" sldId="893"/>
            <ac:spMk id="83" creationId="{1436E005-FC4C-00C8-2B07-3B46C16C6CE0}"/>
          </ac:spMkLst>
        </pc:spChg>
        <pc:spChg chg="mod">
          <ac:chgData name="Nhan Phan" userId="b657d7a11bcbda97" providerId="LiveId" clId="{FA973FAA-FC27-46FE-B05D-768937AFBEC7}" dt="2023-08-13T09:46:42.029" v="126" actId="1076"/>
          <ac:spMkLst>
            <pc:docMk/>
            <pc:sldMk cId="269734962" sldId="893"/>
            <ac:spMk id="85" creationId="{2C6C7CFC-61D1-7851-CA0E-7166E759C684}"/>
          </ac:spMkLst>
        </pc:spChg>
        <pc:spChg chg="mod">
          <ac:chgData name="Nhan Phan" userId="b657d7a11bcbda97" providerId="LiveId" clId="{FA973FAA-FC27-46FE-B05D-768937AFBEC7}" dt="2023-08-13T09:46:42.029" v="126" actId="1076"/>
          <ac:spMkLst>
            <pc:docMk/>
            <pc:sldMk cId="269734962" sldId="893"/>
            <ac:spMk id="86" creationId="{B2B7D30A-AABE-E2F1-6D30-EEFE4E329D1C}"/>
          </ac:spMkLst>
        </pc:spChg>
        <pc:spChg chg="mod">
          <ac:chgData name="Nhan Phan" userId="b657d7a11bcbda97" providerId="LiveId" clId="{FA973FAA-FC27-46FE-B05D-768937AFBEC7}" dt="2023-08-13T09:46:42.029" v="126" actId="1076"/>
          <ac:spMkLst>
            <pc:docMk/>
            <pc:sldMk cId="269734962" sldId="893"/>
            <ac:spMk id="87" creationId="{AB6E1D93-18C4-91FA-BDEA-EE1510735D53}"/>
          </ac:spMkLst>
        </pc:spChg>
        <pc:spChg chg="mod">
          <ac:chgData name="Nhan Phan" userId="b657d7a11bcbda97" providerId="LiveId" clId="{FA973FAA-FC27-46FE-B05D-768937AFBEC7}" dt="2023-08-13T09:46:50.035" v="128" actId="1076"/>
          <ac:spMkLst>
            <pc:docMk/>
            <pc:sldMk cId="269734962" sldId="893"/>
            <ac:spMk id="122" creationId="{00000000-0000-0000-0000-000000000000}"/>
          </ac:spMkLst>
        </pc:spChg>
        <pc:spChg chg="mod">
          <ac:chgData name="Nhan Phan" userId="b657d7a11bcbda97" providerId="LiveId" clId="{FA973FAA-FC27-46FE-B05D-768937AFBEC7}" dt="2023-08-13T09:46:50.035" v="128" actId="1076"/>
          <ac:spMkLst>
            <pc:docMk/>
            <pc:sldMk cId="269734962" sldId="893"/>
            <ac:spMk id="123" creationId="{00000000-0000-0000-0000-000000000000}"/>
          </ac:spMkLst>
        </pc:spChg>
        <pc:spChg chg="mod">
          <ac:chgData name="Nhan Phan" userId="b657d7a11bcbda97" providerId="LiveId" clId="{FA973FAA-FC27-46FE-B05D-768937AFBEC7}" dt="2023-08-13T09:46:50.035" v="128" actId="1076"/>
          <ac:spMkLst>
            <pc:docMk/>
            <pc:sldMk cId="269734962" sldId="893"/>
            <ac:spMk id="124" creationId="{00000000-0000-0000-0000-000000000000}"/>
          </ac:spMkLst>
        </pc:spChg>
        <pc:grpChg chg="mod">
          <ac:chgData name="Nhan Phan" userId="b657d7a11bcbda97" providerId="LiveId" clId="{FA973FAA-FC27-46FE-B05D-768937AFBEC7}" dt="2023-08-13T09:47:05.958" v="131" actId="1076"/>
          <ac:grpSpMkLst>
            <pc:docMk/>
            <pc:sldMk cId="269734962" sldId="893"/>
            <ac:grpSpMk id="7" creationId="{8E7AD7DD-F4E3-E87F-9078-2F6D017BE140}"/>
          </ac:grpSpMkLst>
        </pc:grpChg>
        <pc:grpChg chg="mod">
          <ac:chgData name="Nhan Phan" userId="b657d7a11bcbda97" providerId="LiveId" clId="{FA973FAA-FC27-46FE-B05D-768937AFBEC7}" dt="2023-08-13T09:46:50.035" v="128" actId="1076"/>
          <ac:grpSpMkLst>
            <pc:docMk/>
            <pc:sldMk cId="269734962" sldId="893"/>
            <ac:grpSpMk id="8" creationId="{9DDCBE73-D771-3BB2-FFD0-E51BB2B18C32}"/>
          </ac:grpSpMkLst>
        </pc:grpChg>
        <pc:grpChg chg="mod">
          <ac:chgData name="Nhan Phan" userId="b657d7a11bcbda97" providerId="LiveId" clId="{FA973FAA-FC27-46FE-B05D-768937AFBEC7}" dt="2023-08-13T09:47:02.842" v="130" actId="1076"/>
          <ac:grpSpMkLst>
            <pc:docMk/>
            <pc:sldMk cId="269734962" sldId="893"/>
            <ac:grpSpMk id="10" creationId="{88789B96-013D-FAB4-28F0-6AB098CF34A4}"/>
          </ac:grpSpMkLst>
        </pc:grpChg>
        <pc:grpChg chg="mod">
          <ac:chgData name="Nhan Phan" userId="b657d7a11bcbda97" providerId="LiveId" clId="{FA973FAA-FC27-46FE-B05D-768937AFBEC7}" dt="2023-08-13T09:46:42.029" v="126" actId="1076"/>
          <ac:grpSpMkLst>
            <pc:docMk/>
            <pc:sldMk cId="269734962" sldId="893"/>
            <ac:grpSpMk id="11" creationId="{2E3AC769-933D-51C9-EBDE-95ACE9E1DA69}"/>
          </ac:grpSpMkLst>
        </pc:grpChg>
        <pc:grpChg chg="mod">
          <ac:chgData name="Nhan Phan" userId="b657d7a11bcbda97" providerId="LiveId" clId="{FA973FAA-FC27-46FE-B05D-768937AFBEC7}" dt="2023-08-13T09:47:02.842" v="130" actId="1076"/>
          <ac:grpSpMkLst>
            <pc:docMk/>
            <pc:sldMk cId="269734962" sldId="893"/>
            <ac:grpSpMk id="12" creationId="{F381EDA2-8B40-21F0-5E85-25D67AA741E8}"/>
          </ac:grpSpMkLst>
        </pc:grpChg>
        <pc:grpChg chg="mod">
          <ac:chgData name="Nhan Phan" userId="b657d7a11bcbda97" providerId="LiveId" clId="{FA973FAA-FC27-46FE-B05D-768937AFBEC7}" dt="2023-08-13T09:47:02.842" v="130" actId="1076"/>
          <ac:grpSpMkLst>
            <pc:docMk/>
            <pc:sldMk cId="269734962" sldId="893"/>
            <ac:grpSpMk id="14" creationId="{93BBBFBD-DD80-7850-B82B-26BDC87CC122}"/>
          </ac:grpSpMkLst>
        </pc:grpChg>
        <pc:grpChg chg="mod">
          <ac:chgData name="Nhan Phan" userId="b657d7a11bcbda97" providerId="LiveId" clId="{FA973FAA-FC27-46FE-B05D-768937AFBEC7}" dt="2023-08-13T09:46:50.035" v="128" actId="1076"/>
          <ac:grpSpMkLst>
            <pc:docMk/>
            <pc:sldMk cId="269734962" sldId="893"/>
            <ac:grpSpMk id="68" creationId="{CA5B8902-0BC7-F936-EB49-2218882FD3A1}"/>
          </ac:grpSpMkLst>
        </pc:grpChg>
        <pc:grpChg chg="mod">
          <ac:chgData name="Nhan Phan" userId="b657d7a11bcbda97" providerId="LiveId" clId="{FA973FAA-FC27-46FE-B05D-768937AFBEC7}" dt="2023-08-13T09:46:50.035" v="128" actId="1076"/>
          <ac:grpSpMkLst>
            <pc:docMk/>
            <pc:sldMk cId="269734962" sldId="893"/>
            <ac:grpSpMk id="78" creationId="{008BDE2A-D85F-8986-0A53-9D6BBF1D0B62}"/>
          </ac:grpSpMkLst>
        </pc:grpChg>
        <pc:grpChg chg="mod">
          <ac:chgData name="Nhan Phan" userId="b657d7a11bcbda97" providerId="LiveId" clId="{FA973FAA-FC27-46FE-B05D-768937AFBEC7}" dt="2023-08-13T09:46:42.029" v="126" actId="1076"/>
          <ac:grpSpMkLst>
            <pc:docMk/>
            <pc:sldMk cId="269734962" sldId="893"/>
            <ac:grpSpMk id="82" creationId="{34F7B0D0-4951-96D6-5A46-877C7491A2BC}"/>
          </ac:grpSpMkLst>
        </pc:grpChg>
        <pc:grpChg chg="mod">
          <ac:chgData name="Nhan Phan" userId="b657d7a11bcbda97" providerId="LiveId" clId="{FA973FAA-FC27-46FE-B05D-768937AFBEC7}" dt="2023-08-13T09:46:42.029" v="126" actId="1076"/>
          <ac:grpSpMkLst>
            <pc:docMk/>
            <pc:sldMk cId="269734962" sldId="893"/>
            <ac:grpSpMk id="84" creationId="{F68B4776-D7B1-D7FA-3D37-03F850E9DF49}"/>
          </ac:grpSpMkLst>
        </pc:grpChg>
        <pc:grpChg chg="mod">
          <ac:chgData name="Nhan Phan" userId="b657d7a11bcbda97" providerId="LiveId" clId="{FA973FAA-FC27-46FE-B05D-768937AFBEC7}" dt="2023-08-13T09:46:50.035" v="128" actId="1076"/>
          <ac:grpSpMkLst>
            <pc:docMk/>
            <pc:sldMk cId="269734962" sldId="893"/>
            <ac:grpSpMk id="121" creationId="{00000000-0000-0000-0000-000000000000}"/>
          </ac:grpSpMkLst>
        </pc:grpChg>
        <pc:grpChg chg="mod">
          <ac:chgData name="Nhan Phan" userId="b657d7a11bcbda97" providerId="LiveId" clId="{FA973FAA-FC27-46FE-B05D-768937AFBEC7}" dt="2023-08-13T09:46:46.348" v="127" actId="1076"/>
          <ac:grpSpMkLst>
            <pc:docMk/>
            <pc:sldMk cId="269734962" sldId="893"/>
            <ac:grpSpMk id="145" creationId="{00000000-0000-0000-0000-000000000000}"/>
          </ac:grpSpMkLst>
        </pc:grpChg>
        <pc:picChg chg="mod">
          <ac:chgData name="Nhan Phan" userId="b657d7a11bcbda97" providerId="LiveId" clId="{FA973FAA-FC27-46FE-B05D-768937AFBEC7}" dt="2023-08-13T09:47:02.842" v="130" actId="1076"/>
          <ac:picMkLst>
            <pc:docMk/>
            <pc:sldMk cId="269734962" sldId="893"/>
            <ac:picMk id="3" creationId="{CB839E57-D502-CBDB-ABC1-F68AD29644A1}"/>
          </ac:picMkLst>
        </pc:picChg>
        <pc:picChg chg="mod">
          <ac:chgData name="Nhan Phan" userId="b657d7a11bcbda97" providerId="LiveId" clId="{FA973FAA-FC27-46FE-B05D-768937AFBEC7}" dt="2023-08-13T09:46:50.035" v="128" actId="1076"/>
          <ac:picMkLst>
            <pc:docMk/>
            <pc:sldMk cId="269734962" sldId="893"/>
            <ac:picMk id="1028" creationId="{475309EB-206F-DE7A-FFC7-939E2FCA26D6}"/>
          </ac:picMkLst>
        </pc:picChg>
        <pc:picChg chg="mod">
          <ac:chgData name="Nhan Phan" userId="b657d7a11bcbda97" providerId="LiveId" clId="{FA973FAA-FC27-46FE-B05D-768937AFBEC7}" dt="2023-08-13T09:46:42.029" v="126" actId="1076"/>
          <ac:picMkLst>
            <pc:docMk/>
            <pc:sldMk cId="269734962" sldId="893"/>
            <ac:picMk id="1030" creationId="{ED785A22-F2CD-7A48-547B-0666C134AA96}"/>
          </ac:picMkLst>
        </pc:picChg>
        <pc:picChg chg="mod">
          <ac:chgData name="Nhan Phan" userId="b657d7a11bcbda97" providerId="LiveId" clId="{FA973FAA-FC27-46FE-B05D-768937AFBEC7}" dt="2023-08-13T09:47:02.842" v="130" actId="1076"/>
          <ac:picMkLst>
            <pc:docMk/>
            <pc:sldMk cId="269734962" sldId="893"/>
            <ac:picMk id="4102" creationId="{2F396CE1-4659-E431-C079-774C5B7B1DEF}"/>
          </ac:picMkLst>
        </pc:picChg>
      </pc:sldChg>
      <pc:sldChg chg="addSp modSp mod modAnim modNotesTx">
        <pc:chgData name="Nhan Phan" userId="b657d7a11bcbda97" providerId="LiveId" clId="{FA973FAA-FC27-46FE-B05D-768937AFBEC7}" dt="2023-08-14T20:09:06.025" v="735" actId="20577"/>
        <pc:sldMkLst>
          <pc:docMk/>
          <pc:sldMk cId="4068388323" sldId="894"/>
        </pc:sldMkLst>
        <pc:spChg chg="mod">
          <ac:chgData name="Nhan Phan" userId="b657d7a11bcbda97" providerId="LiveId" clId="{FA973FAA-FC27-46FE-B05D-768937AFBEC7}" dt="2023-08-14T02:00:44.899" v="325" actId="1076"/>
          <ac:spMkLst>
            <pc:docMk/>
            <pc:sldMk cId="4068388323" sldId="894"/>
            <ac:spMk id="7" creationId="{FBC5EF4E-60D8-486B-6409-7DA40C5884F8}"/>
          </ac:spMkLst>
        </pc:spChg>
        <pc:spChg chg="mod">
          <ac:chgData name="Nhan Phan" userId="b657d7a11bcbda97" providerId="LiveId" clId="{FA973FAA-FC27-46FE-B05D-768937AFBEC7}" dt="2023-08-14T02:00:55.943" v="326" actId="1076"/>
          <ac:spMkLst>
            <pc:docMk/>
            <pc:sldMk cId="4068388323" sldId="894"/>
            <ac:spMk id="12" creationId="{01194626-FCE2-526A-1CEF-85F84715DC9C}"/>
          </ac:spMkLst>
        </pc:spChg>
        <pc:spChg chg="mod">
          <ac:chgData name="Nhan Phan" userId="b657d7a11bcbda97" providerId="LiveId" clId="{FA973FAA-FC27-46FE-B05D-768937AFBEC7}" dt="2023-08-14T02:00:44.899" v="325" actId="1076"/>
          <ac:spMkLst>
            <pc:docMk/>
            <pc:sldMk cId="4068388323" sldId="894"/>
            <ac:spMk id="33" creationId="{AE23BF36-5206-A48B-FB63-04973B01B657}"/>
          </ac:spMkLst>
        </pc:spChg>
        <pc:spChg chg="mod">
          <ac:chgData name="Nhan Phan" userId="b657d7a11bcbda97" providerId="LiveId" clId="{FA973FAA-FC27-46FE-B05D-768937AFBEC7}" dt="2023-08-14T02:00:44.899" v="325" actId="1076"/>
          <ac:spMkLst>
            <pc:docMk/>
            <pc:sldMk cId="4068388323" sldId="894"/>
            <ac:spMk id="38" creationId="{26FB1812-1790-A5AE-E3FD-36BEFE10CB20}"/>
          </ac:spMkLst>
        </pc:spChg>
        <pc:spChg chg="mod">
          <ac:chgData name="Nhan Phan" userId="b657d7a11bcbda97" providerId="LiveId" clId="{FA973FAA-FC27-46FE-B05D-768937AFBEC7}" dt="2023-08-14T02:00:44.899" v="325" actId="1076"/>
          <ac:spMkLst>
            <pc:docMk/>
            <pc:sldMk cId="4068388323" sldId="894"/>
            <ac:spMk id="40" creationId="{1D80EE33-9F51-FAB2-260B-153EB8CEF7FB}"/>
          </ac:spMkLst>
        </pc:spChg>
        <pc:spChg chg="mod">
          <ac:chgData name="Nhan Phan" userId="b657d7a11bcbda97" providerId="LiveId" clId="{FA973FAA-FC27-46FE-B05D-768937AFBEC7}" dt="2023-08-14T02:00:44.899" v="325" actId="1076"/>
          <ac:spMkLst>
            <pc:docMk/>
            <pc:sldMk cId="4068388323" sldId="894"/>
            <ac:spMk id="42" creationId="{00000000-0000-0000-0000-000000000000}"/>
          </ac:spMkLst>
        </pc:spChg>
        <pc:spChg chg="mod">
          <ac:chgData name="Nhan Phan" userId="b657d7a11bcbda97" providerId="LiveId" clId="{FA973FAA-FC27-46FE-B05D-768937AFBEC7}" dt="2023-08-14T02:00:44.899" v="325" actId="1076"/>
          <ac:spMkLst>
            <pc:docMk/>
            <pc:sldMk cId="4068388323" sldId="894"/>
            <ac:spMk id="46" creationId="{9AD8ED38-A708-4650-65F7-8008C935C4CC}"/>
          </ac:spMkLst>
        </pc:spChg>
        <pc:spChg chg="mod">
          <ac:chgData name="Nhan Phan" userId="b657d7a11bcbda97" providerId="LiveId" clId="{FA973FAA-FC27-46FE-B05D-768937AFBEC7}" dt="2023-08-14T02:00:44.899" v="325" actId="1076"/>
          <ac:spMkLst>
            <pc:docMk/>
            <pc:sldMk cId="4068388323" sldId="894"/>
            <ac:spMk id="47" creationId="{B9C85737-5730-0281-C932-A0DD7722A27C}"/>
          </ac:spMkLst>
        </pc:spChg>
        <pc:spChg chg="mod">
          <ac:chgData name="Nhan Phan" userId="b657d7a11bcbda97" providerId="LiveId" clId="{FA973FAA-FC27-46FE-B05D-768937AFBEC7}" dt="2023-08-14T02:00:44.899" v="325" actId="1076"/>
          <ac:spMkLst>
            <pc:docMk/>
            <pc:sldMk cId="4068388323" sldId="894"/>
            <ac:spMk id="49" creationId="{117CD2EC-D78C-40A5-FF3F-92C9DC9A2A7B}"/>
          </ac:spMkLst>
        </pc:spChg>
        <pc:spChg chg="mod">
          <ac:chgData name="Nhan Phan" userId="b657d7a11bcbda97" providerId="LiveId" clId="{FA973FAA-FC27-46FE-B05D-768937AFBEC7}" dt="2023-08-14T02:00:44.899" v="325" actId="1076"/>
          <ac:spMkLst>
            <pc:docMk/>
            <pc:sldMk cId="4068388323" sldId="894"/>
            <ac:spMk id="54" creationId="{05E567FA-C59C-4303-252C-894C5187D751}"/>
          </ac:spMkLst>
        </pc:spChg>
        <pc:spChg chg="mod">
          <ac:chgData name="Nhan Phan" userId="b657d7a11bcbda97" providerId="LiveId" clId="{FA973FAA-FC27-46FE-B05D-768937AFBEC7}" dt="2023-08-14T02:00:44.899" v="325" actId="1076"/>
          <ac:spMkLst>
            <pc:docMk/>
            <pc:sldMk cId="4068388323" sldId="894"/>
            <ac:spMk id="55" creationId="{4A295C98-6AE7-F30B-CD1C-88882DB902E3}"/>
          </ac:spMkLst>
        </pc:spChg>
        <pc:spChg chg="mod">
          <ac:chgData name="Nhan Phan" userId="b657d7a11bcbda97" providerId="LiveId" clId="{FA973FAA-FC27-46FE-B05D-768937AFBEC7}" dt="2023-08-14T02:00:44.899" v="325" actId="1076"/>
          <ac:spMkLst>
            <pc:docMk/>
            <pc:sldMk cId="4068388323" sldId="894"/>
            <ac:spMk id="58" creationId="{A6BD1751-DFAC-DCFE-A783-EB6FEC42E8E4}"/>
          </ac:spMkLst>
        </pc:spChg>
        <pc:spChg chg="mod">
          <ac:chgData name="Nhan Phan" userId="b657d7a11bcbda97" providerId="LiveId" clId="{FA973FAA-FC27-46FE-B05D-768937AFBEC7}" dt="2023-08-14T02:00:44.899" v="325" actId="1076"/>
          <ac:spMkLst>
            <pc:docMk/>
            <pc:sldMk cId="4068388323" sldId="894"/>
            <ac:spMk id="59" creationId="{E700F5AD-EE33-915D-0495-C85D3D2FA8DF}"/>
          </ac:spMkLst>
        </pc:spChg>
        <pc:spChg chg="mod">
          <ac:chgData name="Nhan Phan" userId="b657d7a11bcbda97" providerId="LiveId" clId="{FA973FAA-FC27-46FE-B05D-768937AFBEC7}" dt="2023-08-14T02:00:44.899" v="325" actId="1076"/>
          <ac:spMkLst>
            <pc:docMk/>
            <pc:sldMk cId="4068388323" sldId="894"/>
            <ac:spMk id="62" creationId="{B6FC321E-827F-AA8B-B18D-C4EC88BF113B}"/>
          </ac:spMkLst>
        </pc:spChg>
        <pc:spChg chg="mod">
          <ac:chgData name="Nhan Phan" userId="b657d7a11bcbda97" providerId="LiveId" clId="{FA973FAA-FC27-46FE-B05D-768937AFBEC7}" dt="2023-08-14T02:00:44.899" v="325" actId="1076"/>
          <ac:spMkLst>
            <pc:docMk/>
            <pc:sldMk cId="4068388323" sldId="894"/>
            <ac:spMk id="71" creationId="{F24482DB-BB84-50F9-8086-6ADCD9FFD76C}"/>
          </ac:spMkLst>
        </pc:spChg>
        <pc:spChg chg="mod">
          <ac:chgData name="Nhan Phan" userId="b657d7a11bcbda97" providerId="LiveId" clId="{FA973FAA-FC27-46FE-B05D-768937AFBEC7}" dt="2023-08-14T02:00:44.899" v="325" actId="1076"/>
          <ac:spMkLst>
            <pc:docMk/>
            <pc:sldMk cId="4068388323" sldId="894"/>
            <ac:spMk id="72" creationId="{B5D9CE0C-1F04-7D56-2B98-D58346435071}"/>
          </ac:spMkLst>
        </pc:spChg>
        <pc:spChg chg="mod">
          <ac:chgData name="Nhan Phan" userId="b657d7a11bcbda97" providerId="LiveId" clId="{FA973FAA-FC27-46FE-B05D-768937AFBEC7}" dt="2023-08-14T02:00:44.899" v="325" actId="1076"/>
          <ac:spMkLst>
            <pc:docMk/>
            <pc:sldMk cId="4068388323" sldId="894"/>
            <ac:spMk id="73" creationId="{BDC16E54-8EE2-9EB8-2F2D-A302025A7D69}"/>
          </ac:spMkLst>
        </pc:spChg>
        <pc:spChg chg="mod">
          <ac:chgData name="Nhan Phan" userId="b657d7a11bcbda97" providerId="LiveId" clId="{FA973FAA-FC27-46FE-B05D-768937AFBEC7}" dt="2023-08-14T02:00:44.899" v="325" actId="1076"/>
          <ac:spMkLst>
            <pc:docMk/>
            <pc:sldMk cId="4068388323" sldId="894"/>
            <ac:spMk id="76" creationId="{36D4F55C-4EA9-65DB-9B41-B6EBF01A191D}"/>
          </ac:spMkLst>
        </pc:spChg>
        <pc:spChg chg="mod">
          <ac:chgData name="Nhan Phan" userId="b657d7a11bcbda97" providerId="LiveId" clId="{FA973FAA-FC27-46FE-B05D-768937AFBEC7}" dt="2023-08-14T02:00:44.899" v="325" actId="1076"/>
          <ac:spMkLst>
            <pc:docMk/>
            <pc:sldMk cId="4068388323" sldId="894"/>
            <ac:spMk id="77" creationId="{FB461E7B-44F4-052D-8201-2C20AE8E3578}"/>
          </ac:spMkLst>
        </pc:spChg>
        <pc:spChg chg="mod">
          <ac:chgData name="Nhan Phan" userId="b657d7a11bcbda97" providerId="LiveId" clId="{FA973FAA-FC27-46FE-B05D-768937AFBEC7}" dt="2023-08-14T02:00:44.899" v="325" actId="1076"/>
          <ac:spMkLst>
            <pc:docMk/>
            <pc:sldMk cId="4068388323" sldId="894"/>
            <ac:spMk id="78" creationId="{69D39F31-008A-EBFE-EBC4-4AD2D0BCFFCC}"/>
          </ac:spMkLst>
        </pc:spChg>
        <pc:spChg chg="mod">
          <ac:chgData name="Nhan Phan" userId="b657d7a11bcbda97" providerId="LiveId" clId="{FA973FAA-FC27-46FE-B05D-768937AFBEC7}" dt="2023-08-14T02:00:44.899" v="325" actId="1076"/>
          <ac:spMkLst>
            <pc:docMk/>
            <pc:sldMk cId="4068388323" sldId="894"/>
            <ac:spMk id="79" creationId="{C2BD9CB5-2889-10A8-8CF9-83507F6ED722}"/>
          </ac:spMkLst>
        </pc:spChg>
        <pc:spChg chg="mod">
          <ac:chgData name="Nhan Phan" userId="b657d7a11bcbda97" providerId="LiveId" clId="{FA973FAA-FC27-46FE-B05D-768937AFBEC7}" dt="2023-08-14T02:00:44.899" v="325" actId="1076"/>
          <ac:spMkLst>
            <pc:docMk/>
            <pc:sldMk cId="4068388323" sldId="894"/>
            <ac:spMk id="83" creationId="{3AF954F8-BCAE-999B-D986-81BD62ECFE86}"/>
          </ac:spMkLst>
        </pc:spChg>
        <pc:spChg chg="mod">
          <ac:chgData name="Nhan Phan" userId="b657d7a11bcbda97" providerId="LiveId" clId="{FA973FAA-FC27-46FE-B05D-768937AFBEC7}" dt="2023-08-14T02:00:44.899" v="325" actId="1076"/>
          <ac:spMkLst>
            <pc:docMk/>
            <pc:sldMk cId="4068388323" sldId="894"/>
            <ac:spMk id="87" creationId="{00000000-0000-0000-0000-000000000000}"/>
          </ac:spMkLst>
        </pc:spChg>
        <pc:spChg chg="mod">
          <ac:chgData name="Nhan Phan" userId="b657d7a11bcbda97" providerId="LiveId" clId="{FA973FAA-FC27-46FE-B05D-768937AFBEC7}" dt="2023-08-14T02:00:44.899" v="325" actId="1076"/>
          <ac:spMkLst>
            <pc:docMk/>
            <pc:sldMk cId="4068388323" sldId="894"/>
            <ac:spMk id="88" creationId="{00000000-0000-0000-0000-000000000000}"/>
          </ac:spMkLst>
        </pc:spChg>
        <pc:spChg chg="mod">
          <ac:chgData name="Nhan Phan" userId="b657d7a11bcbda97" providerId="LiveId" clId="{FA973FAA-FC27-46FE-B05D-768937AFBEC7}" dt="2023-08-14T02:00:44.899" v="325" actId="1076"/>
          <ac:spMkLst>
            <pc:docMk/>
            <pc:sldMk cId="4068388323" sldId="894"/>
            <ac:spMk id="95" creationId="{00000000-0000-0000-0000-000000000000}"/>
          </ac:spMkLst>
        </pc:spChg>
        <pc:spChg chg="mod">
          <ac:chgData name="Nhan Phan" userId="b657d7a11bcbda97" providerId="LiveId" clId="{FA973FAA-FC27-46FE-B05D-768937AFBEC7}" dt="2023-08-14T02:00:44.899" v="325" actId="1076"/>
          <ac:spMkLst>
            <pc:docMk/>
            <pc:sldMk cId="4068388323" sldId="894"/>
            <ac:spMk id="96" creationId="{00000000-0000-0000-0000-000000000000}"/>
          </ac:spMkLst>
        </pc:spChg>
        <pc:spChg chg="mod">
          <ac:chgData name="Nhan Phan" userId="b657d7a11bcbda97" providerId="LiveId" clId="{FA973FAA-FC27-46FE-B05D-768937AFBEC7}" dt="2023-08-14T02:00:44.899" v="325" actId="1076"/>
          <ac:spMkLst>
            <pc:docMk/>
            <pc:sldMk cId="4068388323" sldId="894"/>
            <ac:spMk id="97" creationId="{00000000-0000-0000-0000-000000000000}"/>
          </ac:spMkLst>
        </pc:spChg>
        <pc:spChg chg="mod">
          <ac:chgData name="Nhan Phan" userId="b657d7a11bcbda97" providerId="LiveId" clId="{FA973FAA-FC27-46FE-B05D-768937AFBEC7}" dt="2023-08-14T02:00:44.899" v="325" actId="1076"/>
          <ac:spMkLst>
            <pc:docMk/>
            <pc:sldMk cId="4068388323" sldId="894"/>
            <ac:spMk id="98" creationId="{00000000-0000-0000-0000-000000000000}"/>
          </ac:spMkLst>
        </pc:spChg>
        <pc:spChg chg="mod">
          <ac:chgData name="Nhan Phan" userId="b657d7a11bcbda97" providerId="LiveId" clId="{FA973FAA-FC27-46FE-B05D-768937AFBEC7}" dt="2023-08-14T02:00:44.899" v="325" actId="1076"/>
          <ac:spMkLst>
            <pc:docMk/>
            <pc:sldMk cId="4068388323" sldId="894"/>
            <ac:spMk id="99" creationId="{00000000-0000-0000-0000-000000000000}"/>
          </ac:spMkLst>
        </pc:spChg>
        <pc:spChg chg="mod">
          <ac:chgData name="Nhan Phan" userId="b657d7a11bcbda97" providerId="LiveId" clId="{FA973FAA-FC27-46FE-B05D-768937AFBEC7}" dt="2023-08-14T02:00:44.899" v="325" actId="1076"/>
          <ac:spMkLst>
            <pc:docMk/>
            <pc:sldMk cId="4068388323" sldId="894"/>
            <ac:spMk id="101" creationId="{9D25672D-2D06-B133-8D90-3933CC107753}"/>
          </ac:spMkLst>
        </pc:spChg>
        <pc:spChg chg="mod">
          <ac:chgData name="Nhan Phan" userId="b657d7a11bcbda97" providerId="LiveId" clId="{FA973FAA-FC27-46FE-B05D-768937AFBEC7}" dt="2023-08-14T02:00:44.899" v="325" actId="1076"/>
          <ac:spMkLst>
            <pc:docMk/>
            <pc:sldMk cId="4068388323" sldId="894"/>
            <ac:spMk id="106" creationId="{00000000-0000-0000-0000-000000000000}"/>
          </ac:spMkLst>
        </pc:spChg>
        <pc:spChg chg="mod">
          <ac:chgData name="Nhan Phan" userId="b657d7a11bcbda97" providerId="LiveId" clId="{FA973FAA-FC27-46FE-B05D-768937AFBEC7}" dt="2023-08-14T02:00:44.899" v="325" actId="1076"/>
          <ac:spMkLst>
            <pc:docMk/>
            <pc:sldMk cId="4068388323" sldId="894"/>
            <ac:spMk id="108" creationId="{A6F712AB-C670-26AD-E304-AD16B5F9F4F9}"/>
          </ac:spMkLst>
        </pc:spChg>
        <pc:spChg chg="mod">
          <ac:chgData name="Nhan Phan" userId="b657d7a11bcbda97" providerId="LiveId" clId="{FA973FAA-FC27-46FE-B05D-768937AFBEC7}" dt="2023-08-14T02:00:44.899" v="325" actId="1076"/>
          <ac:spMkLst>
            <pc:docMk/>
            <pc:sldMk cId="4068388323" sldId="894"/>
            <ac:spMk id="109" creationId="{49BBA3A7-040D-3578-D354-DACC0CF1BDF5}"/>
          </ac:spMkLst>
        </pc:spChg>
        <pc:spChg chg="mod">
          <ac:chgData name="Nhan Phan" userId="b657d7a11bcbda97" providerId="LiveId" clId="{FA973FAA-FC27-46FE-B05D-768937AFBEC7}" dt="2023-08-14T02:00:44.899" v="325" actId="1076"/>
          <ac:spMkLst>
            <pc:docMk/>
            <pc:sldMk cId="4068388323" sldId="894"/>
            <ac:spMk id="110" creationId="{160CA22D-DEA2-3CD5-0DC9-B495E456C3DF}"/>
          </ac:spMkLst>
        </pc:spChg>
        <pc:spChg chg="mod">
          <ac:chgData name="Nhan Phan" userId="b657d7a11bcbda97" providerId="LiveId" clId="{FA973FAA-FC27-46FE-B05D-768937AFBEC7}" dt="2023-08-14T02:00:44.899" v="325" actId="1076"/>
          <ac:spMkLst>
            <pc:docMk/>
            <pc:sldMk cId="4068388323" sldId="894"/>
            <ac:spMk id="111" creationId="{115A9842-23B3-D6A4-7935-9A2CC260810E}"/>
          </ac:spMkLst>
        </pc:spChg>
        <pc:spChg chg="mod">
          <ac:chgData name="Nhan Phan" userId="b657d7a11bcbda97" providerId="LiveId" clId="{FA973FAA-FC27-46FE-B05D-768937AFBEC7}" dt="2023-08-14T02:00:44.899" v="325" actId="1076"/>
          <ac:spMkLst>
            <pc:docMk/>
            <pc:sldMk cId="4068388323" sldId="894"/>
            <ac:spMk id="116" creationId="{3117DC84-BAED-D35F-8A5F-103068B7FEC6}"/>
          </ac:spMkLst>
        </pc:spChg>
        <pc:spChg chg="mod">
          <ac:chgData name="Nhan Phan" userId="b657d7a11bcbda97" providerId="LiveId" clId="{FA973FAA-FC27-46FE-B05D-768937AFBEC7}" dt="2023-08-14T02:00:44.899" v="325" actId="1076"/>
          <ac:spMkLst>
            <pc:docMk/>
            <pc:sldMk cId="4068388323" sldId="894"/>
            <ac:spMk id="117" creationId="{DF9C41B8-52D1-8CD9-6646-1BA1A70E4468}"/>
          </ac:spMkLst>
        </pc:spChg>
        <pc:spChg chg="mod">
          <ac:chgData name="Nhan Phan" userId="b657d7a11bcbda97" providerId="LiveId" clId="{FA973FAA-FC27-46FE-B05D-768937AFBEC7}" dt="2023-08-14T02:00:44.899" v="325" actId="1076"/>
          <ac:spMkLst>
            <pc:docMk/>
            <pc:sldMk cId="4068388323" sldId="894"/>
            <ac:spMk id="118" creationId="{EFCBB180-68E4-F05C-1515-7491071303B4}"/>
          </ac:spMkLst>
        </pc:spChg>
        <pc:spChg chg="mod">
          <ac:chgData name="Nhan Phan" userId="b657d7a11bcbda97" providerId="LiveId" clId="{FA973FAA-FC27-46FE-B05D-768937AFBEC7}" dt="2023-08-14T02:00:44.899" v="325" actId="1076"/>
          <ac:spMkLst>
            <pc:docMk/>
            <pc:sldMk cId="4068388323" sldId="894"/>
            <ac:spMk id="119" creationId="{539B73A8-962E-BD21-FFDC-7748B0548D19}"/>
          </ac:spMkLst>
        </pc:spChg>
        <pc:spChg chg="mod">
          <ac:chgData name="Nhan Phan" userId="b657d7a11bcbda97" providerId="LiveId" clId="{FA973FAA-FC27-46FE-B05D-768937AFBEC7}" dt="2023-08-14T02:00:44.899" v="325" actId="1076"/>
          <ac:spMkLst>
            <pc:docMk/>
            <pc:sldMk cId="4068388323" sldId="894"/>
            <ac:spMk id="120" creationId="{205C6178-8B0B-A3A7-4080-FB7D8008B72C}"/>
          </ac:spMkLst>
        </pc:spChg>
        <pc:spChg chg="mod">
          <ac:chgData name="Nhan Phan" userId="b657d7a11bcbda97" providerId="LiveId" clId="{FA973FAA-FC27-46FE-B05D-768937AFBEC7}" dt="2023-08-14T02:00:44.899" v="325" actId="1076"/>
          <ac:spMkLst>
            <pc:docMk/>
            <pc:sldMk cId="4068388323" sldId="894"/>
            <ac:spMk id="121" creationId="{E362C447-10B4-D1E4-F3F7-FD7FE5EE45E9}"/>
          </ac:spMkLst>
        </pc:spChg>
        <pc:spChg chg="mod">
          <ac:chgData name="Nhan Phan" userId="b657d7a11bcbda97" providerId="LiveId" clId="{FA973FAA-FC27-46FE-B05D-768937AFBEC7}" dt="2023-08-14T02:00:44.899" v="325" actId="1076"/>
          <ac:spMkLst>
            <pc:docMk/>
            <pc:sldMk cId="4068388323" sldId="894"/>
            <ac:spMk id="122" creationId="{F1EF85A6-32B0-3163-5B72-B5F2FB234EC0}"/>
          </ac:spMkLst>
        </pc:spChg>
        <pc:spChg chg="mod">
          <ac:chgData name="Nhan Phan" userId="b657d7a11bcbda97" providerId="LiveId" clId="{FA973FAA-FC27-46FE-B05D-768937AFBEC7}" dt="2023-08-14T02:00:44.899" v="325" actId="1076"/>
          <ac:spMkLst>
            <pc:docMk/>
            <pc:sldMk cId="4068388323" sldId="894"/>
            <ac:spMk id="123" creationId="{BCE2D5DE-EFCE-E48A-F4FE-3EE7C845289E}"/>
          </ac:spMkLst>
        </pc:spChg>
        <pc:spChg chg="mod">
          <ac:chgData name="Nhan Phan" userId="b657d7a11bcbda97" providerId="LiveId" clId="{FA973FAA-FC27-46FE-B05D-768937AFBEC7}" dt="2023-08-14T02:00:44.899" v="325" actId="1076"/>
          <ac:spMkLst>
            <pc:docMk/>
            <pc:sldMk cId="4068388323" sldId="894"/>
            <ac:spMk id="124" creationId="{E45BCFDD-150E-304E-73C8-E3FAF681732F}"/>
          </ac:spMkLst>
        </pc:spChg>
        <pc:spChg chg="mod">
          <ac:chgData name="Nhan Phan" userId="b657d7a11bcbda97" providerId="LiveId" clId="{FA973FAA-FC27-46FE-B05D-768937AFBEC7}" dt="2023-08-14T02:00:44.899" v="325" actId="1076"/>
          <ac:spMkLst>
            <pc:docMk/>
            <pc:sldMk cId="4068388323" sldId="894"/>
            <ac:spMk id="125" creationId="{B327D68C-702C-F3C5-C3DD-9A9C65602299}"/>
          </ac:spMkLst>
        </pc:spChg>
        <pc:spChg chg="mod">
          <ac:chgData name="Nhan Phan" userId="b657d7a11bcbda97" providerId="LiveId" clId="{FA973FAA-FC27-46FE-B05D-768937AFBEC7}" dt="2023-08-14T02:00:44.899" v="325" actId="1076"/>
          <ac:spMkLst>
            <pc:docMk/>
            <pc:sldMk cId="4068388323" sldId="894"/>
            <ac:spMk id="126" creationId="{51D26237-5F5F-30BF-9453-9B965C899D85}"/>
          </ac:spMkLst>
        </pc:spChg>
        <pc:spChg chg="mod">
          <ac:chgData name="Nhan Phan" userId="b657d7a11bcbda97" providerId="LiveId" clId="{FA973FAA-FC27-46FE-B05D-768937AFBEC7}" dt="2023-08-14T02:00:44.899" v="325" actId="1076"/>
          <ac:spMkLst>
            <pc:docMk/>
            <pc:sldMk cId="4068388323" sldId="894"/>
            <ac:spMk id="127" creationId="{0C804BCF-2DEA-258A-D557-D731D884C27A}"/>
          </ac:spMkLst>
        </pc:spChg>
        <pc:spChg chg="mod">
          <ac:chgData name="Nhan Phan" userId="b657d7a11bcbda97" providerId="LiveId" clId="{FA973FAA-FC27-46FE-B05D-768937AFBEC7}" dt="2023-08-14T02:00:44.899" v="325" actId="1076"/>
          <ac:spMkLst>
            <pc:docMk/>
            <pc:sldMk cId="4068388323" sldId="894"/>
            <ac:spMk id="1024" creationId="{D91A3BBD-C46E-CE65-D14B-767FE76FA722}"/>
          </ac:spMkLst>
        </pc:spChg>
        <pc:spChg chg="mod">
          <ac:chgData name="Nhan Phan" userId="b657d7a11bcbda97" providerId="LiveId" clId="{FA973FAA-FC27-46FE-B05D-768937AFBEC7}" dt="2023-08-14T02:00:44.899" v="325" actId="1076"/>
          <ac:spMkLst>
            <pc:docMk/>
            <pc:sldMk cId="4068388323" sldId="894"/>
            <ac:spMk id="1025" creationId="{A7845A91-A943-2A83-8B05-CA0849721469}"/>
          </ac:spMkLst>
        </pc:spChg>
        <pc:spChg chg="mod">
          <ac:chgData name="Nhan Phan" userId="b657d7a11bcbda97" providerId="LiveId" clId="{FA973FAA-FC27-46FE-B05D-768937AFBEC7}" dt="2023-08-14T02:00:44.899" v="325" actId="1076"/>
          <ac:spMkLst>
            <pc:docMk/>
            <pc:sldMk cId="4068388323" sldId="894"/>
            <ac:spMk id="1027" creationId="{050BE195-3662-8092-3403-92AB56886E51}"/>
          </ac:spMkLst>
        </pc:spChg>
        <pc:spChg chg="mod">
          <ac:chgData name="Nhan Phan" userId="b657d7a11bcbda97" providerId="LiveId" clId="{FA973FAA-FC27-46FE-B05D-768937AFBEC7}" dt="2023-08-14T02:00:44.899" v="325" actId="1076"/>
          <ac:spMkLst>
            <pc:docMk/>
            <pc:sldMk cId="4068388323" sldId="894"/>
            <ac:spMk id="1029" creationId="{56B51FC5-8C28-EE29-6E7C-E7DF04FA1834}"/>
          </ac:spMkLst>
        </pc:spChg>
        <pc:spChg chg="mod">
          <ac:chgData name="Nhan Phan" userId="b657d7a11bcbda97" providerId="LiveId" clId="{FA973FAA-FC27-46FE-B05D-768937AFBEC7}" dt="2023-08-14T02:00:44.899" v="325" actId="1076"/>
          <ac:spMkLst>
            <pc:docMk/>
            <pc:sldMk cId="4068388323" sldId="894"/>
            <ac:spMk id="1030" creationId="{555C1C3B-4EF2-229A-6DE5-9373CD393233}"/>
          </ac:spMkLst>
        </pc:spChg>
        <pc:spChg chg="mod">
          <ac:chgData name="Nhan Phan" userId="b657d7a11bcbda97" providerId="LiveId" clId="{FA973FAA-FC27-46FE-B05D-768937AFBEC7}" dt="2023-08-14T02:00:44.899" v="325" actId="1076"/>
          <ac:spMkLst>
            <pc:docMk/>
            <pc:sldMk cId="4068388323" sldId="894"/>
            <ac:spMk id="1031" creationId="{33AE13BE-1370-F0F4-FD0E-6873A46EB684}"/>
          </ac:spMkLst>
        </pc:spChg>
        <pc:spChg chg="mod">
          <ac:chgData name="Nhan Phan" userId="b657d7a11bcbda97" providerId="LiveId" clId="{FA973FAA-FC27-46FE-B05D-768937AFBEC7}" dt="2023-08-14T02:00:44.899" v="325" actId="1076"/>
          <ac:spMkLst>
            <pc:docMk/>
            <pc:sldMk cId="4068388323" sldId="894"/>
            <ac:spMk id="1032" creationId="{3E4114C5-0DF0-16A6-2E99-14D96A488C68}"/>
          </ac:spMkLst>
        </pc:spChg>
        <pc:spChg chg="mod">
          <ac:chgData name="Nhan Phan" userId="b657d7a11bcbda97" providerId="LiveId" clId="{FA973FAA-FC27-46FE-B05D-768937AFBEC7}" dt="2023-08-14T02:00:44.899" v="325" actId="1076"/>
          <ac:spMkLst>
            <pc:docMk/>
            <pc:sldMk cId="4068388323" sldId="894"/>
            <ac:spMk id="1033" creationId="{83333E67-7A87-E460-01BB-903AC9319848}"/>
          </ac:spMkLst>
        </pc:spChg>
        <pc:spChg chg="mod">
          <ac:chgData name="Nhan Phan" userId="b657d7a11bcbda97" providerId="LiveId" clId="{FA973FAA-FC27-46FE-B05D-768937AFBEC7}" dt="2023-08-14T02:00:44.899" v="325" actId="1076"/>
          <ac:spMkLst>
            <pc:docMk/>
            <pc:sldMk cId="4068388323" sldId="894"/>
            <ac:spMk id="1034" creationId="{AAEAB303-C068-AE5D-C642-D44971C10CE3}"/>
          </ac:spMkLst>
        </pc:spChg>
        <pc:spChg chg="mod">
          <ac:chgData name="Nhan Phan" userId="b657d7a11bcbda97" providerId="LiveId" clId="{FA973FAA-FC27-46FE-B05D-768937AFBEC7}" dt="2023-08-14T02:00:44.899" v="325" actId="1076"/>
          <ac:spMkLst>
            <pc:docMk/>
            <pc:sldMk cId="4068388323" sldId="894"/>
            <ac:spMk id="1035" creationId="{AA114F24-EADD-C464-3E62-28A1A16E6DDC}"/>
          </ac:spMkLst>
        </pc:spChg>
        <pc:spChg chg="mod">
          <ac:chgData name="Nhan Phan" userId="b657d7a11bcbda97" providerId="LiveId" clId="{FA973FAA-FC27-46FE-B05D-768937AFBEC7}" dt="2023-08-14T02:00:44.899" v="325" actId="1076"/>
          <ac:spMkLst>
            <pc:docMk/>
            <pc:sldMk cId="4068388323" sldId="894"/>
            <ac:spMk id="1036" creationId="{162F7420-738A-2AC9-8FE0-3113AA6D4462}"/>
          </ac:spMkLst>
        </pc:spChg>
        <pc:spChg chg="mod">
          <ac:chgData name="Nhan Phan" userId="b657d7a11bcbda97" providerId="LiveId" clId="{FA973FAA-FC27-46FE-B05D-768937AFBEC7}" dt="2023-08-14T02:00:44.899" v="325" actId="1076"/>
          <ac:spMkLst>
            <pc:docMk/>
            <pc:sldMk cId="4068388323" sldId="894"/>
            <ac:spMk id="1037" creationId="{FB11A096-4CD7-B832-AE2A-CE1D4940464C}"/>
          </ac:spMkLst>
        </pc:spChg>
        <pc:spChg chg="mod">
          <ac:chgData name="Nhan Phan" userId="b657d7a11bcbda97" providerId="LiveId" clId="{FA973FAA-FC27-46FE-B05D-768937AFBEC7}" dt="2023-08-14T02:00:44.899" v="325" actId="1076"/>
          <ac:spMkLst>
            <pc:docMk/>
            <pc:sldMk cId="4068388323" sldId="894"/>
            <ac:spMk id="1038" creationId="{26683DE5-9BA5-EA32-A478-C7CBF3B6219A}"/>
          </ac:spMkLst>
        </pc:spChg>
        <pc:spChg chg="mod">
          <ac:chgData name="Nhan Phan" userId="b657d7a11bcbda97" providerId="LiveId" clId="{FA973FAA-FC27-46FE-B05D-768937AFBEC7}" dt="2023-08-14T02:00:44.899" v="325" actId="1076"/>
          <ac:spMkLst>
            <pc:docMk/>
            <pc:sldMk cId="4068388323" sldId="894"/>
            <ac:spMk id="1039" creationId="{EFFCCF38-7C7E-DF04-E5B0-3441670A442E}"/>
          </ac:spMkLst>
        </pc:spChg>
        <pc:spChg chg="mod">
          <ac:chgData name="Nhan Phan" userId="b657d7a11bcbda97" providerId="LiveId" clId="{FA973FAA-FC27-46FE-B05D-768937AFBEC7}" dt="2023-08-14T02:00:44.899" v="325" actId="1076"/>
          <ac:spMkLst>
            <pc:docMk/>
            <pc:sldMk cId="4068388323" sldId="894"/>
            <ac:spMk id="1040" creationId="{A18B2B1E-DC9A-8A32-66B0-25CEB1D61F53}"/>
          </ac:spMkLst>
        </pc:spChg>
        <pc:spChg chg="mod">
          <ac:chgData name="Nhan Phan" userId="b657d7a11bcbda97" providerId="LiveId" clId="{FA973FAA-FC27-46FE-B05D-768937AFBEC7}" dt="2023-08-14T02:00:44.899" v="325" actId="1076"/>
          <ac:spMkLst>
            <pc:docMk/>
            <pc:sldMk cId="4068388323" sldId="894"/>
            <ac:spMk id="1041" creationId="{BE2F9DCB-B4B6-597E-A8FF-D0217E7B16DB}"/>
          </ac:spMkLst>
        </pc:spChg>
        <pc:spChg chg="mod">
          <ac:chgData name="Nhan Phan" userId="b657d7a11bcbda97" providerId="LiveId" clId="{FA973FAA-FC27-46FE-B05D-768937AFBEC7}" dt="2023-08-14T02:00:44.899" v="325" actId="1076"/>
          <ac:spMkLst>
            <pc:docMk/>
            <pc:sldMk cId="4068388323" sldId="894"/>
            <ac:spMk id="1042" creationId="{407FE084-9B59-2FF6-09F6-4768724C157A}"/>
          </ac:spMkLst>
        </pc:spChg>
        <pc:spChg chg="mod">
          <ac:chgData name="Nhan Phan" userId="b657d7a11bcbda97" providerId="LiveId" clId="{FA973FAA-FC27-46FE-B05D-768937AFBEC7}" dt="2023-08-14T02:00:44.899" v="325" actId="1076"/>
          <ac:spMkLst>
            <pc:docMk/>
            <pc:sldMk cId="4068388323" sldId="894"/>
            <ac:spMk id="1043" creationId="{7BA3D77A-7DCD-E550-D3C8-0AB3977AC227}"/>
          </ac:spMkLst>
        </pc:spChg>
        <pc:spChg chg="mod">
          <ac:chgData name="Nhan Phan" userId="b657d7a11bcbda97" providerId="LiveId" clId="{FA973FAA-FC27-46FE-B05D-768937AFBEC7}" dt="2023-08-14T02:00:44.899" v="325" actId="1076"/>
          <ac:spMkLst>
            <pc:docMk/>
            <pc:sldMk cId="4068388323" sldId="894"/>
            <ac:spMk id="1044" creationId="{7A40BF58-4F23-7118-5189-7086D98E3A3B}"/>
          </ac:spMkLst>
        </pc:spChg>
        <pc:spChg chg="mod">
          <ac:chgData name="Nhan Phan" userId="b657d7a11bcbda97" providerId="LiveId" clId="{FA973FAA-FC27-46FE-B05D-768937AFBEC7}" dt="2023-08-14T02:00:44.899" v="325" actId="1076"/>
          <ac:spMkLst>
            <pc:docMk/>
            <pc:sldMk cId="4068388323" sldId="894"/>
            <ac:spMk id="1045" creationId="{20F7BB5A-FC95-527C-DF0B-EE076E72A956}"/>
          </ac:spMkLst>
        </pc:spChg>
        <pc:spChg chg="mod">
          <ac:chgData name="Nhan Phan" userId="b657d7a11bcbda97" providerId="LiveId" clId="{FA973FAA-FC27-46FE-B05D-768937AFBEC7}" dt="2023-08-14T02:00:44.899" v="325" actId="1076"/>
          <ac:spMkLst>
            <pc:docMk/>
            <pc:sldMk cId="4068388323" sldId="894"/>
            <ac:spMk id="1046" creationId="{E1476371-1390-6E08-FC95-0EF933A66E28}"/>
          </ac:spMkLst>
        </pc:spChg>
        <pc:spChg chg="mod">
          <ac:chgData name="Nhan Phan" userId="b657d7a11bcbda97" providerId="LiveId" clId="{FA973FAA-FC27-46FE-B05D-768937AFBEC7}" dt="2023-08-14T02:00:44.899" v="325" actId="1076"/>
          <ac:spMkLst>
            <pc:docMk/>
            <pc:sldMk cId="4068388323" sldId="894"/>
            <ac:spMk id="1047" creationId="{239B3F86-FED3-5DEE-CD80-12686DCF0A7C}"/>
          </ac:spMkLst>
        </pc:spChg>
        <pc:spChg chg="mod">
          <ac:chgData name="Nhan Phan" userId="b657d7a11bcbda97" providerId="LiveId" clId="{FA973FAA-FC27-46FE-B05D-768937AFBEC7}" dt="2023-08-14T02:00:44.899" v="325" actId="1076"/>
          <ac:spMkLst>
            <pc:docMk/>
            <pc:sldMk cId="4068388323" sldId="894"/>
            <ac:spMk id="1048" creationId="{FB672684-CB78-1CC9-52BE-E6E8862FB88E}"/>
          </ac:spMkLst>
        </pc:spChg>
        <pc:spChg chg="mod">
          <ac:chgData name="Nhan Phan" userId="b657d7a11bcbda97" providerId="LiveId" clId="{FA973FAA-FC27-46FE-B05D-768937AFBEC7}" dt="2023-08-14T02:00:44.899" v="325" actId="1076"/>
          <ac:spMkLst>
            <pc:docMk/>
            <pc:sldMk cId="4068388323" sldId="894"/>
            <ac:spMk id="1049" creationId="{320BDD76-B33E-DDAE-36FE-E08CD4992E34}"/>
          </ac:spMkLst>
        </pc:spChg>
        <pc:spChg chg="mod">
          <ac:chgData name="Nhan Phan" userId="b657d7a11bcbda97" providerId="LiveId" clId="{FA973FAA-FC27-46FE-B05D-768937AFBEC7}" dt="2023-08-14T02:00:44.899" v="325" actId="1076"/>
          <ac:spMkLst>
            <pc:docMk/>
            <pc:sldMk cId="4068388323" sldId="894"/>
            <ac:spMk id="1050" creationId="{B0B0B6F8-5A46-F5D9-BEC0-F09CDF451908}"/>
          </ac:spMkLst>
        </pc:spChg>
        <pc:spChg chg="mod">
          <ac:chgData name="Nhan Phan" userId="b657d7a11bcbda97" providerId="LiveId" clId="{FA973FAA-FC27-46FE-B05D-768937AFBEC7}" dt="2023-08-14T02:00:44.899" v="325" actId="1076"/>
          <ac:spMkLst>
            <pc:docMk/>
            <pc:sldMk cId="4068388323" sldId="894"/>
            <ac:spMk id="1051" creationId="{D4CA3E13-25FD-9314-0BC9-9BAD60CD6BE1}"/>
          </ac:spMkLst>
        </pc:spChg>
        <pc:spChg chg="mod">
          <ac:chgData name="Nhan Phan" userId="b657d7a11bcbda97" providerId="LiveId" clId="{FA973FAA-FC27-46FE-B05D-768937AFBEC7}" dt="2023-08-14T02:00:44.899" v="325" actId="1076"/>
          <ac:spMkLst>
            <pc:docMk/>
            <pc:sldMk cId="4068388323" sldId="894"/>
            <ac:spMk id="1052" creationId="{7121851A-8822-D020-600D-F419FB7A948D}"/>
          </ac:spMkLst>
        </pc:spChg>
        <pc:spChg chg="mod">
          <ac:chgData name="Nhan Phan" userId="b657d7a11bcbda97" providerId="LiveId" clId="{FA973FAA-FC27-46FE-B05D-768937AFBEC7}" dt="2023-08-14T02:00:44.899" v="325" actId="1076"/>
          <ac:spMkLst>
            <pc:docMk/>
            <pc:sldMk cId="4068388323" sldId="894"/>
            <ac:spMk id="1053" creationId="{B7C42386-A676-CB10-829C-D177ED265F40}"/>
          </ac:spMkLst>
        </pc:spChg>
        <pc:spChg chg="mod">
          <ac:chgData name="Nhan Phan" userId="b657d7a11bcbda97" providerId="LiveId" clId="{FA973FAA-FC27-46FE-B05D-768937AFBEC7}" dt="2023-08-14T02:00:44.899" v="325" actId="1076"/>
          <ac:spMkLst>
            <pc:docMk/>
            <pc:sldMk cId="4068388323" sldId="894"/>
            <ac:spMk id="1054" creationId="{C9077C2A-37A0-3BB5-7AE3-3D64C88CF420}"/>
          </ac:spMkLst>
        </pc:spChg>
        <pc:spChg chg="mod">
          <ac:chgData name="Nhan Phan" userId="b657d7a11bcbda97" providerId="LiveId" clId="{FA973FAA-FC27-46FE-B05D-768937AFBEC7}" dt="2023-08-14T02:00:44.899" v="325" actId="1076"/>
          <ac:spMkLst>
            <pc:docMk/>
            <pc:sldMk cId="4068388323" sldId="894"/>
            <ac:spMk id="1055" creationId="{F1B67B11-C8B2-045E-934E-3ECB43E0FFB0}"/>
          </ac:spMkLst>
        </pc:spChg>
        <pc:spChg chg="mod">
          <ac:chgData name="Nhan Phan" userId="b657d7a11bcbda97" providerId="LiveId" clId="{FA973FAA-FC27-46FE-B05D-768937AFBEC7}" dt="2023-08-14T02:00:44.899" v="325" actId="1076"/>
          <ac:spMkLst>
            <pc:docMk/>
            <pc:sldMk cId="4068388323" sldId="894"/>
            <ac:spMk id="1056" creationId="{99F76B23-6713-9B24-BF62-41A283D2B0EB}"/>
          </ac:spMkLst>
        </pc:spChg>
        <pc:spChg chg="mod">
          <ac:chgData name="Nhan Phan" userId="b657d7a11bcbda97" providerId="LiveId" clId="{FA973FAA-FC27-46FE-B05D-768937AFBEC7}" dt="2023-08-14T02:00:44.899" v="325" actId="1076"/>
          <ac:spMkLst>
            <pc:docMk/>
            <pc:sldMk cId="4068388323" sldId="894"/>
            <ac:spMk id="1057" creationId="{4B43E0AB-5D34-C27D-43A8-F3D66646E703}"/>
          </ac:spMkLst>
        </pc:spChg>
        <pc:spChg chg="mod">
          <ac:chgData name="Nhan Phan" userId="b657d7a11bcbda97" providerId="LiveId" clId="{FA973FAA-FC27-46FE-B05D-768937AFBEC7}" dt="2023-08-14T02:00:44.899" v="325" actId="1076"/>
          <ac:spMkLst>
            <pc:docMk/>
            <pc:sldMk cId="4068388323" sldId="894"/>
            <ac:spMk id="1058" creationId="{3140B6F2-FFCE-A9F9-903F-A35C6F51770F}"/>
          </ac:spMkLst>
        </pc:spChg>
        <pc:spChg chg="mod">
          <ac:chgData name="Nhan Phan" userId="b657d7a11bcbda97" providerId="LiveId" clId="{FA973FAA-FC27-46FE-B05D-768937AFBEC7}" dt="2023-08-14T02:00:44.899" v="325" actId="1076"/>
          <ac:spMkLst>
            <pc:docMk/>
            <pc:sldMk cId="4068388323" sldId="894"/>
            <ac:spMk id="1059" creationId="{398528A7-A0A4-3171-2199-37D0F10894C1}"/>
          </ac:spMkLst>
        </pc:spChg>
        <pc:spChg chg="mod">
          <ac:chgData name="Nhan Phan" userId="b657d7a11bcbda97" providerId="LiveId" clId="{FA973FAA-FC27-46FE-B05D-768937AFBEC7}" dt="2023-08-14T02:00:44.899" v="325" actId="1076"/>
          <ac:spMkLst>
            <pc:docMk/>
            <pc:sldMk cId="4068388323" sldId="894"/>
            <ac:spMk id="1060" creationId="{2CF53CB5-5709-AAC8-E639-07EBF3265767}"/>
          </ac:spMkLst>
        </pc:spChg>
        <pc:spChg chg="mod">
          <ac:chgData name="Nhan Phan" userId="b657d7a11bcbda97" providerId="LiveId" clId="{FA973FAA-FC27-46FE-B05D-768937AFBEC7}" dt="2023-08-14T02:00:44.899" v="325" actId="1076"/>
          <ac:spMkLst>
            <pc:docMk/>
            <pc:sldMk cId="4068388323" sldId="894"/>
            <ac:spMk id="1061" creationId="{1C813C22-5607-3623-4356-3683DC5F5AB5}"/>
          </ac:spMkLst>
        </pc:spChg>
        <pc:spChg chg="mod">
          <ac:chgData name="Nhan Phan" userId="b657d7a11bcbda97" providerId="LiveId" clId="{FA973FAA-FC27-46FE-B05D-768937AFBEC7}" dt="2023-08-14T02:00:44.899" v="325" actId="1076"/>
          <ac:spMkLst>
            <pc:docMk/>
            <pc:sldMk cId="4068388323" sldId="894"/>
            <ac:spMk id="1062" creationId="{902201AA-3EFA-84CB-29A9-B7CA409C733C}"/>
          </ac:spMkLst>
        </pc:spChg>
        <pc:spChg chg="mod">
          <ac:chgData name="Nhan Phan" userId="b657d7a11bcbda97" providerId="LiveId" clId="{FA973FAA-FC27-46FE-B05D-768937AFBEC7}" dt="2023-08-14T02:00:44.899" v="325" actId="1076"/>
          <ac:spMkLst>
            <pc:docMk/>
            <pc:sldMk cId="4068388323" sldId="894"/>
            <ac:spMk id="1063" creationId="{B232748C-01F4-5177-EE35-F1C3F5CC23A4}"/>
          </ac:spMkLst>
        </pc:spChg>
        <pc:spChg chg="mod">
          <ac:chgData name="Nhan Phan" userId="b657d7a11bcbda97" providerId="LiveId" clId="{FA973FAA-FC27-46FE-B05D-768937AFBEC7}" dt="2023-08-14T02:00:44.899" v="325" actId="1076"/>
          <ac:spMkLst>
            <pc:docMk/>
            <pc:sldMk cId="4068388323" sldId="894"/>
            <ac:spMk id="1064" creationId="{D905F327-B452-50B6-84F9-66BC8B83E328}"/>
          </ac:spMkLst>
        </pc:spChg>
        <pc:spChg chg="mod">
          <ac:chgData name="Nhan Phan" userId="b657d7a11bcbda97" providerId="LiveId" clId="{FA973FAA-FC27-46FE-B05D-768937AFBEC7}" dt="2023-08-14T02:00:44.899" v="325" actId="1076"/>
          <ac:spMkLst>
            <pc:docMk/>
            <pc:sldMk cId="4068388323" sldId="894"/>
            <ac:spMk id="1065" creationId="{11F48965-2513-D4B2-3967-66F332C1D0CB}"/>
          </ac:spMkLst>
        </pc:spChg>
        <pc:spChg chg="mod">
          <ac:chgData name="Nhan Phan" userId="b657d7a11bcbda97" providerId="LiveId" clId="{FA973FAA-FC27-46FE-B05D-768937AFBEC7}" dt="2023-08-14T02:00:44.899" v="325" actId="1076"/>
          <ac:spMkLst>
            <pc:docMk/>
            <pc:sldMk cId="4068388323" sldId="894"/>
            <ac:spMk id="1066" creationId="{B1E92D4C-2DA8-F3E0-C40F-668618D206D9}"/>
          </ac:spMkLst>
        </pc:spChg>
        <pc:spChg chg="mod">
          <ac:chgData name="Nhan Phan" userId="b657d7a11bcbda97" providerId="LiveId" clId="{FA973FAA-FC27-46FE-B05D-768937AFBEC7}" dt="2023-08-14T02:00:44.899" v="325" actId="1076"/>
          <ac:spMkLst>
            <pc:docMk/>
            <pc:sldMk cId="4068388323" sldId="894"/>
            <ac:spMk id="1067" creationId="{4D43B574-4134-686F-E99D-44768ED5B7A1}"/>
          </ac:spMkLst>
        </pc:spChg>
        <pc:spChg chg="mod">
          <ac:chgData name="Nhan Phan" userId="b657d7a11bcbda97" providerId="LiveId" clId="{FA973FAA-FC27-46FE-B05D-768937AFBEC7}" dt="2023-08-14T02:00:44.899" v="325" actId="1076"/>
          <ac:spMkLst>
            <pc:docMk/>
            <pc:sldMk cId="4068388323" sldId="894"/>
            <ac:spMk id="1068" creationId="{66E26B4C-069F-D39E-3659-6FB830ADF5FE}"/>
          </ac:spMkLst>
        </pc:spChg>
        <pc:spChg chg="mod">
          <ac:chgData name="Nhan Phan" userId="b657d7a11bcbda97" providerId="LiveId" clId="{FA973FAA-FC27-46FE-B05D-768937AFBEC7}" dt="2023-08-14T02:00:44.899" v="325" actId="1076"/>
          <ac:spMkLst>
            <pc:docMk/>
            <pc:sldMk cId="4068388323" sldId="894"/>
            <ac:spMk id="1069" creationId="{86802FC0-1BAB-39DA-21B0-4DE5A9BB21F1}"/>
          </ac:spMkLst>
        </pc:spChg>
        <pc:spChg chg="mod">
          <ac:chgData name="Nhan Phan" userId="b657d7a11bcbda97" providerId="LiveId" clId="{FA973FAA-FC27-46FE-B05D-768937AFBEC7}" dt="2023-08-14T02:00:44.899" v="325" actId="1076"/>
          <ac:spMkLst>
            <pc:docMk/>
            <pc:sldMk cId="4068388323" sldId="894"/>
            <ac:spMk id="1070" creationId="{4AB597E4-70EB-AF90-34FC-92CE806DC88F}"/>
          </ac:spMkLst>
        </pc:spChg>
        <pc:spChg chg="mod">
          <ac:chgData name="Nhan Phan" userId="b657d7a11bcbda97" providerId="LiveId" clId="{FA973FAA-FC27-46FE-B05D-768937AFBEC7}" dt="2023-08-14T02:00:44.899" v="325" actId="1076"/>
          <ac:spMkLst>
            <pc:docMk/>
            <pc:sldMk cId="4068388323" sldId="894"/>
            <ac:spMk id="1071" creationId="{6AF8A3BB-0F23-B03D-07A3-493FC6A02FD1}"/>
          </ac:spMkLst>
        </pc:spChg>
        <pc:spChg chg="mod">
          <ac:chgData name="Nhan Phan" userId="b657d7a11bcbda97" providerId="LiveId" clId="{FA973FAA-FC27-46FE-B05D-768937AFBEC7}" dt="2023-08-14T02:00:44.899" v="325" actId="1076"/>
          <ac:spMkLst>
            <pc:docMk/>
            <pc:sldMk cId="4068388323" sldId="894"/>
            <ac:spMk id="1072" creationId="{D923CB09-0868-2382-1589-E5CB590DF342}"/>
          </ac:spMkLst>
        </pc:spChg>
        <pc:spChg chg="mod">
          <ac:chgData name="Nhan Phan" userId="b657d7a11bcbda97" providerId="LiveId" clId="{FA973FAA-FC27-46FE-B05D-768937AFBEC7}" dt="2023-08-14T02:00:44.899" v="325" actId="1076"/>
          <ac:spMkLst>
            <pc:docMk/>
            <pc:sldMk cId="4068388323" sldId="894"/>
            <ac:spMk id="1073" creationId="{0836BA59-5A2A-4528-F128-04D1619F82C8}"/>
          </ac:spMkLst>
        </pc:spChg>
        <pc:spChg chg="mod">
          <ac:chgData name="Nhan Phan" userId="b657d7a11bcbda97" providerId="LiveId" clId="{FA973FAA-FC27-46FE-B05D-768937AFBEC7}" dt="2023-08-14T02:00:44.899" v="325" actId="1076"/>
          <ac:spMkLst>
            <pc:docMk/>
            <pc:sldMk cId="4068388323" sldId="894"/>
            <ac:spMk id="1074" creationId="{FDBBD00B-0CEA-66C2-61AC-E97719331C00}"/>
          </ac:spMkLst>
        </pc:spChg>
        <pc:spChg chg="mod">
          <ac:chgData name="Nhan Phan" userId="b657d7a11bcbda97" providerId="LiveId" clId="{FA973FAA-FC27-46FE-B05D-768937AFBEC7}" dt="2023-08-14T02:00:44.899" v="325" actId="1076"/>
          <ac:spMkLst>
            <pc:docMk/>
            <pc:sldMk cId="4068388323" sldId="894"/>
            <ac:spMk id="1075" creationId="{2984E406-7BC9-6931-552F-B010D9FD3E20}"/>
          </ac:spMkLst>
        </pc:spChg>
        <pc:spChg chg="mod">
          <ac:chgData name="Nhan Phan" userId="b657d7a11bcbda97" providerId="LiveId" clId="{FA973FAA-FC27-46FE-B05D-768937AFBEC7}" dt="2023-08-14T02:00:44.899" v="325" actId="1076"/>
          <ac:spMkLst>
            <pc:docMk/>
            <pc:sldMk cId="4068388323" sldId="894"/>
            <ac:spMk id="1076" creationId="{E2B17228-31A0-73C3-5808-16574EE010AA}"/>
          </ac:spMkLst>
        </pc:spChg>
        <pc:spChg chg="mod">
          <ac:chgData name="Nhan Phan" userId="b657d7a11bcbda97" providerId="LiveId" clId="{FA973FAA-FC27-46FE-B05D-768937AFBEC7}" dt="2023-08-14T02:00:44.899" v="325" actId="1076"/>
          <ac:spMkLst>
            <pc:docMk/>
            <pc:sldMk cId="4068388323" sldId="894"/>
            <ac:spMk id="1077" creationId="{F212E40A-12EF-CEC2-1EB4-BCB645633A71}"/>
          </ac:spMkLst>
        </pc:spChg>
        <pc:spChg chg="mod">
          <ac:chgData name="Nhan Phan" userId="b657d7a11bcbda97" providerId="LiveId" clId="{FA973FAA-FC27-46FE-B05D-768937AFBEC7}" dt="2023-08-14T02:00:44.899" v="325" actId="1076"/>
          <ac:spMkLst>
            <pc:docMk/>
            <pc:sldMk cId="4068388323" sldId="894"/>
            <ac:spMk id="1078" creationId="{D3308FA5-0F20-B4C0-9C63-BD739DC21F6B}"/>
          </ac:spMkLst>
        </pc:spChg>
        <pc:spChg chg="mod">
          <ac:chgData name="Nhan Phan" userId="b657d7a11bcbda97" providerId="LiveId" clId="{FA973FAA-FC27-46FE-B05D-768937AFBEC7}" dt="2023-08-14T02:00:44.899" v="325" actId="1076"/>
          <ac:spMkLst>
            <pc:docMk/>
            <pc:sldMk cId="4068388323" sldId="894"/>
            <ac:spMk id="1079" creationId="{3239C26D-4A40-004D-4173-BD403922D6F9}"/>
          </ac:spMkLst>
        </pc:spChg>
        <pc:spChg chg="mod">
          <ac:chgData name="Nhan Phan" userId="b657d7a11bcbda97" providerId="LiveId" clId="{FA973FAA-FC27-46FE-B05D-768937AFBEC7}" dt="2023-08-14T02:00:44.899" v="325" actId="1076"/>
          <ac:spMkLst>
            <pc:docMk/>
            <pc:sldMk cId="4068388323" sldId="894"/>
            <ac:spMk id="1080" creationId="{08697C43-9C10-98C0-0CDE-58A07DE25659}"/>
          </ac:spMkLst>
        </pc:spChg>
        <pc:spChg chg="mod">
          <ac:chgData name="Nhan Phan" userId="b657d7a11bcbda97" providerId="LiveId" clId="{FA973FAA-FC27-46FE-B05D-768937AFBEC7}" dt="2023-08-14T02:00:44.899" v="325" actId="1076"/>
          <ac:spMkLst>
            <pc:docMk/>
            <pc:sldMk cId="4068388323" sldId="894"/>
            <ac:spMk id="1081" creationId="{4F68EB92-B0B0-9B15-751C-DC01209DE45E}"/>
          </ac:spMkLst>
        </pc:spChg>
        <pc:spChg chg="mod">
          <ac:chgData name="Nhan Phan" userId="b657d7a11bcbda97" providerId="LiveId" clId="{FA973FAA-FC27-46FE-B05D-768937AFBEC7}" dt="2023-08-14T02:00:44.899" v="325" actId="1076"/>
          <ac:spMkLst>
            <pc:docMk/>
            <pc:sldMk cId="4068388323" sldId="894"/>
            <ac:spMk id="1082" creationId="{78800626-5BFA-A3B4-C9D3-D0F6E21EBE40}"/>
          </ac:spMkLst>
        </pc:spChg>
        <pc:spChg chg="mod">
          <ac:chgData name="Nhan Phan" userId="b657d7a11bcbda97" providerId="LiveId" clId="{FA973FAA-FC27-46FE-B05D-768937AFBEC7}" dt="2023-08-14T02:00:44.899" v="325" actId="1076"/>
          <ac:spMkLst>
            <pc:docMk/>
            <pc:sldMk cId="4068388323" sldId="894"/>
            <ac:spMk id="1083" creationId="{4749F178-8129-EF4A-1D89-CB698C63BABD}"/>
          </ac:spMkLst>
        </pc:spChg>
        <pc:spChg chg="mod">
          <ac:chgData name="Nhan Phan" userId="b657d7a11bcbda97" providerId="LiveId" clId="{FA973FAA-FC27-46FE-B05D-768937AFBEC7}" dt="2023-08-14T02:00:44.899" v="325" actId="1076"/>
          <ac:spMkLst>
            <pc:docMk/>
            <pc:sldMk cId="4068388323" sldId="894"/>
            <ac:spMk id="1084" creationId="{E2E969E8-9B11-84DF-3FCE-86DC34AE6420}"/>
          </ac:spMkLst>
        </pc:spChg>
        <pc:spChg chg="mod">
          <ac:chgData name="Nhan Phan" userId="b657d7a11bcbda97" providerId="LiveId" clId="{FA973FAA-FC27-46FE-B05D-768937AFBEC7}" dt="2023-08-14T02:00:44.899" v="325" actId="1076"/>
          <ac:spMkLst>
            <pc:docMk/>
            <pc:sldMk cId="4068388323" sldId="894"/>
            <ac:spMk id="1085" creationId="{FA4D7678-D2CC-7F8F-A60D-E59889EDD536}"/>
          </ac:spMkLst>
        </pc:spChg>
        <pc:spChg chg="mod">
          <ac:chgData name="Nhan Phan" userId="b657d7a11bcbda97" providerId="LiveId" clId="{FA973FAA-FC27-46FE-B05D-768937AFBEC7}" dt="2023-08-14T02:00:44.899" v="325" actId="1076"/>
          <ac:spMkLst>
            <pc:docMk/>
            <pc:sldMk cId="4068388323" sldId="894"/>
            <ac:spMk id="1086" creationId="{F1FB322D-E948-C9FB-15B0-990D2F1FCBA8}"/>
          </ac:spMkLst>
        </pc:spChg>
        <pc:spChg chg="mod">
          <ac:chgData name="Nhan Phan" userId="b657d7a11bcbda97" providerId="LiveId" clId="{FA973FAA-FC27-46FE-B05D-768937AFBEC7}" dt="2023-08-14T02:00:44.899" v="325" actId="1076"/>
          <ac:spMkLst>
            <pc:docMk/>
            <pc:sldMk cId="4068388323" sldId="894"/>
            <ac:spMk id="1087" creationId="{92ED0722-9E58-92BF-22FE-651D2D033F51}"/>
          </ac:spMkLst>
        </pc:spChg>
        <pc:spChg chg="mod">
          <ac:chgData name="Nhan Phan" userId="b657d7a11bcbda97" providerId="LiveId" clId="{FA973FAA-FC27-46FE-B05D-768937AFBEC7}" dt="2023-08-14T02:00:44.899" v="325" actId="1076"/>
          <ac:spMkLst>
            <pc:docMk/>
            <pc:sldMk cId="4068388323" sldId="894"/>
            <ac:spMk id="1088" creationId="{AC6BE18F-1D5E-C794-4FF1-4C3AD540D450}"/>
          </ac:spMkLst>
        </pc:spChg>
        <pc:spChg chg="mod">
          <ac:chgData name="Nhan Phan" userId="b657d7a11bcbda97" providerId="LiveId" clId="{FA973FAA-FC27-46FE-B05D-768937AFBEC7}" dt="2023-08-14T02:00:44.899" v="325" actId="1076"/>
          <ac:spMkLst>
            <pc:docMk/>
            <pc:sldMk cId="4068388323" sldId="894"/>
            <ac:spMk id="1089" creationId="{75A9D457-6A3C-D278-60EA-51BD2F0DB061}"/>
          </ac:spMkLst>
        </pc:spChg>
        <pc:spChg chg="mod">
          <ac:chgData name="Nhan Phan" userId="b657d7a11bcbda97" providerId="LiveId" clId="{FA973FAA-FC27-46FE-B05D-768937AFBEC7}" dt="2023-08-14T02:00:44.899" v="325" actId="1076"/>
          <ac:spMkLst>
            <pc:docMk/>
            <pc:sldMk cId="4068388323" sldId="894"/>
            <ac:spMk id="1090" creationId="{9CA6B2B6-5D7B-9B6D-2597-AA28EC353C70}"/>
          </ac:spMkLst>
        </pc:spChg>
        <pc:spChg chg="mod">
          <ac:chgData name="Nhan Phan" userId="b657d7a11bcbda97" providerId="LiveId" clId="{FA973FAA-FC27-46FE-B05D-768937AFBEC7}" dt="2023-08-14T02:00:44.899" v="325" actId="1076"/>
          <ac:spMkLst>
            <pc:docMk/>
            <pc:sldMk cId="4068388323" sldId="894"/>
            <ac:spMk id="1091" creationId="{FE8DBA32-8C69-63DA-570E-84F3AA0EC3F4}"/>
          </ac:spMkLst>
        </pc:spChg>
        <pc:spChg chg="mod">
          <ac:chgData name="Nhan Phan" userId="b657d7a11bcbda97" providerId="LiveId" clId="{FA973FAA-FC27-46FE-B05D-768937AFBEC7}" dt="2023-08-14T02:00:44.899" v="325" actId="1076"/>
          <ac:spMkLst>
            <pc:docMk/>
            <pc:sldMk cId="4068388323" sldId="894"/>
            <ac:spMk id="1092" creationId="{22930DD5-5DAB-90D7-42DD-32F85A197080}"/>
          </ac:spMkLst>
        </pc:spChg>
        <pc:spChg chg="mod">
          <ac:chgData name="Nhan Phan" userId="b657d7a11bcbda97" providerId="LiveId" clId="{FA973FAA-FC27-46FE-B05D-768937AFBEC7}" dt="2023-08-14T02:00:44.899" v="325" actId="1076"/>
          <ac:spMkLst>
            <pc:docMk/>
            <pc:sldMk cId="4068388323" sldId="894"/>
            <ac:spMk id="1093" creationId="{2B8C735F-A732-E3C9-EF5E-86BFAFB2AAC1}"/>
          </ac:spMkLst>
        </pc:spChg>
        <pc:spChg chg="mod">
          <ac:chgData name="Nhan Phan" userId="b657d7a11bcbda97" providerId="LiveId" clId="{FA973FAA-FC27-46FE-B05D-768937AFBEC7}" dt="2023-08-14T02:00:44.899" v="325" actId="1076"/>
          <ac:spMkLst>
            <pc:docMk/>
            <pc:sldMk cId="4068388323" sldId="894"/>
            <ac:spMk id="1094" creationId="{BC85535B-22E6-ACED-4977-AAD3D05E6FED}"/>
          </ac:spMkLst>
        </pc:spChg>
        <pc:spChg chg="mod">
          <ac:chgData name="Nhan Phan" userId="b657d7a11bcbda97" providerId="LiveId" clId="{FA973FAA-FC27-46FE-B05D-768937AFBEC7}" dt="2023-08-14T02:00:44.899" v="325" actId="1076"/>
          <ac:spMkLst>
            <pc:docMk/>
            <pc:sldMk cId="4068388323" sldId="894"/>
            <ac:spMk id="1095" creationId="{5E62ABC8-A5F5-E213-09F2-E48CE50870D6}"/>
          </ac:spMkLst>
        </pc:spChg>
        <pc:spChg chg="mod">
          <ac:chgData name="Nhan Phan" userId="b657d7a11bcbda97" providerId="LiveId" clId="{FA973FAA-FC27-46FE-B05D-768937AFBEC7}" dt="2023-08-14T02:00:44.899" v="325" actId="1076"/>
          <ac:spMkLst>
            <pc:docMk/>
            <pc:sldMk cId="4068388323" sldId="894"/>
            <ac:spMk id="1096" creationId="{3D20C23F-39B3-1753-9172-CDC070B05736}"/>
          </ac:spMkLst>
        </pc:spChg>
        <pc:spChg chg="mod">
          <ac:chgData name="Nhan Phan" userId="b657d7a11bcbda97" providerId="LiveId" clId="{FA973FAA-FC27-46FE-B05D-768937AFBEC7}" dt="2023-08-14T02:00:44.899" v="325" actId="1076"/>
          <ac:spMkLst>
            <pc:docMk/>
            <pc:sldMk cId="4068388323" sldId="894"/>
            <ac:spMk id="1097" creationId="{70F50869-5F8A-A64E-48D3-777E7E7A96D7}"/>
          </ac:spMkLst>
        </pc:spChg>
        <pc:spChg chg="mod">
          <ac:chgData name="Nhan Phan" userId="b657d7a11bcbda97" providerId="LiveId" clId="{FA973FAA-FC27-46FE-B05D-768937AFBEC7}" dt="2023-08-14T02:00:44.899" v="325" actId="1076"/>
          <ac:spMkLst>
            <pc:docMk/>
            <pc:sldMk cId="4068388323" sldId="894"/>
            <ac:spMk id="1098" creationId="{AEE4E60D-3525-D39E-F64F-4B39EB4A03CB}"/>
          </ac:spMkLst>
        </pc:spChg>
        <pc:spChg chg="mod">
          <ac:chgData name="Nhan Phan" userId="b657d7a11bcbda97" providerId="LiveId" clId="{FA973FAA-FC27-46FE-B05D-768937AFBEC7}" dt="2023-08-14T02:00:44.899" v="325" actId="1076"/>
          <ac:spMkLst>
            <pc:docMk/>
            <pc:sldMk cId="4068388323" sldId="894"/>
            <ac:spMk id="1099" creationId="{D3BEA5C4-F052-8FB3-936E-C643893BE463}"/>
          </ac:spMkLst>
        </pc:spChg>
        <pc:spChg chg="mod">
          <ac:chgData name="Nhan Phan" userId="b657d7a11bcbda97" providerId="LiveId" clId="{FA973FAA-FC27-46FE-B05D-768937AFBEC7}" dt="2023-08-14T02:00:44.899" v="325" actId="1076"/>
          <ac:spMkLst>
            <pc:docMk/>
            <pc:sldMk cId="4068388323" sldId="894"/>
            <ac:spMk id="1100" creationId="{FD494808-F1D9-C4DA-FAA5-5C321C011885}"/>
          </ac:spMkLst>
        </pc:spChg>
        <pc:spChg chg="mod">
          <ac:chgData name="Nhan Phan" userId="b657d7a11bcbda97" providerId="LiveId" clId="{FA973FAA-FC27-46FE-B05D-768937AFBEC7}" dt="2023-08-14T02:00:44.899" v="325" actId="1076"/>
          <ac:spMkLst>
            <pc:docMk/>
            <pc:sldMk cId="4068388323" sldId="894"/>
            <ac:spMk id="1101" creationId="{69D414AD-6C1E-BF23-6FB6-C48198858391}"/>
          </ac:spMkLst>
        </pc:spChg>
        <pc:spChg chg="mod">
          <ac:chgData name="Nhan Phan" userId="b657d7a11bcbda97" providerId="LiveId" clId="{FA973FAA-FC27-46FE-B05D-768937AFBEC7}" dt="2023-08-14T02:00:44.899" v="325" actId="1076"/>
          <ac:spMkLst>
            <pc:docMk/>
            <pc:sldMk cId="4068388323" sldId="894"/>
            <ac:spMk id="1102" creationId="{A586DF37-A0ED-0A32-3BEB-ECA9E7323920}"/>
          </ac:spMkLst>
        </pc:spChg>
        <pc:spChg chg="mod">
          <ac:chgData name="Nhan Phan" userId="b657d7a11bcbda97" providerId="LiveId" clId="{FA973FAA-FC27-46FE-B05D-768937AFBEC7}" dt="2023-08-14T02:00:44.899" v="325" actId="1076"/>
          <ac:spMkLst>
            <pc:docMk/>
            <pc:sldMk cId="4068388323" sldId="894"/>
            <ac:spMk id="1103" creationId="{4B2BF0E7-C3EC-4200-3BBE-14C8074735DC}"/>
          </ac:spMkLst>
        </pc:spChg>
        <pc:spChg chg="mod">
          <ac:chgData name="Nhan Phan" userId="b657d7a11bcbda97" providerId="LiveId" clId="{FA973FAA-FC27-46FE-B05D-768937AFBEC7}" dt="2023-08-14T02:00:44.899" v="325" actId="1076"/>
          <ac:spMkLst>
            <pc:docMk/>
            <pc:sldMk cId="4068388323" sldId="894"/>
            <ac:spMk id="1104" creationId="{0DB3F193-569C-7E12-9D8F-3805CE1FE0EF}"/>
          </ac:spMkLst>
        </pc:spChg>
        <pc:spChg chg="mod">
          <ac:chgData name="Nhan Phan" userId="b657d7a11bcbda97" providerId="LiveId" clId="{FA973FAA-FC27-46FE-B05D-768937AFBEC7}" dt="2023-08-14T02:00:44.899" v="325" actId="1076"/>
          <ac:spMkLst>
            <pc:docMk/>
            <pc:sldMk cId="4068388323" sldId="894"/>
            <ac:spMk id="1105" creationId="{8AC621E7-5720-02DB-BB38-DDD5B89158E3}"/>
          </ac:spMkLst>
        </pc:spChg>
        <pc:spChg chg="mod">
          <ac:chgData name="Nhan Phan" userId="b657d7a11bcbda97" providerId="LiveId" clId="{FA973FAA-FC27-46FE-B05D-768937AFBEC7}" dt="2023-08-14T02:00:44.899" v="325" actId="1076"/>
          <ac:spMkLst>
            <pc:docMk/>
            <pc:sldMk cId="4068388323" sldId="894"/>
            <ac:spMk id="1106" creationId="{06518723-04E5-E547-9A6D-ADF06289B085}"/>
          </ac:spMkLst>
        </pc:spChg>
        <pc:spChg chg="mod">
          <ac:chgData name="Nhan Phan" userId="b657d7a11bcbda97" providerId="LiveId" clId="{FA973FAA-FC27-46FE-B05D-768937AFBEC7}" dt="2023-08-14T02:00:44.899" v="325" actId="1076"/>
          <ac:spMkLst>
            <pc:docMk/>
            <pc:sldMk cId="4068388323" sldId="894"/>
            <ac:spMk id="1107" creationId="{6F7534D4-25A2-5999-7012-C764C5197AD4}"/>
          </ac:spMkLst>
        </pc:spChg>
        <pc:spChg chg="mod">
          <ac:chgData name="Nhan Phan" userId="b657d7a11bcbda97" providerId="LiveId" clId="{FA973FAA-FC27-46FE-B05D-768937AFBEC7}" dt="2023-08-14T02:00:44.899" v="325" actId="1076"/>
          <ac:spMkLst>
            <pc:docMk/>
            <pc:sldMk cId="4068388323" sldId="894"/>
            <ac:spMk id="1108" creationId="{FA88A77A-8930-0104-BE39-4A87DFEBF33C}"/>
          </ac:spMkLst>
        </pc:spChg>
        <pc:spChg chg="mod">
          <ac:chgData name="Nhan Phan" userId="b657d7a11bcbda97" providerId="LiveId" clId="{FA973FAA-FC27-46FE-B05D-768937AFBEC7}" dt="2023-08-14T02:00:44.899" v="325" actId="1076"/>
          <ac:spMkLst>
            <pc:docMk/>
            <pc:sldMk cId="4068388323" sldId="894"/>
            <ac:spMk id="1109" creationId="{D7721739-4573-FF79-3916-AF8AE41514EF}"/>
          </ac:spMkLst>
        </pc:spChg>
        <pc:spChg chg="mod">
          <ac:chgData name="Nhan Phan" userId="b657d7a11bcbda97" providerId="LiveId" clId="{FA973FAA-FC27-46FE-B05D-768937AFBEC7}" dt="2023-08-14T02:00:44.899" v="325" actId="1076"/>
          <ac:spMkLst>
            <pc:docMk/>
            <pc:sldMk cId="4068388323" sldId="894"/>
            <ac:spMk id="1110" creationId="{FF2245E0-E2BF-98F8-E170-BDE73CF369DB}"/>
          </ac:spMkLst>
        </pc:spChg>
        <pc:spChg chg="mod">
          <ac:chgData name="Nhan Phan" userId="b657d7a11bcbda97" providerId="LiveId" clId="{FA973FAA-FC27-46FE-B05D-768937AFBEC7}" dt="2023-08-14T02:00:44.899" v="325" actId="1076"/>
          <ac:spMkLst>
            <pc:docMk/>
            <pc:sldMk cId="4068388323" sldId="894"/>
            <ac:spMk id="1111" creationId="{65D099EC-4F74-E018-C33D-2599BE89C216}"/>
          </ac:spMkLst>
        </pc:spChg>
        <pc:spChg chg="mod">
          <ac:chgData name="Nhan Phan" userId="b657d7a11bcbda97" providerId="LiveId" clId="{FA973FAA-FC27-46FE-B05D-768937AFBEC7}" dt="2023-08-14T02:00:44.899" v="325" actId="1076"/>
          <ac:spMkLst>
            <pc:docMk/>
            <pc:sldMk cId="4068388323" sldId="894"/>
            <ac:spMk id="1112" creationId="{7F4C99C8-1EB3-026B-7BFF-495BD32D96D1}"/>
          </ac:spMkLst>
        </pc:spChg>
        <pc:spChg chg="mod">
          <ac:chgData name="Nhan Phan" userId="b657d7a11bcbda97" providerId="LiveId" clId="{FA973FAA-FC27-46FE-B05D-768937AFBEC7}" dt="2023-08-14T02:00:44.899" v="325" actId="1076"/>
          <ac:spMkLst>
            <pc:docMk/>
            <pc:sldMk cId="4068388323" sldId="894"/>
            <ac:spMk id="1113" creationId="{A480AD3B-4AB6-53CF-3A1A-1B8A8AF5692F}"/>
          </ac:spMkLst>
        </pc:spChg>
        <pc:spChg chg="mod">
          <ac:chgData name="Nhan Phan" userId="b657d7a11bcbda97" providerId="LiveId" clId="{FA973FAA-FC27-46FE-B05D-768937AFBEC7}" dt="2023-08-14T02:00:44.899" v="325" actId="1076"/>
          <ac:spMkLst>
            <pc:docMk/>
            <pc:sldMk cId="4068388323" sldId="894"/>
            <ac:spMk id="1114" creationId="{E7F58775-84F8-5737-A4A8-B928E849BFD6}"/>
          </ac:spMkLst>
        </pc:spChg>
        <pc:spChg chg="mod">
          <ac:chgData name="Nhan Phan" userId="b657d7a11bcbda97" providerId="LiveId" clId="{FA973FAA-FC27-46FE-B05D-768937AFBEC7}" dt="2023-08-14T02:00:44.899" v="325" actId="1076"/>
          <ac:spMkLst>
            <pc:docMk/>
            <pc:sldMk cId="4068388323" sldId="894"/>
            <ac:spMk id="1115" creationId="{33291BD3-9136-C236-1B34-2423982DFAF8}"/>
          </ac:spMkLst>
        </pc:spChg>
        <pc:spChg chg="mod">
          <ac:chgData name="Nhan Phan" userId="b657d7a11bcbda97" providerId="LiveId" clId="{FA973FAA-FC27-46FE-B05D-768937AFBEC7}" dt="2023-08-14T02:00:44.899" v="325" actId="1076"/>
          <ac:spMkLst>
            <pc:docMk/>
            <pc:sldMk cId="4068388323" sldId="894"/>
            <ac:spMk id="1116" creationId="{A012EB47-778C-D2D5-B2AD-6D0A53D7585C}"/>
          </ac:spMkLst>
        </pc:spChg>
        <pc:spChg chg="mod">
          <ac:chgData name="Nhan Phan" userId="b657d7a11bcbda97" providerId="LiveId" clId="{FA973FAA-FC27-46FE-B05D-768937AFBEC7}" dt="2023-08-14T02:00:44.899" v="325" actId="1076"/>
          <ac:spMkLst>
            <pc:docMk/>
            <pc:sldMk cId="4068388323" sldId="894"/>
            <ac:spMk id="1117" creationId="{01B503FB-5A1C-BE08-4FEA-E0448CA0A0B6}"/>
          </ac:spMkLst>
        </pc:spChg>
        <pc:spChg chg="mod">
          <ac:chgData name="Nhan Phan" userId="b657d7a11bcbda97" providerId="LiveId" clId="{FA973FAA-FC27-46FE-B05D-768937AFBEC7}" dt="2023-08-14T02:00:44.899" v="325" actId="1076"/>
          <ac:spMkLst>
            <pc:docMk/>
            <pc:sldMk cId="4068388323" sldId="894"/>
            <ac:spMk id="1118" creationId="{D968606D-B850-E78E-A7CA-CAF60E9F552D}"/>
          </ac:spMkLst>
        </pc:spChg>
        <pc:spChg chg="mod">
          <ac:chgData name="Nhan Phan" userId="b657d7a11bcbda97" providerId="LiveId" clId="{FA973FAA-FC27-46FE-B05D-768937AFBEC7}" dt="2023-08-14T02:00:44.899" v="325" actId="1076"/>
          <ac:spMkLst>
            <pc:docMk/>
            <pc:sldMk cId="4068388323" sldId="894"/>
            <ac:spMk id="1119" creationId="{C53BB5E4-D09A-7EA1-13CB-87C911FF1DFA}"/>
          </ac:spMkLst>
        </pc:spChg>
        <pc:spChg chg="mod">
          <ac:chgData name="Nhan Phan" userId="b657d7a11bcbda97" providerId="LiveId" clId="{FA973FAA-FC27-46FE-B05D-768937AFBEC7}" dt="2023-08-14T02:00:44.899" v="325" actId="1076"/>
          <ac:spMkLst>
            <pc:docMk/>
            <pc:sldMk cId="4068388323" sldId="894"/>
            <ac:spMk id="1120" creationId="{618331C4-37A4-98D9-8307-DD0950A65789}"/>
          </ac:spMkLst>
        </pc:spChg>
        <pc:spChg chg="mod">
          <ac:chgData name="Nhan Phan" userId="b657d7a11bcbda97" providerId="LiveId" clId="{FA973FAA-FC27-46FE-B05D-768937AFBEC7}" dt="2023-08-14T02:00:44.899" v="325" actId="1076"/>
          <ac:spMkLst>
            <pc:docMk/>
            <pc:sldMk cId="4068388323" sldId="894"/>
            <ac:spMk id="1121" creationId="{90B34AE0-8CE3-DDE3-771F-012714DFB169}"/>
          </ac:spMkLst>
        </pc:spChg>
        <pc:spChg chg="mod">
          <ac:chgData name="Nhan Phan" userId="b657d7a11bcbda97" providerId="LiveId" clId="{FA973FAA-FC27-46FE-B05D-768937AFBEC7}" dt="2023-08-14T02:00:44.899" v="325" actId="1076"/>
          <ac:spMkLst>
            <pc:docMk/>
            <pc:sldMk cId="4068388323" sldId="894"/>
            <ac:spMk id="1122" creationId="{3CF53A7B-C43B-494B-DC04-654CD4343A59}"/>
          </ac:spMkLst>
        </pc:spChg>
        <pc:spChg chg="mod">
          <ac:chgData name="Nhan Phan" userId="b657d7a11bcbda97" providerId="LiveId" clId="{FA973FAA-FC27-46FE-B05D-768937AFBEC7}" dt="2023-08-14T02:00:44.899" v="325" actId="1076"/>
          <ac:spMkLst>
            <pc:docMk/>
            <pc:sldMk cId="4068388323" sldId="894"/>
            <ac:spMk id="1123" creationId="{F52130F5-0751-57BB-6D7A-C843C4CE4D5D}"/>
          </ac:spMkLst>
        </pc:spChg>
        <pc:spChg chg="mod">
          <ac:chgData name="Nhan Phan" userId="b657d7a11bcbda97" providerId="LiveId" clId="{FA973FAA-FC27-46FE-B05D-768937AFBEC7}" dt="2023-08-14T02:00:44.899" v="325" actId="1076"/>
          <ac:spMkLst>
            <pc:docMk/>
            <pc:sldMk cId="4068388323" sldId="894"/>
            <ac:spMk id="1124" creationId="{7A05E264-7D0E-D5E2-FF6A-AD084B9B52E8}"/>
          </ac:spMkLst>
        </pc:spChg>
        <pc:spChg chg="mod">
          <ac:chgData name="Nhan Phan" userId="b657d7a11bcbda97" providerId="LiveId" clId="{FA973FAA-FC27-46FE-B05D-768937AFBEC7}" dt="2023-08-14T02:00:44.899" v="325" actId="1076"/>
          <ac:spMkLst>
            <pc:docMk/>
            <pc:sldMk cId="4068388323" sldId="894"/>
            <ac:spMk id="1125" creationId="{402B2B5A-13EE-DF80-290C-D086607D11C3}"/>
          </ac:spMkLst>
        </pc:spChg>
        <pc:spChg chg="mod">
          <ac:chgData name="Nhan Phan" userId="b657d7a11bcbda97" providerId="LiveId" clId="{FA973FAA-FC27-46FE-B05D-768937AFBEC7}" dt="2023-08-14T02:00:44.899" v="325" actId="1076"/>
          <ac:spMkLst>
            <pc:docMk/>
            <pc:sldMk cId="4068388323" sldId="894"/>
            <ac:spMk id="1126" creationId="{E4A0BCF9-6BAB-7F61-87ED-2AB4A05A4862}"/>
          </ac:spMkLst>
        </pc:spChg>
        <pc:spChg chg="mod">
          <ac:chgData name="Nhan Phan" userId="b657d7a11bcbda97" providerId="LiveId" clId="{FA973FAA-FC27-46FE-B05D-768937AFBEC7}" dt="2023-08-14T02:00:44.899" v="325" actId="1076"/>
          <ac:spMkLst>
            <pc:docMk/>
            <pc:sldMk cId="4068388323" sldId="894"/>
            <ac:spMk id="1127" creationId="{EF996888-9E9B-7E8E-2DF3-A8F30CF89BD9}"/>
          </ac:spMkLst>
        </pc:spChg>
        <pc:spChg chg="mod">
          <ac:chgData name="Nhan Phan" userId="b657d7a11bcbda97" providerId="LiveId" clId="{FA973FAA-FC27-46FE-B05D-768937AFBEC7}" dt="2023-08-14T02:00:44.899" v="325" actId="1076"/>
          <ac:spMkLst>
            <pc:docMk/>
            <pc:sldMk cId="4068388323" sldId="894"/>
            <ac:spMk id="1128" creationId="{5AC93CFD-B05E-F489-5E97-3E4F11CB8F89}"/>
          </ac:spMkLst>
        </pc:spChg>
        <pc:spChg chg="mod">
          <ac:chgData name="Nhan Phan" userId="b657d7a11bcbda97" providerId="LiveId" clId="{FA973FAA-FC27-46FE-B05D-768937AFBEC7}" dt="2023-08-14T02:00:44.899" v="325" actId="1076"/>
          <ac:spMkLst>
            <pc:docMk/>
            <pc:sldMk cId="4068388323" sldId="894"/>
            <ac:spMk id="1129" creationId="{EB6B3581-58B7-1B9E-7E89-DF9236A203D7}"/>
          </ac:spMkLst>
        </pc:spChg>
        <pc:spChg chg="mod">
          <ac:chgData name="Nhan Phan" userId="b657d7a11bcbda97" providerId="LiveId" clId="{FA973FAA-FC27-46FE-B05D-768937AFBEC7}" dt="2023-08-14T02:00:44.899" v="325" actId="1076"/>
          <ac:spMkLst>
            <pc:docMk/>
            <pc:sldMk cId="4068388323" sldId="894"/>
            <ac:spMk id="1130" creationId="{9EB9F3F3-7FA7-3E4A-403E-C71A1E357D46}"/>
          </ac:spMkLst>
        </pc:spChg>
        <pc:spChg chg="mod">
          <ac:chgData name="Nhan Phan" userId="b657d7a11bcbda97" providerId="LiveId" clId="{FA973FAA-FC27-46FE-B05D-768937AFBEC7}" dt="2023-08-14T02:00:44.899" v="325" actId="1076"/>
          <ac:spMkLst>
            <pc:docMk/>
            <pc:sldMk cId="4068388323" sldId="894"/>
            <ac:spMk id="1131" creationId="{2C391116-9610-3DCE-375F-56C1D93A5F74}"/>
          </ac:spMkLst>
        </pc:spChg>
        <pc:spChg chg="mod">
          <ac:chgData name="Nhan Phan" userId="b657d7a11bcbda97" providerId="LiveId" clId="{FA973FAA-FC27-46FE-B05D-768937AFBEC7}" dt="2023-08-14T02:00:44.899" v="325" actId="1076"/>
          <ac:spMkLst>
            <pc:docMk/>
            <pc:sldMk cId="4068388323" sldId="894"/>
            <ac:spMk id="1132" creationId="{186315E9-9266-B25F-8AF3-CC6D2A63283C}"/>
          </ac:spMkLst>
        </pc:spChg>
        <pc:spChg chg="mod">
          <ac:chgData name="Nhan Phan" userId="b657d7a11bcbda97" providerId="LiveId" clId="{FA973FAA-FC27-46FE-B05D-768937AFBEC7}" dt="2023-08-14T02:00:44.899" v="325" actId="1076"/>
          <ac:spMkLst>
            <pc:docMk/>
            <pc:sldMk cId="4068388323" sldId="894"/>
            <ac:spMk id="1133" creationId="{5C35BA77-DE9D-1CE1-5858-B75F81A90E50}"/>
          </ac:spMkLst>
        </pc:spChg>
        <pc:spChg chg="mod">
          <ac:chgData name="Nhan Phan" userId="b657d7a11bcbda97" providerId="LiveId" clId="{FA973FAA-FC27-46FE-B05D-768937AFBEC7}" dt="2023-08-14T02:00:44.899" v="325" actId="1076"/>
          <ac:spMkLst>
            <pc:docMk/>
            <pc:sldMk cId="4068388323" sldId="894"/>
            <ac:spMk id="1134" creationId="{C028A7B0-62D8-2C11-0194-B439CC53E966}"/>
          </ac:spMkLst>
        </pc:spChg>
        <pc:spChg chg="mod">
          <ac:chgData name="Nhan Phan" userId="b657d7a11bcbda97" providerId="LiveId" clId="{FA973FAA-FC27-46FE-B05D-768937AFBEC7}" dt="2023-08-14T02:00:44.899" v="325" actId="1076"/>
          <ac:spMkLst>
            <pc:docMk/>
            <pc:sldMk cId="4068388323" sldId="894"/>
            <ac:spMk id="1135" creationId="{7F2598E5-3FD1-F368-9415-9B5854AE5BBA}"/>
          </ac:spMkLst>
        </pc:spChg>
        <pc:spChg chg="mod">
          <ac:chgData name="Nhan Phan" userId="b657d7a11bcbda97" providerId="LiveId" clId="{FA973FAA-FC27-46FE-B05D-768937AFBEC7}" dt="2023-08-14T02:00:44.899" v="325" actId="1076"/>
          <ac:spMkLst>
            <pc:docMk/>
            <pc:sldMk cId="4068388323" sldId="894"/>
            <ac:spMk id="1136" creationId="{5029051E-3A34-3003-8137-0A87A789A8C6}"/>
          </ac:spMkLst>
        </pc:spChg>
        <pc:spChg chg="mod">
          <ac:chgData name="Nhan Phan" userId="b657d7a11bcbda97" providerId="LiveId" clId="{FA973FAA-FC27-46FE-B05D-768937AFBEC7}" dt="2023-08-14T02:00:44.899" v="325" actId="1076"/>
          <ac:spMkLst>
            <pc:docMk/>
            <pc:sldMk cId="4068388323" sldId="894"/>
            <ac:spMk id="1137" creationId="{128D8CE2-7BB5-990B-3DA5-B41CD89BBA07}"/>
          </ac:spMkLst>
        </pc:spChg>
        <pc:spChg chg="mod">
          <ac:chgData name="Nhan Phan" userId="b657d7a11bcbda97" providerId="LiveId" clId="{FA973FAA-FC27-46FE-B05D-768937AFBEC7}" dt="2023-08-14T02:00:44.899" v="325" actId="1076"/>
          <ac:spMkLst>
            <pc:docMk/>
            <pc:sldMk cId="4068388323" sldId="894"/>
            <ac:spMk id="1138" creationId="{8BDD835F-3C5F-8B62-8383-44479B445AF2}"/>
          </ac:spMkLst>
        </pc:spChg>
        <pc:spChg chg="mod">
          <ac:chgData name="Nhan Phan" userId="b657d7a11bcbda97" providerId="LiveId" clId="{FA973FAA-FC27-46FE-B05D-768937AFBEC7}" dt="2023-08-14T02:00:44.899" v="325" actId="1076"/>
          <ac:spMkLst>
            <pc:docMk/>
            <pc:sldMk cId="4068388323" sldId="894"/>
            <ac:spMk id="1139" creationId="{8486A388-D473-2551-AFD2-B43211374458}"/>
          </ac:spMkLst>
        </pc:spChg>
        <pc:spChg chg="mod">
          <ac:chgData name="Nhan Phan" userId="b657d7a11bcbda97" providerId="LiveId" clId="{FA973FAA-FC27-46FE-B05D-768937AFBEC7}" dt="2023-08-14T02:00:44.899" v="325" actId="1076"/>
          <ac:spMkLst>
            <pc:docMk/>
            <pc:sldMk cId="4068388323" sldId="894"/>
            <ac:spMk id="1140" creationId="{0C7F95CD-D92F-F411-BBA0-384F0844DAEF}"/>
          </ac:spMkLst>
        </pc:spChg>
        <pc:spChg chg="mod">
          <ac:chgData name="Nhan Phan" userId="b657d7a11bcbda97" providerId="LiveId" clId="{FA973FAA-FC27-46FE-B05D-768937AFBEC7}" dt="2023-08-14T02:00:44.899" v="325" actId="1076"/>
          <ac:spMkLst>
            <pc:docMk/>
            <pc:sldMk cId="4068388323" sldId="894"/>
            <ac:spMk id="1141" creationId="{83B53A07-8712-B6FC-BB66-C0AC5980B039}"/>
          </ac:spMkLst>
        </pc:spChg>
        <pc:spChg chg="mod">
          <ac:chgData name="Nhan Phan" userId="b657d7a11bcbda97" providerId="LiveId" clId="{FA973FAA-FC27-46FE-B05D-768937AFBEC7}" dt="2023-08-14T02:00:44.899" v="325" actId="1076"/>
          <ac:spMkLst>
            <pc:docMk/>
            <pc:sldMk cId="4068388323" sldId="894"/>
            <ac:spMk id="1142" creationId="{F77211C5-99CB-622B-281E-F02E230F2F2B}"/>
          </ac:spMkLst>
        </pc:spChg>
        <pc:spChg chg="mod">
          <ac:chgData name="Nhan Phan" userId="b657d7a11bcbda97" providerId="LiveId" clId="{FA973FAA-FC27-46FE-B05D-768937AFBEC7}" dt="2023-08-14T02:00:44.899" v="325" actId="1076"/>
          <ac:spMkLst>
            <pc:docMk/>
            <pc:sldMk cId="4068388323" sldId="894"/>
            <ac:spMk id="1143" creationId="{7FD04ADF-BB3D-1AFB-6281-4A09D2A341FC}"/>
          </ac:spMkLst>
        </pc:spChg>
        <pc:spChg chg="mod">
          <ac:chgData name="Nhan Phan" userId="b657d7a11bcbda97" providerId="LiveId" clId="{FA973FAA-FC27-46FE-B05D-768937AFBEC7}" dt="2023-08-14T02:00:44.899" v="325" actId="1076"/>
          <ac:spMkLst>
            <pc:docMk/>
            <pc:sldMk cId="4068388323" sldId="894"/>
            <ac:spMk id="1144" creationId="{B18691EB-52FE-5975-0F41-22F5C955A73C}"/>
          </ac:spMkLst>
        </pc:spChg>
        <pc:spChg chg="mod">
          <ac:chgData name="Nhan Phan" userId="b657d7a11bcbda97" providerId="LiveId" clId="{FA973FAA-FC27-46FE-B05D-768937AFBEC7}" dt="2023-08-14T02:00:44.899" v="325" actId="1076"/>
          <ac:spMkLst>
            <pc:docMk/>
            <pc:sldMk cId="4068388323" sldId="894"/>
            <ac:spMk id="1145" creationId="{AE209406-BDC4-04CF-9396-FD1BA7C1C3AF}"/>
          </ac:spMkLst>
        </pc:spChg>
        <pc:spChg chg="mod">
          <ac:chgData name="Nhan Phan" userId="b657d7a11bcbda97" providerId="LiveId" clId="{FA973FAA-FC27-46FE-B05D-768937AFBEC7}" dt="2023-08-14T02:00:44.899" v="325" actId="1076"/>
          <ac:spMkLst>
            <pc:docMk/>
            <pc:sldMk cId="4068388323" sldId="894"/>
            <ac:spMk id="1146" creationId="{A96A529D-3083-FEE3-A859-7AE1F723700F}"/>
          </ac:spMkLst>
        </pc:spChg>
        <pc:spChg chg="mod">
          <ac:chgData name="Nhan Phan" userId="b657d7a11bcbda97" providerId="LiveId" clId="{FA973FAA-FC27-46FE-B05D-768937AFBEC7}" dt="2023-08-14T02:00:44.899" v="325" actId="1076"/>
          <ac:spMkLst>
            <pc:docMk/>
            <pc:sldMk cId="4068388323" sldId="894"/>
            <ac:spMk id="1147" creationId="{28F399E9-2FEB-48E3-625B-0F54D3DA3044}"/>
          </ac:spMkLst>
        </pc:spChg>
        <pc:spChg chg="mod">
          <ac:chgData name="Nhan Phan" userId="b657d7a11bcbda97" providerId="LiveId" clId="{FA973FAA-FC27-46FE-B05D-768937AFBEC7}" dt="2023-08-14T02:00:44.899" v="325" actId="1076"/>
          <ac:spMkLst>
            <pc:docMk/>
            <pc:sldMk cId="4068388323" sldId="894"/>
            <ac:spMk id="1148" creationId="{1FB7AEA2-D01D-041C-A83C-DE6D74E88B16}"/>
          </ac:spMkLst>
        </pc:spChg>
        <pc:spChg chg="mod">
          <ac:chgData name="Nhan Phan" userId="b657d7a11bcbda97" providerId="LiveId" clId="{FA973FAA-FC27-46FE-B05D-768937AFBEC7}" dt="2023-08-14T02:00:44.899" v="325" actId="1076"/>
          <ac:spMkLst>
            <pc:docMk/>
            <pc:sldMk cId="4068388323" sldId="894"/>
            <ac:spMk id="1151" creationId="{CCA1392F-560C-C60B-2680-DDE3F148BDB0}"/>
          </ac:spMkLst>
        </pc:spChg>
        <pc:spChg chg="mod">
          <ac:chgData name="Nhan Phan" userId="b657d7a11bcbda97" providerId="LiveId" clId="{FA973FAA-FC27-46FE-B05D-768937AFBEC7}" dt="2023-08-14T02:00:44.899" v="325" actId="1076"/>
          <ac:spMkLst>
            <pc:docMk/>
            <pc:sldMk cId="4068388323" sldId="894"/>
            <ac:spMk id="1153" creationId="{B8366DAC-547B-2626-8633-A5A5B58E13CE}"/>
          </ac:spMkLst>
        </pc:spChg>
        <pc:spChg chg="mod">
          <ac:chgData name="Nhan Phan" userId="b657d7a11bcbda97" providerId="LiveId" clId="{FA973FAA-FC27-46FE-B05D-768937AFBEC7}" dt="2023-08-14T02:00:44.899" v="325" actId="1076"/>
          <ac:spMkLst>
            <pc:docMk/>
            <pc:sldMk cId="4068388323" sldId="894"/>
            <ac:spMk id="1154" creationId="{37A85CC4-F866-6AC8-9AB3-AEB937C42E99}"/>
          </ac:spMkLst>
        </pc:spChg>
        <pc:spChg chg="mod">
          <ac:chgData name="Nhan Phan" userId="b657d7a11bcbda97" providerId="LiveId" clId="{FA973FAA-FC27-46FE-B05D-768937AFBEC7}" dt="2023-08-14T02:00:44.899" v="325" actId="1076"/>
          <ac:spMkLst>
            <pc:docMk/>
            <pc:sldMk cId="4068388323" sldId="894"/>
            <ac:spMk id="1155" creationId="{1BC2DD0F-56C9-05E8-7C3C-B297DB968FBA}"/>
          </ac:spMkLst>
        </pc:spChg>
        <pc:spChg chg="mod">
          <ac:chgData name="Nhan Phan" userId="b657d7a11bcbda97" providerId="LiveId" clId="{FA973FAA-FC27-46FE-B05D-768937AFBEC7}" dt="2023-08-14T02:00:44.899" v="325" actId="1076"/>
          <ac:spMkLst>
            <pc:docMk/>
            <pc:sldMk cId="4068388323" sldId="894"/>
            <ac:spMk id="1156" creationId="{4812D68D-D037-3E72-F1CE-126B6AA9AFA7}"/>
          </ac:spMkLst>
        </pc:spChg>
        <pc:spChg chg="mod">
          <ac:chgData name="Nhan Phan" userId="b657d7a11bcbda97" providerId="LiveId" clId="{FA973FAA-FC27-46FE-B05D-768937AFBEC7}" dt="2023-08-14T02:00:44.899" v="325" actId="1076"/>
          <ac:spMkLst>
            <pc:docMk/>
            <pc:sldMk cId="4068388323" sldId="894"/>
            <ac:spMk id="1159" creationId="{25213B6D-AA53-3551-CD34-B82D700B3586}"/>
          </ac:spMkLst>
        </pc:spChg>
        <pc:spChg chg="mod">
          <ac:chgData name="Nhan Phan" userId="b657d7a11bcbda97" providerId="LiveId" clId="{FA973FAA-FC27-46FE-B05D-768937AFBEC7}" dt="2023-08-14T02:00:44.899" v="325" actId="1076"/>
          <ac:spMkLst>
            <pc:docMk/>
            <pc:sldMk cId="4068388323" sldId="894"/>
            <ac:spMk id="1160" creationId="{D998748C-CD47-C496-D501-BFCBD0E84CF7}"/>
          </ac:spMkLst>
        </pc:spChg>
        <pc:grpChg chg="mod">
          <ac:chgData name="Nhan Phan" userId="b657d7a11bcbda97" providerId="LiveId" clId="{FA973FAA-FC27-46FE-B05D-768937AFBEC7}" dt="2023-08-14T02:00:44.899" v="325" actId="1076"/>
          <ac:grpSpMkLst>
            <pc:docMk/>
            <pc:sldMk cId="4068388323" sldId="894"/>
            <ac:grpSpMk id="3" creationId="{09C9D7A0-69B7-CBBF-51FD-461227614597}"/>
          </ac:grpSpMkLst>
        </pc:grpChg>
        <pc:grpChg chg="add mod">
          <ac:chgData name="Nhan Phan" userId="b657d7a11bcbda97" providerId="LiveId" clId="{FA973FAA-FC27-46FE-B05D-768937AFBEC7}" dt="2023-08-14T06:46:32.775" v="594" actId="1076"/>
          <ac:grpSpMkLst>
            <pc:docMk/>
            <pc:sldMk cId="4068388323" sldId="894"/>
            <ac:grpSpMk id="4" creationId="{A8C9FF67-0C5B-7FFE-9B20-C8A18496CC04}"/>
          </ac:grpSpMkLst>
        </pc:grpChg>
        <pc:grpChg chg="add mod">
          <ac:chgData name="Nhan Phan" userId="b657d7a11bcbda97" providerId="LiveId" clId="{FA973FAA-FC27-46FE-B05D-768937AFBEC7}" dt="2023-08-14T02:00:44.899" v="325" actId="1076"/>
          <ac:grpSpMkLst>
            <pc:docMk/>
            <pc:sldMk cId="4068388323" sldId="894"/>
            <ac:grpSpMk id="5" creationId="{6EA82088-B7FE-4A5C-DAE9-058F815505FC}"/>
          </ac:grpSpMkLst>
        </pc:grpChg>
        <pc:grpChg chg="mod">
          <ac:chgData name="Nhan Phan" userId="b657d7a11bcbda97" providerId="LiveId" clId="{FA973FAA-FC27-46FE-B05D-768937AFBEC7}" dt="2023-08-14T02:00:44.899" v="325" actId="1076"/>
          <ac:grpSpMkLst>
            <pc:docMk/>
            <pc:sldMk cId="4068388323" sldId="894"/>
            <ac:grpSpMk id="13" creationId="{3AB7CD79-9393-11E7-5669-6F786458C222}"/>
          </ac:grpSpMkLst>
        </pc:grpChg>
        <pc:grpChg chg="mod">
          <ac:chgData name="Nhan Phan" userId="b657d7a11bcbda97" providerId="LiveId" clId="{FA973FAA-FC27-46FE-B05D-768937AFBEC7}" dt="2023-08-14T02:00:44.899" v="325" actId="1076"/>
          <ac:grpSpMkLst>
            <pc:docMk/>
            <pc:sldMk cId="4068388323" sldId="894"/>
            <ac:grpSpMk id="14" creationId="{71B0AEA4-3AA2-D8C5-56A0-22D1525E7EE5}"/>
          </ac:grpSpMkLst>
        </pc:grpChg>
        <pc:grpChg chg="mod">
          <ac:chgData name="Nhan Phan" userId="b657d7a11bcbda97" providerId="LiveId" clId="{FA973FAA-FC27-46FE-B05D-768937AFBEC7}" dt="2023-08-14T02:00:44.899" v="325" actId="1076"/>
          <ac:grpSpMkLst>
            <pc:docMk/>
            <pc:sldMk cId="4068388323" sldId="894"/>
            <ac:grpSpMk id="15" creationId="{AA4D9950-48AD-5A97-3843-AFDB29552380}"/>
          </ac:grpSpMkLst>
        </pc:grpChg>
        <pc:grpChg chg="mod">
          <ac:chgData name="Nhan Phan" userId="b657d7a11bcbda97" providerId="LiveId" clId="{FA973FAA-FC27-46FE-B05D-768937AFBEC7}" dt="2023-08-14T02:00:44.899" v="325" actId="1076"/>
          <ac:grpSpMkLst>
            <pc:docMk/>
            <pc:sldMk cId="4068388323" sldId="894"/>
            <ac:grpSpMk id="31" creationId="{00000000-0000-0000-0000-000000000000}"/>
          </ac:grpSpMkLst>
        </pc:grpChg>
        <pc:grpChg chg="mod">
          <ac:chgData name="Nhan Phan" userId="b657d7a11bcbda97" providerId="LiveId" clId="{FA973FAA-FC27-46FE-B05D-768937AFBEC7}" dt="2023-08-14T02:00:44.899" v="325" actId="1076"/>
          <ac:grpSpMkLst>
            <pc:docMk/>
            <pc:sldMk cId="4068388323" sldId="894"/>
            <ac:grpSpMk id="32" creationId="{8ACE5358-3190-B5FC-BAB2-4A9475DA6D2C}"/>
          </ac:grpSpMkLst>
        </pc:grpChg>
        <pc:grpChg chg="mod">
          <ac:chgData name="Nhan Phan" userId="b657d7a11bcbda97" providerId="LiveId" clId="{FA973FAA-FC27-46FE-B05D-768937AFBEC7}" dt="2023-08-14T02:00:44.899" v="325" actId="1076"/>
          <ac:grpSpMkLst>
            <pc:docMk/>
            <pc:sldMk cId="4068388323" sldId="894"/>
            <ac:grpSpMk id="35" creationId="{61A8E3AD-F007-EB12-C09C-18C2D6140D50}"/>
          </ac:grpSpMkLst>
        </pc:grpChg>
        <pc:grpChg chg="mod">
          <ac:chgData name="Nhan Phan" userId="b657d7a11bcbda97" providerId="LiveId" clId="{FA973FAA-FC27-46FE-B05D-768937AFBEC7}" dt="2023-08-14T02:00:44.899" v="325" actId="1076"/>
          <ac:grpSpMkLst>
            <pc:docMk/>
            <pc:sldMk cId="4068388323" sldId="894"/>
            <ac:grpSpMk id="41" creationId="{85F21663-903F-83DA-8724-B104CE7D02BD}"/>
          </ac:grpSpMkLst>
        </pc:grpChg>
        <pc:grpChg chg="mod">
          <ac:chgData name="Nhan Phan" userId="b657d7a11bcbda97" providerId="LiveId" clId="{FA973FAA-FC27-46FE-B05D-768937AFBEC7}" dt="2023-08-14T02:00:44.899" v="325" actId="1076"/>
          <ac:grpSpMkLst>
            <pc:docMk/>
            <pc:sldMk cId="4068388323" sldId="894"/>
            <ac:grpSpMk id="86" creationId="{00000000-0000-0000-0000-000000000000}"/>
          </ac:grpSpMkLst>
        </pc:grpChg>
        <pc:grpChg chg="mod">
          <ac:chgData name="Nhan Phan" userId="b657d7a11bcbda97" providerId="LiveId" clId="{FA973FAA-FC27-46FE-B05D-768937AFBEC7}" dt="2023-08-14T02:00:44.899" v="325" actId="1076"/>
          <ac:grpSpMkLst>
            <pc:docMk/>
            <pc:sldMk cId="4068388323" sldId="894"/>
            <ac:grpSpMk id="94" creationId="{00000000-0000-0000-0000-000000000000}"/>
          </ac:grpSpMkLst>
        </pc:grpChg>
        <pc:grpChg chg="mod">
          <ac:chgData name="Nhan Phan" userId="b657d7a11bcbda97" providerId="LiveId" clId="{FA973FAA-FC27-46FE-B05D-768937AFBEC7}" dt="2023-08-14T02:00:44.899" v="325" actId="1076"/>
          <ac:grpSpMkLst>
            <pc:docMk/>
            <pc:sldMk cId="4068388323" sldId="894"/>
            <ac:grpSpMk id="102" creationId="{00000000-0000-0000-0000-000000000000}"/>
          </ac:grpSpMkLst>
        </pc:grpChg>
        <pc:grpChg chg="mod">
          <ac:chgData name="Nhan Phan" userId="b657d7a11bcbda97" providerId="LiveId" clId="{FA973FAA-FC27-46FE-B05D-768937AFBEC7}" dt="2023-08-14T02:00:44.899" v="325" actId="1076"/>
          <ac:grpSpMkLst>
            <pc:docMk/>
            <pc:sldMk cId="4068388323" sldId="894"/>
            <ac:grpSpMk id="105" creationId="{00000000-0000-0000-0000-000000000000}"/>
          </ac:grpSpMkLst>
        </pc:grpChg>
        <pc:grpChg chg="mod">
          <ac:chgData name="Nhan Phan" userId="b657d7a11bcbda97" providerId="LiveId" clId="{FA973FAA-FC27-46FE-B05D-768937AFBEC7}" dt="2023-08-14T02:00:44.899" v="325" actId="1076"/>
          <ac:grpSpMkLst>
            <pc:docMk/>
            <pc:sldMk cId="4068388323" sldId="894"/>
            <ac:grpSpMk id="1149" creationId="{F041FC94-BA62-89B9-DEB8-D22C1095C7F3}"/>
          </ac:grpSpMkLst>
        </pc:grpChg>
        <pc:grpChg chg="mod">
          <ac:chgData name="Nhan Phan" userId="b657d7a11bcbda97" providerId="LiveId" clId="{FA973FAA-FC27-46FE-B05D-768937AFBEC7}" dt="2023-08-14T02:00:44.899" v="325" actId="1076"/>
          <ac:grpSpMkLst>
            <pc:docMk/>
            <pc:sldMk cId="4068388323" sldId="894"/>
            <ac:grpSpMk id="1150" creationId="{42A73732-AE41-DA08-4CB8-6ABAC0945299}"/>
          </ac:grpSpMkLst>
        </pc:grpChg>
        <pc:grpChg chg="mod">
          <ac:chgData name="Nhan Phan" userId="b657d7a11bcbda97" providerId="LiveId" clId="{FA973FAA-FC27-46FE-B05D-768937AFBEC7}" dt="2023-08-14T02:00:44.899" v="325" actId="1076"/>
          <ac:grpSpMkLst>
            <pc:docMk/>
            <pc:sldMk cId="4068388323" sldId="894"/>
            <ac:grpSpMk id="1152" creationId="{2344FE2B-011A-8F49-8D32-3E8ED36257A0}"/>
          </ac:grpSpMkLst>
        </pc:grpChg>
        <pc:grpChg chg="mod">
          <ac:chgData name="Nhan Phan" userId="b657d7a11bcbda97" providerId="LiveId" clId="{FA973FAA-FC27-46FE-B05D-768937AFBEC7}" dt="2023-08-14T02:00:44.899" v="325" actId="1076"/>
          <ac:grpSpMkLst>
            <pc:docMk/>
            <pc:sldMk cId="4068388323" sldId="894"/>
            <ac:grpSpMk id="1157" creationId="{8472DC29-F3AC-41D8-B630-CC50CACAE7DF}"/>
          </ac:grpSpMkLst>
        </pc:grpChg>
        <pc:grpChg chg="mod">
          <ac:chgData name="Nhan Phan" userId="b657d7a11bcbda97" providerId="LiveId" clId="{FA973FAA-FC27-46FE-B05D-768937AFBEC7}" dt="2023-08-14T00:51:58.446" v="278" actId="164"/>
          <ac:grpSpMkLst>
            <pc:docMk/>
            <pc:sldMk cId="4068388323" sldId="894"/>
            <ac:grpSpMk id="1161" creationId="{E28FFA0A-8257-6BB1-E61C-76F84C7EC115}"/>
          </ac:grpSpMkLst>
        </pc:grpChg>
        <pc:grpChg chg="mod">
          <ac:chgData name="Nhan Phan" userId="b657d7a11bcbda97" providerId="LiveId" clId="{FA973FAA-FC27-46FE-B05D-768937AFBEC7}" dt="2023-08-14T00:51:58.446" v="278" actId="164"/>
          <ac:grpSpMkLst>
            <pc:docMk/>
            <pc:sldMk cId="4068388323" sldId="894"/>
            <ac:grpSpMk id="1164" creationId="{9B74CF6F-973E-307E-40A5-55250F7D98A9}"/>
          </ac:grpSpMkLst>
        </pc:grpChg>
        <pc:picChg chg="mod">
          <ac:chgData name="Nhan Phan" userId="b657d7a11bcbda97" providerId="LiveId" clId="{FA973FAA-FC27-46FE-B05D-768937AFBEC7}" dt="2023-08-14T02:00:44.899" v="325" actId="1076"/>
          <ac:picMkLst>
            <pc:docMk/>
            <pc:sldMk cId="4068388323" sldId="894"/>
            <ac:picMk id="44" creationId="{A9B6F9DC-DFC2-605D-4154-360CCB6E5444}"/>
          </ac:picMkLst>
        </pc:picChg>
        <pc:picChg chg="mod">
          <ac:chgData name="Nhan Phan" userId="b657d7a11bcbda97" providerId="LiveId" clId="{FA973FAA-FC27-46FE-B05D-768937AFBEC7}" dt="2023-08-14T02:00:44.899" v="325" actId="1076"/>
          <ac:picMkLst>
            <pc:docMk/>
            <pc:sldMk cId="4068388323" sldId="894"/>
            <ac:picMk id="91" creationId="{00000000-0000-0000-0000-000000000000}"/>
          </ac:picMkLst>
        </pc:picChg>
        <pc:picChg chg="mod">
          <ac:chgData name="Nhan Phan" userId="b657d7a11bcbda97" providerId="LiveId" clId="{FA973FAA-FC27-46FE-B05D-768937AFBEC7}" dt="2023-08-14T02:00:44.899" v="325" actId="1076"/>
          <ac:picMkLst>
            <pc:docMk/>
            <pc:sldMk cId="4068388323" sldId="894"/>
            <ac:picMk id="92" creationId="{00000000-0000-0000-0000-000000000000}"/>
          </ac:picMkLst>
        </pc:picChg>
        <pc:picChg chg="mod">
          <ac:chgData name="Nhan Phan" userId="b657d7a11bcbda97" providerId="LiveId" clId="{FA973FAA-FC27-46FE-B05D-768937AFBEC7}" dt="2023-08-14T02:00:44.899" v="325" actId="1076"/>
          <ac:picMkLst>
            <pc:docMk/>
            <pc:sldMk cId="4068388323" sldId="894"/>
            <ac:picMk id="1026" creationId="{00000000-0000-0000-0000-000000000000}"/>
          </ac:picMkLst>
        </pc:picChg>
        <pc:picChg chg="mod">
          <ac:chgData name="Nhan Phan" userId="b657d7a11bcbda97" providerId="LiveId" clId="{FA973FAA-FC27-46FE-B05D-768937AFBEC7}" dt="2023-08-14T02:00:44.899" v="325" actId="1076"/>
          <ac:picMkLst>
            <pc:docMk/>
            <pc:sldMk cId="4068388323" sldId="894"/>
            <ac:picMk id="1028" creationId="{00000000-0000-0000-0000-000000000000}"/>
          </ac:picMkLst>
        </pc:picChg>
        <pc:picChg chg="mod">
          <ac:chgData name="Nhan Phan" userId="b657d7a11bcbda97" providerId="LiveId" clId="{FA973FAA-FC27-46FE-B05D-768937AFBEC7}" dt="2023-08-14T02:00:44.899" v="325" actId="1076"/>
          <ac:picMkLst>
            <pc:docMk/>
            <pc:sldMk cId="4068388323" sldId="894"/>
            <ac:picMk id="1158" creationId="{7A0CD985-13CA-3AE2-B624-D550BBD9CBDF}"/>
          </ac:picMkLst>
        </pc:picChg>
      </pc:sldChg>
      <pc:sldChg chg="addSp modSp modAnim modNotesTx">
        <pc:chgData name="Nhan Phan" userId="b657d7a11bcbda97" providerId="LiveId" clId="{FA973FAA-FC27-46FE-B05D-768937AFBEC7}" dt="2023-08-14T03:38:16.852" v="586" actId="6549"/>
        <pc:sldMkLst>
          <pc:docMk/>
          <pc:sldMk cId="2742392359" sldId="895"/>
        </pc:sldMkLst>
        <pc:grpChg chg="add mod">
          <ac:chgData name="Nhan Phan" userId="b657d7a11bcbda97" providerId="LiveId" clId="{FA973FAA-FC27-46FE-B05D-768937AFBEC7}" dt="2023-08-14T00:53:06.279" v="283" actId="164"/>
          <ac:grpSpMkLst>
            <pc:docMk/>
            <pc:sldMk cId="2742392359" sldId="895"/>
            <ac:grpSpMk id="4" creationId="{7D846EED-F9A4-4894-5D1D-6A3F2471DABF}"/>
          </ac:grpSpMkLst>
        </pc:grpChg>
        <pc:grpChg chg="mod">
          <ac:chgData name="Nhan Phan" userId="b657d7a11bcbda97" providerId="LiveId" clId="{FA973FAA-FC27-46FE-B05D-768937AFBEC7}" dt="2023-08-14T00:53:06.279" v="283" actId="164"/>
          <ac:grpSpMkLst>
            <pc:docMk/>
            <pc:sldMk cId="2742392359" sldId="895"/>
            <ac:grpSpMk id="14" creationId="{361CD933-F796-6091-1DB2-974083D44CC4}"/>
          </ac:grpSpMkLst>
        </pc:grpChg>
        <pc:grpChg chg="mod">
          <ac:chgData name="Nhan Phan" userId="b657d7a11bcbda97" providerId="LiveId" clId="{FA973FAA-FC27-46FE-B05D-768937AFBEC7}" dt="2023-08-14T00:53:06.279" v="283" actId="164"/>
          <ac:grpSpMkLst>
            <pc:docMk/>
            <pc:sldMk cId="2742392359" sldId="895"/>
            <ac:grpSpMk id="69" creationId="{F81E84D6-43DF-B314-C53D-F3C635374A62}"/>
          </ac:grpSpMkLst>
        </pc:grpChg>
      </pc:sldChg>
      <pc:sldChg chg="addSp delSp modSp mod modNotesTx">
        <pc:chgData name="Nhan Phan" userId="b657d7a11bcbda97" providerId="LiveId" clId="{FA973FAA-FC27-46FE-B05D-768937AFBEC7}" dt="2023-08-14T08:28:00.069" v="700"/>
        <pc:sldMkLst>
          <pc:docMk/>
          <pc:sldMk cId="3752628439" sldId="896"/>
        </pc:sldMkLst>
        <pc:spChg chg="mod">
          <ac:chgData name="Nhan Phan" userId="b657d7a11bcbda97" providerId="LiveId" clId="{FA973FAA-FC27-46FE-B05D-768937AFBEC7}" dt="2023-08-13T10:07:13.756" v="215" actId="1076"/>
          <ac:spMkLst>
            <pc:docMk/>
            <pc:sldMk cId="3752628439" sldId="896"/>
            <ac:spMk id="11" creationId="{84E29C8E-16F9-9F64-00C0-21CFCBDA2145}"/>
          </ac:spMkLst>
        </pc:spChg>
        <pc:spChg chg="mod">
          <ac:chgData name="Nhan Phan" userId="b657d7a11bcbda97" providerId="LiveId" clId="{FA973FAA-FC27-46FE-B05D-768937AFBEC7}" dt="2023-08-13T12:05:56.637" v="236" actId="207"/>
          <ac:spMkLst>
            <pc:docMk/>
            <pc:sldMk cId="3752628439" sldId="896"/>
            <ac:spMk id="35" creationId="{F021FBA1-25CA-C44D-A751-D77051E6A7B0}"/>
          </ac:spMkLst>
        </pc:spChg>
        <pc:spChg chg="mod">
          <ac:chgData name="Nhan Phan" userId="b657d7a11bcbda97" providerId="LiveId" clId="{FA973FAA-FC27-46FE-B05D-768937AFBEC7}" dt="2023-08-13T12:05:56.637" v="236" actId="207"/>
          <ac:spMkLst>
            <pc:docMk/>
            <pc:sldMk cId="3752628439" sldId="896"/>
            <ac:spMk id="36" creationId="{465408CC-26A5-BD4E-BAE6-F8F11B496A8A}"/>
          </ac:spMkLst>
        </pc:spChg>
        <pc:grpChg chg="del">
          <ac:chgData name="Nhan Phan" userId="b657d7a11bcbda97" providerId="LiveId" clId="{FA973FAA-FC27-46FE-B05D-768937AFBEC7}" dt="2023-08-13T09:59:57.411" v="138" actId="478"/>
          <ac:grpSpMkLst>
            <pc:docMk/>
            <pc:sldMk cId="3752628439" sldId="896"/>
            <ac:grpSpMk id="5" creationId="{EEC976A0-7A49-CB72-06CC-7B13D048948D}"/>
          </ac:grpSpMkLst>
        </pc:grpChg>
        <pc:grpChg chg="mod">
          <ac:chgData name="Nhan Phan" userId="b657d7a11bcbda97" providerId="LiveId" clId="{FA973FAA-FC27-46FE-B05D-768937AFBEC7}" dt="2023-08-13T12:06:40.136" v="237" actId="14100"/>
          <ac:grpSpMkLst>
            <pc:docMk/>
            <pc:sldMk cId="3752628439" sldId="896"/>
            <ac:grpSpMk id="34" creationId="{94D16DE6-2482-6542-8CDB-B860E69A8B77}"/>
          </ac:grpSpMkLst>
        </pc:grpChg>
        <pc:picChg chg="add del mod">
          <ac:chgData name="Nhan Phan" userId="b657d7a11bcbda97" providerId="LiveId" clId="{FA973FAA-FC27-46FE-B05D-768937AFBEC7}" dt="2023-08-13T09:59:37.170" v="135" actId="478"/>
          <ac:picMkLst>
            <pc:docMk/>
            <pc:sldMk cId="3752628439" sldId="896"/>
            <ac:picMk id="24" creationId="{D649EE13-0FA1-0ECA-0248-191D12D07785}"/>
          </ac:picMkLst>
        </pc:picChg>
        <pc:picChg chg="add mod">
          <ac:chgData name="Nhan Phan" userId="b657d7a11bcbda97" providerId="LiveId" clId="{FA973FAA-FC27-46FE-B05D-768937AFBEC7}" dt="2023-08-13T10:09:01.156" v="218" actId="1076"/>
          <ac:picMkLst>
            <pc:docMk/>
            <pc:sldMk cId="3752628439" sldId="896"/>
            <ac:picMk id="26" creationId="{604FC9EA-5B3A-B4FE-315E-8950B72D90E9}"/>
          </ac:picMkLst>
        </pc:picChg>
      </pc:sldChg>
      <pc:sldChg chg="addSp delSp modSp mod delAnim modAnim modNotesTx">
        <pc:chgData name="Nhan Phan" userId="b657d7a11bcbda97" providerId="LiveId" clId="{FA973FAA-FC27-46FE-B05D-768937AFBEC7}" dt="2023-08-14T09:03:09.935" v="716" actId="5793"/>
        <pc:sldMkLst>
          <pc:docMk/>
          <pc:sldMk cId="1583064725" sldId="899"/>
        </pc:sldMkLst>
        <pc:spChg chg="mod">
          <ac:chgData name="Nhan Phan" userId="b657d7a11bcbda97" providerId="LiveId" clId="{FA973FAA-FC27-46FE-B05D-768937AFBEC7}" dt="2023-08-13T10:07:20.839" v="216" actId="122"/>
          <ac:spMkLst>
            <pc:docMk/>
            <pc:sldMk cId="1583064725" sldId="899"/>
            <ac:spMk id="11" creationId="{BCA53F07-8974-AA6F-FCC0-346B8A2680FB}"/>
          </ac:spMkLst>
        </pc:spChg>
        <pc:spChg chg="mod">
          <ac:chgData name="Nhan Phan" userId="b657d7a11bcbda97" providerId="LiveId" clId="{FA973FAA-FC27-46FE-B05D-768937AFBEC7}" dt="2023-08-13T10:01:06.059" v="153"/>
          <ac:spMkLst>
            <pc:docMk/>
            <pc:sldMk cId="1583064725" sldId="899"/>
            <ac:spMk id="20" creationId="{2E007154-3BCE-F2B6-6742-6BDC7C875BF4}"/>
          </ac:spMkLst>
        </pc:spChg>
        <pc:spChg chg="mod">
          <ac:chgData name="Nhan Phan" userId="b657d7a11bcbda97" providerId="LiveId" clId="{FA973FAA-FC27-46FE-B05D-768937AFBEC7}" dt="2023-08-13T10:01:06.059" v="153"/>
          <ac:spMkLst>
            <pc:docMk/>
            <pc:sldMk cId="1583064725" sldId="899"/>
            <ac:spMk id="23" creationId="{502F0835-6036-FEDD-AE8F-CDE944F1161F}"/>
          </ac:spMkLst>
        </pc:spChg>
        <pc:spChg chg="mod">
          <ac:chgData name="Nhan Phan" userId="b657d7a11bcbda97" providerId="LiveId" clId="{FA973FAA-FC27-46FE-B05D-768937AFBEC7}" dt="2023-08-13T10:01:48.122" v="158" actId="164"/>
          <ac:spMkLst>
            <pc:docMk/>
            <pc:sldMk cId="1583064725" sldId="899"/>
            <ac:spMk id="94" creationId="{2540E7C9-B430-6FF1-B81B-6DB9011C3CE7}"/>
          </ac:spMkLst>
        </pc:spChg>
        <pc:spChg chg="mod">
          <ac:chgData name="Nhan Phan" userId="b657d7a11bcbda97" providerId="LiveId" clId="{FA973FAA-FC27-46FE-B05D-768937AFBEC7}" dt="2023-08-13T10:01:48.122" v="158" actId="164"/>
          <ac:spMkLst>
            <pc:docMk/>
            <pc:sldMk cId="1583064725" sldId="899"/>
            <ac:spMk id="95" creationId="{A2C00E03-059A-A257-2B4D-C412624D70E4}"/>
          </ac:spMkLst>
        </pc:spChg>
        <pc:spChg chg="mod">
          <ac:chgData name="Nhan Phan" userId="b657d7a11bcbda97" providerId="LiveId" clId="{FA973FAA-FC27-46FE-B05D-768937AFBEC7}" dt="2023-08-13T10:01:48.122" v="158" actId="164"/>
          <ac:spMkLst>
            <pc:docMk/>
            <pc:sldMk cId="1583064725" sldId="899"/>
            <ac:spMk id="96" creationId="{285B956F-2E55-F2A3-E621-ABD1727C5548}"/>
          </ac:spMkLst>
        </pc:spChg>
        <pc:spChg chg="mod">
          <ac:chgData name="Nhan Phan" userId="b657d7a11bcbda97" providerId="LiveId" clId="{FA973FAA-FC27-46FE-B05D-768937AFBEC7}" dt="2023-08-13T10:01:48.122" v="158" actId="164"/>
          <ac:spMkLst>
            <pc:docMk/>
            <pc:sldMk cId="1583064725" sldId="899"/>
            <ac:spMk id="98" creationId="{009FB5F8-D973-0871-F019-E00076B1C3AC}"/>
          </ac:spMkLst>
        </pc:spChg>
        <pc:spChg chg="mod">
          <ac:chgData name="Nhan Phan" userId="b657d7a11bcbda97" providerId="LiveId" clId="{FA973FAA-FC27-46FE-B05D-768937AFBEC7}" dt="2023-08-13T10:01:48.122" v="158" actId="164"/>
          <ac:spMkLst>
            <pc:docMk/>
            <pc:sldMk cId="1583064725" sldId="899"/>
            <ac:spMk id="99" creationId="{B554CCF3-28BF-7ECD-4E17-5857E15E1F33}"/>
          </ac:spMkLst>
        </pc:spChg>
        <pc:spChg chg="mod">
          <ac:chgData name="Nhan Phan" userId="b657d7a11bcbda97" providerId="LiveId" clId="{FA973FAA-FC27-46FE-B05D-768937AFBEC7}" dt="2023-08-13T10:01:48.122" v="158" actId="164"/>
          <ac:spMkLst>
            <pc:docMk/>
            <pc:sldMk cId="1583064725" sldId="899"/>
            <ac:spMk id="100" creationId="{A7697C4A-D148-ACD5-0107-240B1EF2DAC3}"/>
          </ac:spMkLst>
        </pc:spChg>
        <pc:spChg chg="mod">
          <ac:chgData name="Nhan Phan" userId="b657d7a11bcbda97" providerId="LiveId" clId="{FA973FAA-FC27-46FE-B05D-768937AFBEC7}" dt="2023-08-13T10:01:48.122" v="158" actId="164"/>
          <ac:spMkLst>
            <pc:docMk/>
            <pc:sldMk cId="1583064725" sldId="899"/>
            <ac:spMk id="101" creationId="{D1494743-23DD-5285-8F9D-C9560A437EC4}"/>
          </ac:spMkLst>
        </pc:spChg>
        <pc:spChg chg="mod">
          <ac:chgData name="Nhan Phan" userId="b657d7a11bcbda97" providerId="LiveId" clId="{FA973FAA-FC27-46FE-B05D-768937AFBEC7}" dt="2023-08-13T10:01:48.122" v="158" actId="164"/>
          <ac:spMkLst>
            <pc:docMk/>
            <pc:sldMk cId="1583064725" sldId="899"/>
            <ac:spMk id="102" creationId="{2E6209A9-5AB9-0809-D0C8-34993A50DA6C}"/>
          </ac:spMkLst>
        </pc:spChg>
        <pc:spChg chg="mod">
          <ac:chgData name="Nhan Phan" userId="b657d7a11bcbda97" providerId="LiveId" clId="{FA973FAA-FC27-46FE-B05D-768937AFBEC7}" dt="2023-08-13T10:01:48.122" v="158" actId="164"/>
          <ac:spMkLst>
            <pc:docMk/>
            <pc:sldMk cId="1583064725" sldId="899"/>
            <ac:spMk id="103" creationId="{1612AD8D-534A-1F18-C313-B4085FEFE841}"/>
          </ac:spMkLst>
        </pc:spChg>
        <pc:spChg chg="mod">
          <ac:chgData name="Nhan Phan" userId="b657d7a11bcbda97" providerId="LiveId" clId="{FA973FAA-FC27-46FE-B05D-768937AFBEC7}" dt="2023-08-13T10:01:48.122" v="158" actId="164"/>
          <ac:spMkLst>
            <pc:docMk/>
            <pc:sldMk cId="1583064725" sldId="899"/>
            <ac:spMk id="104" creationId="{0B66EF19-EE83-A3F3-E4E2-7B36F3C70E8A}"/>
          </ac:spMkLst>
        </pc:spChg>
        <pc:spChg chg="mod">
          <ac:chgData name="Nhan Phan" userId="b657d7a11bcbda97" providerId="LiveId" clId="{FA973FAA-FC27-46FE-B05D-768937AFBEC7}" dt="2023-08-13T10:01:48.122" v="158" actId="164"/>
          <ac:spMkLst>
            <pc:docMk/>
            <pc:sldMk cId="1583064725" sldId="899"/>
            <ac:spMk id="105" creationId="{EADDCB86-2F76-7073-1046-6B818FCDB4D5}"/>
          </ac:spMkLst>
        </pc:spChg>
        <pc:spChg chg="mod">
          <ac:chgData name="Nhan Phan" userId="b657d7a11bcbda97" providerId="LiveId" clId="{FA973FAA-FC27-46FE-B05D-768937AFBEC7}" dt="2023-08-13T10:01:48.122" v="158" actId="164"/>
          <ac:spMkLst>
            <pc:docMk/>
            <pc:sldMk cId="1583064725" sldId="899"/>
            <ac:spMk id="106" creationId="{86B35BE7-33F5-FA16-9C45-A549C4CEC921}"/>
          </ac:spMkLst>
        </pc:spChg>
        <pc:spChg chg="mod">
          <ac:chgData name="Nhan Phan" userId="b657d7a11bcbda97" providerId="LiveId" clId="{FA973FAA-FC27-46FE-B05D-768937AFBEC7}" dt="2023-08-13T10:01:48.122" v="158" actId="164"/>
          <ac:spMkLst>
            <pc:docMk/>
            <pc:sldMk cId="1583064725" sldId="899"/>
            <ac:spMk id="112" creationId="{CD4692A4-12E3-A383-D495-9D52F2C6AB88}"/>
          </ac:spMkLst>
        </pc:spChg>
        <pc:spChg chg="mod">
          <ac:chgData name="Nhan Phan" userId="b657d7a11bcbda97" providerId="LiveId" clId="{FA973FAA-FC27-46FE-B05D-768937AFBEC7}" dt="2023-08-13T10:01:48.122" v="158" actId="164"/>
          <ac:spMkLst>
            <pc:docMk/>
            <pc:sldMk cId="1583064725" sldId="899"/>
            <ac:spMk id="116" creationId="{35505457-5585-793E-8EDB-0067682D8476}"/>
          </ac:spMkLst>
        </pc:spChg>
        <pc:spChg chg="mod">
          <ac:chgData name="Nhan Phan" userId="b657d7a11bcbda97" providerId="LiveId" clId="{FA973FAA-FC27-46FE-B05D-768937AFBEC7}" dt="2023-08-13T10:01:48.122" v="158" actId="164"/>
          <ac:spMkLst>
            <pc:docMk/>
            <pc:sldMk cId="1583064725" sldId="899"/>
            <ac:spMk id="117" creationId="{7646F18C-EC4E-E13E-E0CC-00C4C7ED8A21}"/>
          </ac:spMkLst>
        </pc:spChg>
        <pc:spChg chg="mod">
          <ac:chgData name="Nhan Phan" userId="b657d7a11bcbda97" providerId="LiveId" clId="{FA973FAA-FC27-46FE-B05D-768937AFBEC7}" dt="2023-08-13T10:01:48.122" v="158" actId="164"/>
          <ac:spMkLst>
            <pc:docMk/>
            <pc:sldMk cId="1583064725" sldId="899"/>
            <ac:spMk id="118" creationId="{01A7CC70-4818-0073-87E3-4F0DDA2C6B34}"/>
          </ac:spMkLst>
        </pc:spChg>
        <pc:grpChg chg="del mod">
          <ac:chgData name="Nhan Phan" userId="b657d7a11bcbda97" providerId="LiveId" clId="{FA973FAA-FC27-46FE-B05D-768937AFBEC7}" dt="2023-08-13T10:01:12.585" v="156" actId="478"/>
          <ac:grpSpMkLst>
            <pc:docMk/>
            <pc:sldMk cId="1583064725" sldId="899"/>
            <ac:grpSpMk id="5" creationId="{03A57B49-F35A-65D9-845D-B0C8186072EE}"/>
          </ac:grpSpMkLst>
        </pc:grpChg>
        <pc:grpChg chg="mod">
          <ac:chgData name="Nhan Phan" userId="b657d7a11bcbda97" providerId="LiveId" clId="{FA973FAA-FC27-46FE-B05D-768937AFBEC7}" dt="2023-08-13T10:02:16.966" v="162" actId="1037"/>
          <ac:grpSpMkLst>
            <pc:docMk/>
            <pc:sldMk cId="1583064725" sldId="899"/>
            <ac:grpSpMk id="18" creationId="{D73EEA04-6A2D-03C6-2E9D-C2324C992202}"/>
          </ac:grpSpMkLst>
        </pc:grpChg>
        <pc:grpChg chg="add mod">
          <ac:chgData name="Nhan Phan" userId="b657d7a11bcbda97" providerId="LiveId" clId="{FA973FAA-FC27-46FE-B05D-768937AFBEC7}" dt="2023-08-13T12:06:55.658" v="238" actId="14100"/>
          <ac:grpSpMkLst>
            <pc:docMk/>
            <pc:sldMk cId="1583064725" sldId="899"/>
            <ac:grpSpMk id="19" creationId="{D7EB91B1-5F74-1870-FE4C-FF6F51E138DA}"/>
          </ac:grpSpMkLst>
        </pc:grpChg>
        <pc:grpChg chg="add mod">
          <ac:chgData name="Nhan Phan" userId="b657d7a11bcbda97" providerId="LiveId" clId="{FA973FAA-FC27-46FE-B05D-768937AFBEC7}" dt="2023-08-13T10:01:48.122" v="158" actId="164"/>
          <ac:grpSpMkLst>
            <pc:docMk/>
            <pc:sldMk cId="1583064725" sldId="899"/>
            <ac:grpSpMk id="24" creationId="{82F8C9B4-0371-9FA9-D0E0-F7A1D8C0555F}"/>
          </ac:grpSpMkLst>
        </pc:grpChg>
        <pc:grpChg chg="mod">
          <ac:chgData name="Nhan Phan" userId="b657d7a11bcbda97" providerId="LiveId" clId="{FA973FAA-FC27-46FE-B05D-768937AFBEC7}" dt="2023-08-13T10:01:48.122" v="158" actId="164"/>
          <ac:grpSpMkLst>
            <pc:docMk/>
            <pc:sldMk cId="1583064725" sldId="899"/>
            <ac:grpSpMk id="36" creationId="{04DB6505-16F0-24E1-1AB1-150CA9EDFA57}"/>
          </ac:grpSpMkLst>
        </pc:grpChg>
        <pc:grpChg chg="mod">
          <ac:chgData name="Nhan Phan" userId="b657d7a11bcbda97" providerId="LiveId" clId="{FA973FAA-FC27-46FE-B05D-768937AFBEC7}" dt="2023-08-13T10:01:48.122" v="158" actId="164"/>
          <ac:grpSpMkLst>
            <pc:docMk/>
            <pc:sldMk cId="1583064725" sldId="899"/>
            <ac:grpSpMk id="38" creationId="{B7949F19-9B66-BC7A-342F-A34DE6AF2F05}"/>
          </ac:grpSpMkLst>
        </pc:grpChg>
        <pc:grpChg chg="del mod">
          <ac:chgData name="Nhan Phan" userId="b657d7a11bcbda97" providerId="LiveId" clId="{FA973FAA-FC27-46FE-B05D-768937AFBEC7}" dt="2023-08-13T10:00:48.308" v="147" actId="478"/>
          <ac:grpSpMkLst>
            <pc:docMk/>
            <pc:sldMk cId="1583064725" sldId="899"/>
            <ac:grpSpMk id="39" creationId="{F7B62CCF-7ED0-38A4-15D3-87485696F902}"/>
          </ac:grpSpMkLst>
        </pc:grpChg>
        <pc:grpChg chg="mod">
          <ac:chgData name="Nhan Phan" userId="b657d7a11bcbda97" providerId="LiveId" clId="{FA973FAA-FC27-46FE-B05D-768937AFBEC7}" dt="2023-08-13T10:01:48.122" v="158" actId="164"/>
          <ac:grpSpMkLst>
            <pc:docMk/>
            <pc:sldMk cId="1583064725" sldId="899"/>
            <ac:grpSpMk id="92" creationId="{82326206-72F3-76A3-108C-CC20E18A5EC0}"/>
          </ac:grpSpMkLst>
        </pc:grpChg>
        <pc:grpChg chg="mod">
          <ac:chgData name="Nhan Phan" userId="b657d7a11bcbda97" providerId="LiveId" clId="{FA973FAA-FC27-46FE-B05D-768937AFBEC7}" dt="2023-08-13T10:01:48.122" v="158" actId="164"/>
          <ac:grpSpMkLst>
            <pc:docMk/>
            <pc:sldMk cId="1583064725" sldId="899"/>
            <ac:grpSpMk id="93" creationId="{F08C5C57-0973-36DD-03DE-C419DEF27501}"/>
          </ac:grpSpMkLst>
        </pc:grpChg>
        <pc:picChg chg="add mod">
          <ac:chgData name="Nhan Phan" userId="b657d7a11bcbda97" providerId="LiveId" clId="{FA973FAA-FC27-46FE-B05D-768937AFBEC7}" dt="2023-08-13T10:01:48.122" v="158" actId="164"/>
          <ac:picMkLst>
            <pc:docMk/>
            <pc:sldMk cId="1583064725" sldId="899"/>
            <ac:picMk id="15" creationId="{653285C0-8835-6262-3E0B-9A5C9EB08E6C}"/>
          </ac:picMkLst>
        </pc:picChg>
      </pc:sldChg>
      <pc:sldChg chg="addSp delSp modSp mod delAnim modAnim modNotesTx">
        <pc:chgData name="Nhan Phan" userId="b657d7a11bcbda97" providerId="LiveId" clId="{FA973FAA-FC27-46FE-B05D-768937AFBEC7}" dt="2023-08-14T07:01:15.676" v="602" actId="20577"/>
        <pc:sldMkLst>
          <pc:docMk/>
          <pc:sldMk cId="1061336836" sldId="900"/>
        </pc:sldMkLst>
        <pc:spChg chg="mod">
          <ac:chgData name="Nhan Phan" userId="b657d7a11bcbda97" providerId="LiveId" clId="{FA973FAA-FC27-46FE-B05D-768937AFBEC7}" dt="2023-08-14T00:51:02.580" v="273"/>
          <ac:spMkLst>
            <pc:docMk/>
            <pc:sldMk cId="1061336836" sldId="900"/>
            <ac:spMk id="5" creationId="{0B3BA4CA-B791-DAFD-89BC-A8FF66CAA1E2}"/>
          </ac:spMkLst>
        </pc:spChg>
        <pc:spChg chg="mod">
          <ac:chgData name="Nhan Phan" userId="b657d7a11bcbda97" providerId="LiveId" clId="{FA973FAA-FC27-46FE-B05D-768937AFBEC7}" dt="2023-08-14T00:51:02.580" v="273"/>
          <ac:spMkLst>
            <pc:docMk/>
            <pc:sldMk cId="1061336836" sldId="900"/>
            <ac:spMk id="6" creationId="{8DCE460A-EC73-2F90-9BD5-6392F5B25B2A}"/>
          </ac:spMkLst>
        </pc:spChg>
        <pc:spChg chg="mod">
          <ac:chgData name="Nhan Phan" userId="b657d7a11bcbda97" providerId="LiveId" clId="{FA973FAA-FC27-46FE-B05D-768937AFBEC7}" dt="2023-08-13T10:07:29.575" v="217" actId="122"/>
          <ac:spMkLst>
            <pc:docMk/>
            <pc:sldMk cId="1061336836" sldId="900"/>
            <ac:spMk id="16" creationId="{67F64C75-2D47-5A5B-D79E-40438DF43DD4}"/>
          </ac:spMkLst>
        </pc:spChg>
        <pc:spChg chg="mod">
          <ac:chgData name="Nhan Phan" userId="b657d7a11bcbda97" providerId="LiveId" clId="{FA973FAA-FC27-46FE-B05D-768937AFBEC7}" dt="2023-08-13T10:03:31.875" v="175"/>
          <ac:spMkLst>
            <pc:docMk/>
            <pc:sldMk cId="1061336836" sldId="900"/>
            <ac:spMk id="31" creationId="{77A21A61-5AF0-AFFF-D0FC-97DD6A3E306E}"/>
          </ac:spMkLst>
        </pc:spChg>
        <pc:spChg chg="mod">
          <ac:chgData name="Nhan Phan" userId="b657d7a11bcbda97" providerId="LiveId" clId="{FA973FAA-FC27-46FE-B05D-768937AFBEC7}" dt="2023-08-13T10:03:31.875" v="175"/>
          <ac:spMkLst>
            <pc:docMk/>
            <pc:sldMk cId="1061336836" sldId="900"/>
            <ac:spMk id="32" creationId="{8D2F3F45-D71C-0EB3-2024-D41AA699EB0D}"/>
          </ac:spMkLst>
        </pc:spChg>
        <pc:spChg chg="mod">
          <ac:chgData name="Nhan Phan" userId="b657d7a11bcbda97" providerId="LiveId" clId="{FA973FAA-FC27-46FE-B05D-768937AFBEC7}" dt="2023-08-13T10:02:41.004" v="165" actId="1076"/>
          <ac:spMkLst>
            <pc:docMk/>
            <pc:sldMk cId="1061336836" sldId="900"/>
            <ac:spMk id="44" creationId="{CA21AD4C-8D71-F2B2-B184-6675599F69C0}"/>
          </ac:spMkLst>
        </pc:spChg>
        <pc:grpChg chg="add mod">
          <ac:chgData name="Nhan Phan" userId="b657d7a11bcbda97" providerId="LiveId" clId="{FA973FAA-FC27-46FE-B05D-768937AFBEC7}" dt="2023-08-14T00:51:22.680" v="277" actId="1076"/>
          <ac:grpSpMkLst>
            <pc:docMk/>
            <pc:sldMk cId="1061336836" sldId="900"/>
            <ac:grpSpMk id="4" creationId="{D1BAAB82-E305-F4A5-4C50-E8CFC5423789}"/>
          </ac:grpSpMkLst>
        </pc:grpChg>
        <pc:grpChg chg="del">
          <ac:chgData name="Nhan Phan" userId="b657d7a11bcbda97" providerId="LiveId" clId="{FA973FAA-FC27-46FE-B05D-768937AFBEC7}" dt="2023-08-13T10:03:11.085" v="168" actId="478"/>
          <ac:grpSpMkLst>
            <pc:docMk/>
            <pc:sldMk cId="1061336836" sldId="900"/>
            <ac:grpSpMk id="17" creationId="{ADAD89FA-C47F-D6DD-944E-11F1EC717F71}"/>
          </ac:grpSpMkLst>
        </pc:grpChg>
        <pc:grpChg chg="add del mod">
          <ac:chgData name="Nhan Phan" userId="b657d7a11bcbda97" providerId="LiveId" clId="{FA973FAA-FC27-46FE-B05D-768937AFBEC7}" dt="2023-08-14T00:51:12.700" v="275" actId="478"/>
          <ac:grpSpMkLst>
            <pc:docMk/>
            <pc:sldMk cId="1061336836" sldId="900"/>
            <ac:grpSpMk id="19" creationId="{6BBA6E67-1322-D834-29AF-60609141913E}"/>
          </ac:grpSpMkLst>
        </pc:grpChg>
        <pc:grpChg chg="del mod">
          <ac:chgData name="Nhan Phan" userId="b657d7a11bcbda97" providerId="LiveId" clId="{FA973FAA-FC27-46FE-B05D-768937AFBEC7}" dt="2023-08-13T10:03:36.899" v="178" actId="478"/>
          <ac:grpSpMkLst>
            <pc:docMk/>
            <pc:sldMk cId="1061336836" sldId="900"/>
            <ac:grpSpMk id="214" creationId="{A0B82B9D-0E9F-2419-291C-76446B959903}"/>
          </ac:grpSpMkLst>
        </pc:grpChg>
        <pc:picChg chg="add mod">
          <ac:chgData name="Nhan Phan" userId="b657d7a11bcbda97" providerId="LiveId" clId="{FA973FAA-FC27-46FE-B05D-768937AFBEC7}" dt="2023-08-14T00:50:52.790" v="271" actId="1076"/>
          <ac:picMkLst>
            <pc:docMk/>
            <pc:sldMk cId="1061336836" sldId="900"/>
            <ac:picMk id="3" creationId="{2B92E45B-8641-905C-2AB0-4DFA5BDF6C83}"/>
          </ac:picMkLst>
        </pc:picChg>
        <pc:picChg chg="add del mod">
          <ac:chgData name="Nhan Phan" userId="b657d7a11bcbda97" providerId="LiveId" clId="{FA973FAA-FC27-46FE-B05D-768937AFBEC7}" dt="2023-08-14T00:50:31.847" v="267" actId="478"/>
          <ac:picMkLst>
            <pc:docMk/>
            <pc:sldMk cId="1061336836" sldId="900"/>
            <ac:picMk id="18" creationId="{12A1618F-333B-08EA-78EA-BE45AC63D4C3}"/>
          </ac:picMkLst>
        </pc:picChg>
        <pc:picChg chg="mod">
          <ac:chgData name="Nhan Phan" userId="b657d7a11bcbda97" providerId="LiveId" clId="{FA973FAA-FC27-46FE-B05D-768937AFBEC7}" dt="2023-08-13T10:03:26.939" v="173" actId="1076"/>
          <ac:picMkLst>
            <pc:docMk/>
            <pc:sldMk cId="1061336836" sldId="900"/>
            <ac:picMk id="35" creationId="{B849DF3C-F421-CCA5-26C7-5710D5CF32B1}"/>
          </ac:picMkLst>
        </pc:picChg>
      </pc:sldChg>
      <pc:sldChg chg="modSp mod modAnim modNotesTx">
        <pc:chgData name="Nhan Phan" userId="b657d7a11bcbda97" providerId="LiveId" clId="{FA973FAA-FC27-46FE-B05D-768937AFBEC7}" dt="2023-08-14T08:11:36.998" v="622" actId="6549"/>
        <pc:sldMkLst>
          <pc:docMk/>
          <pc:sldMk cId="2266964733" sldId="901"/>
        </pc:sldMkLst>
        <pc:grpChg chg="mod">
          <ac:chgData name="Nhan Phan" userId="b657d7a11bcbda97" providerId="LiveId" clId="{FA973FAA-FC27-46FE-B05D-768937AFBEC7}" dt="2023-08-13T10:05:16.221" v="190" actId="14100"/>
          <ac:grpSpMkLst>
            <pc:docMk/>
            <pc:sldMk cId="2266964733" sldId="901"/>
            <ac:grpSpMk id="34" creationId="{94D16DE6-2482-6542-8CDB-B860E69A8B77}"/>
          </ac:grpSpMkLst>
        </pc:grpChg>
      </pc:sldChg>
      <pc:sldChg chg="addSp delSp modSp mod delAnim modAnim modNotesTx">
        <pc:chgData name="Nhan Phan" userId="b657d7a11bcbda97" providerId="LiveId" clId="{FA973FAA-FC27-46FE-B05D-768937AFBEC7}" dt="2023-08-14T08:17:10.235" v="698" actId="207"/>
        <pc:sldMkLst>
          <pc:docMk/>
          <pc:sldMk cId="2230459538" sldId="904"/>
        </pc:sldMkLst>
        <pc:spChg chg="add del mod">
          <ac:chgData name="Nhan Phan" userId="b657d7a11bcbda97" providerId="LiveId" clId="{FA973FAA-FC27-46FE-B05D-768937AFBEC7}" dt="2023-08-14T08:17:05.304" v="697" actId="478"/>
          <ac:spMkLst>
            <pc:docMk/>
            <pc:sldMk cId="2230459538" sldId="904"/>
            <ac:spMk id="3" creationId="{70D21C1F-9A8E-A265-BB71-270B2A210EBA}"/>
          </ac:spMkLst>
        </pc:spChg>
        <pc:spChg chg="mod topLvl">
          <ac:chgData name="Nhan Phan" userId="b657d7a11bcbda97" providerId="LiveId" clId="{FA973FAA-FC27-46FE-B05D-768937AFBEC7}" dt="2023-08-13T10:11:12.807" v="226" actId="164"/>
          <ac:spMkLst>
            <pc:docMk/>
            <pc:sldMk cId="2230459538" sldId="904"/>
            <ac:spMk id="11" creationId="{6DF3D362-CEB4-7AFE-F2EE-B7BDC4EECC59}"/>
          </ac:spMkLst>
        </pc:spChg>
        <pc:spChg chg="mod">
          <ac:chgData name="Nhan Phan" userId="b657d7a11bcbda97" providerId="LiveId" clId="{FA973FAA-FC27-46FE-B05D-768937AFBEC7}" dt="2023-08-13T10:11:41.569" v="229"/>
          <ac:spMkLst>
            <pc:docMk/>
            <pc:sldMk cId="2230459538" sldId="904"/>
            <ac:spMk id="15" creationId="{F75C8C28-5060-6869-7A7E-D3CAF1405D93}"/>
          </ac:spMkLst>
        </pc:spChg>
        <pc:spChg chg="mod">
          <ac:chgData name="Nhan Phan" userId="b657d7a11bcbda97" providerId="LiveId" clId="{FA973FAA-FC27-46FE-B05D-768937AFBEC7}" dt="2023-08-14T08:17:10.235" v="698" actId="207"/>
          <ac:spMkLst>
            <pc:docMk/>
            <pc:sldMk cId="2230459538" sldId="904"/>
            <ac:spMk id="16" creationId="{A867CA37-9869-B45C-C033-B4159A324E4C}"/>
          </ac:spMkLst>
        </pc:spChg>
        <pc:spChg chg="mod">
          <ac:chgData name="Nhan Phan" userId="b657d7a11bcbda97" providerId="LiveId" clId="{FA973FAA-FC27-46FE-B05D-768937AFBEC7}" dt="2023-08-13T10:10:40.071" v="221" actId="165"/>
          <ac:spMkLst>
            <pc:docMk/>
            <pc:sldMk cId="2230459538" sldId="904"/>
            <ac:spMk id="77" creationId="{B450BFFA-D48D-FF0C-D6B5-D345F2BBD52D}"/>
          </ac:spMkLst>
        </pc:spChg>
        <pc:spChg chg="mod">
          <ac:chgData name="Nhan Phan" userId="b657d7a11bcbda97" providerId="LiveId" clId="{FA973FAA-FC27-46FE-B05D-768937AFBEC7}" dt="2023-08-13T10:10:40.071" v="221" actId="165"/>
          <ac:spMkLst>
            <pc:docMk/>
            <pc:sldMk cId="2230459538" sldId="904"/>
            <ac:spMk id="81" creationId="{105DA7A8-2B55-1DBF-EE7A-1FFF0901022C}"/>
          </ac:spMkLst>
        </pc:spChg>
        <pc:grpChg chg="del">
          <ac:chgData name="Nhan Phan" userId="b657d7a11bcbda97" providerId="LiveId" clId="{FA973FAA-FC27-46FE-B05D-768937AFBEC7}" dt="2023-08-13T10:11:43.849" v="230" actId="478"/>
          <ac:grpSpMkLst>
            <pc:docMk/>
            <pc:sldMk cId="2230459538" sldId="904"/>
            <ac:grpSpMk id="2" creationId="{260D83BC-85D3-7193-97F5-61F81F14E48B}"/>
          </ac:grpSpMkLst>
        </pc:grpChg>
        <pc:grpChg chg="add del mod">
          <ac:chgData name="Nhan Phan" userId="b657d7a11bcbda97" providerId="LiveId" clId="{FA973FAA-FC27-46FE-B05D-768937AFBEC7}" dt="2023-08-13T10:10:56.566" v="224" actId="478"/>
          <ac:grpSpMkLst>
            <pc:docMk/>
            <pc:sldMk cId="2230459538" sldId="904"/>
            <ac:grpSpMk id="9" creationId="{E292499D-C89E-4DD6-7310-509600300ADE}"/>
          </ac:grpSpMkLst>
        </pc:grpChg>
        <pc:grpChg chg="add mod">
          <ac:chgData name="Nhan Phan" userId="b657d7a11bcbda97" providerId="LiveId" clId="{FA973FAA-FC27-46FE-B05D-768937AFBEC7}" dt="2023-08-13T10:11:26.557" v="227" actId="164"/>
          <ac:grpSpMkLst>
            <pc:docMk/>
            <pc:sldMk cId="2230459538" sldId="904"/>
            <ac:grpSpMk id="12" creationId="{D893C01B-B992-2849-7473-C3890233F80D}"/>
          </ac:grpSpMkLst>
        </pc:grpChg>
        <pc:grpChg chg="add mod">
          <ac:chgData name="Nhan Phan" userId="b657d7a11bcbda97" providerId="LiveId" clId="{FA973FAA-FC27-46FE-B05D-768937AFBEC7}" dt="2023-08-13T10:11:51.472" v="231" actId="1076"/>
          <ac:grpSpMkLst>
            <pc:docMk/>
            <pc:sldMk cId="2230459538" sldId="904"/>
            <ac:grpSpMk id="13" creationId="{0C1E67B2-AEC6-6FA2-9EA4-26E8BA8A3460}"/>
          </ac:grpSpMkLst>
        </pc:grpChg>
        <pc:grpChg chg="add mod">
          <ac:chgData name="Nhan Phan" userId="b657d7a11bcbda97" providerId="LiveId" clId="{FA973FAA-FC27-46FE-B05D-768937AFBEC7}" dt="2023-08-13T10:12:10.098" v="234" actId="1036"/>
          <ac:grpSpMkLst>
            <pc:docMk/>
            <pc:sldMk cId="2230459538" sldId="904"/>
            <ac:grpSpMk id="14" creationId="{40978B88-AF70-9336-766E-4AF8A86FDB9D}"/>
          </ac:grpSpMkLst>
        </pc:grpChg>
        <pc:grpChg chg="del">
          <ac:chgData name="Nhan Phan" userId="b657d7a11bcbda97" providerId="LiveId" clId="{FA973FAA-FC27-46FE-B05D-768937AFBEC7}" dt="2023-08-13T10:10:40.071" v="221" actId="165"/>
          <ac:grpSpMkLst>
            <pc:docMk/>
            <pc:sldMk cId="2230459538" sldId="904"/>
            <ac:grpSpMk id="71" creationId="{31767F37-8B99-2A6E-3FA0-41DAC5F9B1BE}"/>
          </ac:grpSpMkLst>
        </pc:grpChg>
        <pc:grpChg chg="mod topLvl">
          <ac:chgData name="Nhan Phan" userId="b657d7a11bcbda97" providerId="LiveId" clId="{FA973FAA-FC27-46FE-B05D-768937AFBEC7}" dt="2023-08-13T10:11:26.557" v="227" actId="164"/>
          <ac:grpSpMkLst>
            <pc:docMk/>
            <pc:sldMk cId="2230459538" sldId="904"/>
            <ac:grpSpMk id="73" creationId="{D63D576A-F73A-ED0A-5E44-9BB1CD819C80}"/>
          </ac:grpSpMkLst>
        </pc:grpChg>
        <pc:grpChg chg="mod topLvl">
          <ac:chgData name="Nhan Phan" userId="b657d7a11bcbda97" providerId="LiveId" clId="{FA973FAA-FC27-46FE-B05D-768937AFBEC7}" dt="2023-08-13T10:11:26.557" v="227" actId="164"/>
          <ac:grpSpMkLst>
            <pc:docMk/>
            <pc:sldMk cId="2230459538" sldId="904"/>
            <ac:grpSpMk id="75" creationId="{156123ED-8AF7-C37C-0C95-F399678D29E4}"/>
          </ac:grpSpMkLst>
        </pc:grpChg>
        <pc:graphicFrameChg chg="mod topLvl">
          <ac:chgData name="Nhan Phan" userId="b657d7a11bcbda97" providerId="LiveId" clId="{FA973FAA-FC27-46FE-B05D-768937AFBEC7}" dt="2023-08-13T14:04:06.256" v="248" actId="20577"/>
          <ac:graphicFrameMkLst>
            <pc:docMk/>
            <pc:sldMk cId="2230459538" sldId="904"/>
            <ac:graphicFrameMk id="72" creationId="{4FC665BB-B2CF-3DC2-DA77-2B32502859AB}"/>
          </ac:graphicFrameMkLst>
        </pc:graphicFrameChg>
        <pc:cxnChg chg="del mod topLvl">
          <ac:chgData name="Nhan Phan" userId="b657d7a11bcbda97" providerId="LiveId" clId="{FA973FAA-FC27-46FE-B05D-768937AFBEC7}" dt="2023-08-13T10:10:56.566" v="224" actId="478"/>
          <ac:cxnSpMkLst>
            <pc:docMk/>
            <pc:sldMk cId="2230459538" sldId="904"/>
            <ac:cxnSpMk id="10" creationId="{DF118B1C-1DB9-83D2-2053-FA8157E6C82F}"/>
          </ac:cxnSpMkLst>
        </pc:cxnChg>
        <pc:cxnChg chg="mod">
          <ac:chgData name="Nhan Phan" userId="b657d7a11bcbda97" providerId="LiveId" clId="{FA973FAA-FC27-46FE-B05D-768937AFBEC7}" dt="2023-08-13T10:10:40.071" v="221" actId="165"/>
          <ac:cxnSpMkLst>
            <pc:docMk/>
            <pc:sldMk cId="2230459538" sldId="904"/>
            <ac:cxnSpMk id="76" creationId="{1AAFA2A8-3710-2A24-10AC-DE4E13EE7F08}"/>
          </ac:cxnSpMkLst>
        </pc:cxnChg>
        <pc:cxnChg chg="mod topLvl">
          <ac:chgData name="Nhan Phan" userId="b657d7a11bcbda97" providerId="LiveId" clId="{FA973FAA-FC27-46FE-B05D-768937AFBEC7}" dt="2023-08-13T10:11:12.807" v="226" actId="164"/>
          <ac:cxnSpMkLst>
            <pc:docMk/>
            <pc:sldMk cId="2230459538" sldId="904"/>
            <ac:cxnSpMk id="78" creationId="{8FB6F37B-3E01-AD54-E30C-DE57585A43FC}"/>
          </ac:cxnSpMkLst>
        </pc:cxnChg>
        <pc:cxnChg chg="mod">
          <ac:chgData name="Nhan Phan" userId="b657d7a11bcbda97" providerId="LiveId" clId="{FA973FAA-FC27-46FE-B05D-768937AFBEC7}" dt="2023-08-13T10:10:40.071" v="221" actId="165"/>
          <ac:cxnSpMkLst>
            <pc:docMk/>
            <pc:sldMk cId="2230459538" sldId="904"/>
            <ac:cxnSpMk id="80" creationId="{FA9471D0-5B6E-29DC-7F6A-072791A9113E}"/>
          </ac:cxnSpMkLst>
        </pc:cxnChg>
      </pc:sldChg>
      <pc:sldChg chg="addSp delSp modSp mod modAnim modNotesTx">
        <pc:chgData name="Nhan Phan" userId="b657d7a11bcbda97" providerId="LiveId" clId="{FA973FAA-FC27-46FE-B05D-768937AFBEC7}" dt="2023-08-14T09:00:59.569" v="705" actId="20577"/>
        <pc:sldMkLst>
          <pc:docMk/>
          <pc:sldMk cId="314263945" sldId="906"/>
        </pc:sldMkLst>
        <pc:spChg chg="mod">
          <ac:chgData name="Nhan Phan" userId="b657d7a11bcbda97" providerId="LiveId" clId="{FA973FAA-FC27-46FE-B05D-768937AFBEC7}" dt="2023-08-13T09:44:11.418" v="114" actId="165"/>
          <ac:spMkLst>
            <pc:docMk/>
            <pc:sldMk cId="314263945" sldId="906"/>
            <ac:spMk id="7" creationId="{965E0A57-AEDD-7C13-E3F9-B7470991B4E1}"/>
          </ac:spMkLst>
        </pc:spChg>
        <pc:spChg chg="mod">
          <ac:chgData name="Nhan Phan" userId="b657d7a11bcbda97" providerId="LiveId" clId="{FA973FAA-FC27-46FE-B05D-768937AFBEC7}" dt="2023-08-13T09:44:11.418" v="114" actId="165"/>
          <ac:spMkLst>
            <pc:docMk/>
            <pc:sldMk cId="314263945" sldId="906"/>
            <ac:spMk id="8" creationId="{B96E49B8-9C11-4DB6-9507-8C0B85B36E0D}"/>
          </ac:spMkLst>
        </pc:spChg>
        <pc:spChg chg="mod">
          <ac:chgData name="Nhan Phan" userId="b657d7a11bcbda97" providerId="LiveId" clId="{FA973FAA-FC27-46FE-B05D-768937AFBEC7}" dt="2023-08-13T09:44:11.418" v="114" actId="165"/>
          <ac:spMkLst>
            <pc:docMk/>
            <pc:sldMk cId="314263945" sldId="906"/>
            <ac:spMk id="9" creationId="{C12BA7D5-B176-15D9-98AD-4DBBCF7F8BB5}"/>
          </ac:spMkLst>
        </pc:spChg>
        <pc:spChg chg="mod">
          <ac:chgData name="Nhan Phan" userId="b657d7a11bcbda97" providerId="LiveId" clId="{FA973FAA-FC27-46FE-B05D-768937AFBEC7}" dt="2023-08-13T09:44:11.418" v="114" actId="165"/>
          <ac:spMkLst>
            <pc:docMk/>
            <pc:sldMk cId="314263945" sldId="906"/>
            <ac:spMk id="11" creationId="{F1086AD0-347A-CE6A-4048-2E950522B25B}"/>
          </ac:spMkLst>
        </pc:spChg>
        <pc:spChg chg="mod">
          <ac:chgData name="Nhan Phan" userId="b657d7a11bcbda97" providerId="LiveId" clId="{FA973FAA-FC27-46FE-B05D-768937AFBEC7}" dt="2023-08-13T09:44:11.418" v="114" actId="165"/>
          <ac:spMkLst>
            <pc:docMk/>
            <pc:sldMk cId="314263945" sldId="906"/>
            <ac:spMk id="12" creationId="{D6AEC7FA-0581-4ED9-2D14-20C70E138CE4}"/>
          </ac:spMkLst>
        </pc:spChg>
        <pc:spChg chg="mod">
          <ac:chgData name="Nhan Phan" userId="b657d7a11bcbda97" providerId="LiveId" clId="{FA973FAA-FC27-46FE-B05D-768937AFBEC7}" dt="2023-08-13T09:44:11.418" v="114" actId="165"/>
          <ac:spMkLst>
            <pc:docMk/>
            <pc:sldMk cId="314263945" sldId="906"/>
            <ac:spMk id="14" creationId="{7F8DB756-1CD7-84C8-165E-D6C6BE8D1258}"/>
          </ac:spMkLst>
        </pc:spChg>
        <pc:spChg chg="mod">
          <ac:chgData name="Nhan Phan" userId="b657d7a11bcbda97" providerId="LiveId" clId="{FA973FAA-FC27-46FE-B05D-768937AFBEC7}" dt="2023-08-13T09:44:11.418" v="114" actId="165"/>
          <ac:spMkLst>
            <pc:docMk/>
            <pc:sldMk cId="314263945" sldId="906"/>
            <ac:spMk id="15" creationId="{2726EC22-87E1-F377-825D-87A88D09416D}"/>
          </ac:spMkLst>
        </pc:spChg>
        <pc:spChg chg="mod">
          <ac:chgData name="Nhan Phan" userId="b657d7a11bcbda97" providerId="LiveId" clId="{FA973FAA-FC27-46FE-B05D-768937AFBEC7}" dt="2023-08-13T09:44:11.418" v="114" actId="165"/>
          <ac:spMkLst>
            <pc:docMk/>
            <pc:sldMk cId="314263945" sldId="906"/>
            <ac:spMk id="16" creationId="{9354C6A0-E279-26D2-E31E-85DCB146CB80}"/>
          </ac:spMkLst>
        </pc:spChg>
        <pc:spChg chg="mod">
          <ac:chgData name="Nhan Phan" userId="b657d7a11bcbda97" providerId="LiveId" clId="{FA973FAA-FC27-46FE-B05D-768937AFBEC7}" dt="2023-08-13T09:44:11.418" v="114" actId="165"/>
          <ac:spMkLst>
            <pc:docMk/>
            <pc:sldMk cId="314263945" sldId="906"/>
            <ac:spMk id="17" creationId="{6C9D7D56-5D98-F990-4475-3A192BAA9E32}"/>
          </ac:spMkLst>
        </pc:spChg>
        <pc:spChg chg="mod">
          <ac:chgData name="Nhan Phan" userId="b657d7a11bcbda97" providerId="LiveId" clId="{FA973FAA-FC27-46FE-B05D-768937AFBEC7}" dt="2023-08-13T09:44:11.418" v="114" actId="165"/>
          <ac:spMkLst>
            <pc:docMk/>
            <pc:sldMk cId="314263945" sldId="906"/>
            <ac:spMk id="19" creationId="{167236EC-36A8-DD16-31C4-11DE8A9CFEB9}"/>
          </ac:spMkLst>
        </pc:spChg>
        <pc:spChg chg="mod">
          <ac:chgData name="Nhan Phan" userId="b657d7a11bcbda97" providerId="LiveId" clId="{FA973FAA-FC27-46FE-B05D-768937AFBEC7}" dt="2023-08-13T09:44:11.418" v="114" actId="165"/>
          <ac:spMkLst>
            <pc:docMk/>
            <pc:sldMk cId="314263945" sldId="906"/>
            <ac:spMk id="20" creationId="{D47D5585-D48C-9E00-C726-545FB07D8A13}"/>
          </ac:spMkLst>
        </pc:spChg>
        <pc:spChg chg="mod">
          <ac:chgData name="Nhan Phan" userId="b657d7a11bcbda97" providerId="LiveId" clId="{FA973FAA-FC27-46FE-B05D-768937AFBEC7}" dt="2023-08-13T09:44:11.418" v="114" actId="165"/>
          <ac:spMkLst>
            <pc:docMk/>
            <pc:sldMk cId="314263945" sldId="906"/>
            <ac:spMk id="21" creationId="{F4FEBDFB-0C6D-FD50-5C55-A6B771AD73CD}"/>
          </ac:spMkLst>
        </pc:spChg>
        <pc:spChg chg="mod">
          <ac:chgData name="Nhan Phan" userId="b657d7a11bcbda97" providerId="LiveId" clId="{FA973FAA-FC27-46FE-B05D-768937AFBEC7}" dt="2023-08-13T09:44:11.418" v="114" actId="165"/>
          <ac:spMkLst>
            <pc:docMk/>
            <pc:sldMk cId="314263945" sldId="906"/>
            <ac:spMk id="43" creationId="{9BD7ECFC-37BF-7C53-EA41-F647876B8A3B}"/>
          </ac:spMkLst>
        </pc:spChg>
        <pc:spChg chg="mod">
          <ac:chgData name="Nhan Phan" userId="b657d7a11bcbda97" providerId="LiveId" clId="{FA973FAA-FC27-46FE-B05D-768937AFBEC7}" dt="2023-08-13T09:44:11.418" v="114" actId="165"/>
          <ac:spMkLst>
            <pc:docMk/>
            <pc:sldMk cId="314263945" sldId="906"/>
            <ac:spMk id="53" creationId="{6121E9A6-3A10-60C5-001D-97714E4922C6}"/>
          </ac:spMkLst>
        </pc:spChg>
        <pc:spChg chg="mod topLvl">
          <ac:chgData name="Nhan Phan" userId="b657d7a11bcbda97" providerId="LiveId" clId="{FA973FAA-FC27-46FE-B05D-768937AFBEC7}" dt="2023-08-13T09:40:29.097" v="87" actId="164"/>
          <ac:spMkLst>
            <pc:docMk/>
            <pc:sldMk cId="314263945" sldId="906"/>
            <ac:spMk id="60" creationId="{A7AF6D50-4937-47F1-52EA-D5F9A63A6FA6}"/>
          </ac:spMkLst>
        </pc:spChg>
        <pc:spChg chg="mod">
          <ac:chgData name="Nhan Phan" userId="b657d7a11bcbda97" providerId="LiveId" clId="{FA973FAA-FC27-46FE-B05D-768937AFBEC7}" dt="2023-08-13T09:44:54.336" v="118" actId="164"/>
          <ac:spMkLst>
            <pc:docMk/>
            <pc:sldMk cId="314263945" sldId="906"/>
            <ac:spMk id="63" creationId="{5D7774D0-8A05-B29B-B78C-E068B3167B99}"/>
          </ac:spMkLst>
        </pc:spChg>
        <pc:spChg chg="mod topLvl">
          <ac:chgData name="Nhan Phan" userId="b657d7a11bcbda97" providerId="LiveId" clId="{FA973FAA-FC27-46FE-B05D-768937AFBEC7}" dt="2023-08-13T09:40:37.336" v="89" actId="164"/>
          <ac:spMkLst>
            <pc:docMk/>
            <pc:sldMk cId="314263945" sldId="906"/>
            <ac:spMk id="81" creationId="{00000000-0000-0000-0000-000000000000}"/>
          </ac:spMkLst>
        </pc:spChg>
        <pc:spChg chg="mod">
          <ac:chgData name="Nhan Phan" userId="b657d7a11bcbda97" providerId="LiveId" clId="{FA973FAA-FC27-46FE-B05D-768937AFBEC7}" dt="2023-08-13T09:39:17.657" v="72" actId="164"/>
          <ac:spMkLst>
            <pc:docMk/>
            <pc:sldMk cId="314263945" sldId="906"/>
            <ac:spMk id="83" creationId="{00000000-0000-0000-0000-000000000000}"/>
          </ac:spMkLst>
        </pc:spChg>
        <pc:spChg chg="mod">
          <ac:chgData name="Nhan Phan" userId="b657d7a11bcbda97" providerId="LiveId" clId="{FA973FAA-FC27-46FE-B05D-768937AFBEC7}" dt="2023-08-13T09:43:25.142" v="109" actId="164"/>
          <ac:spMkLst>
            <pc:docMk/>
            <pc:sldMk cId="314263945" sldId="906"/>
            <ac:spMk id="84" creationId="{00000000-0000-0000-0000-000000000000}"/>
          </ac:spMkLst>
        </pc:spChg>
        <pc:spChg chg="mod">
          <ac:chgData name="Nhan Phan" userId="b657d7a11bcbda97" providerId="LiveId" clId="{FA973FAA-FC27-46FE-B05D-768937AFBEC7}" dt="2023-08-13T09:39:46.035" v="78" actId="165"/>
          <ac:spMkLst>
            <pc:docMk/>
            <pc:sldMk cId="314263945" sldId="906"/>
            <ac:spMk id="108" creationId="{D0BDE07B-5795-BC60-BBE9-F40F43B697BA}"/>
          </ac:spMkLst>
        </pc:spChg>
        <pc:spChg chg="mod">
          <ac:chgData name="Nhan Phan" userId="b657d7a11bcbda97" providerId="LiveId" clId="{FA973FAA-FC27-46FE-B05D-768937AFBEC7}" dt="2023-08-13T09:39:46.035" v="78" actId="165"/>
          <ac:spMkLst>
            <pc:docMk/>
            <pc:sldMk cId="314263945" sldId="906"/>
            <ac:spMk id="109" creationId="{B3F03EF4-826D-BA73-E59D-476D3F3A1074}"/>
          </ac:spMkLst>
        </pc:spChg>
        <pc:spChg chg="mod">
          <ac:chgData name="Nhan Phan" userId="b657d7a11bcbda97" providerId="LiveId" clId="{FA973FAA-FC27-46FE-B05D-768937AFBEC7}" dt="2023-08-13T09:39:46.035" v="78" actId="165"/>
          <ac:spMkLst>
            <pc:docMk/>
            <pc:sldMk cId="314263945" sldId="906"/>
            <ac:spMk id="110" creationId="{D279E68A-4929-0E73-EA0D-0AC4480B47B1}"/>
          </ac:spMkLst>
        </pc:spChg>
        <pc:spChg chg="mod">
          <ac:chgData name="Nhan Phan" userId="b657d7a11bcbda97" providerId="LiveId" clId="{FA973FAA-FC27-46FE-B05D-768937AFBEC7}" dt="2023-08-13T09:39:46.035" v="78" actId="165"/>
          <ac:spMkLst>
            <pc:docMk/>
            <pc:sldMk cId="314263945" sldId="906"/>
            <ac:spMk id="111" creationId="{EF6DC4F2-A397-EA3F-29B9-9DDF479E91C4}"/>
          </ac:spMkLst>
        </pc:spChg>
        <pc:spChg chg="mod">
          <ac:chgData name="Nhan Phan" userId="b657d7a11bcbda97" providerId="LiveId" clId="{FA973FAA-FC27-46FE-B05D-768937AFBEC7}" dt="2023-08-13T09:39:46.035" v="78" actId="165"/>
          <ac:spMkLst>
            <pc:docMk/>
            <pc:sldMk cId="314263945" sldId="906"/>
            <ac:spMk id="113" creationId="{14AB7071-5683-9270-0609-8EF21B16A176}"/>
          </ac:spMkLst>
        </pc:spChg>
        <pc:spChg chg="mod topLvl">
          <ac:chgData name="Nhan Phan" userId="b657d7a11bcbda97" providerId="LiveId" clId="{FA973FAA-FC27-46FE-B05D-768937AFBEC7}" dt="2023-08-13T09:43:36.440" v="110" actId="164"/>
          <ac:spMkLst>
            <pc:docMk/>
            <pc:sldMk cId="314263945" sldId="906"/>
            <ac:spMk id="1046" creationId="{ADAB4CEA-1D72-9A3E-DB4A-8322F1F33648}"/>
          </ac:spMkLst>
        </pc:spChg>
        <pc:grpChg chg="mod topLvl">
          <ac:chgData name="Nhan Phan" userId="b657d7a11bcbda97" providerId="LiveId" clId="{FA973FAA-FC27-46FE-B05D-768937AFBEC7}" dt="2023-08-13T09:44:22.766" v="116" actId="164"/>
          <ac:grpSpMkLst>
            <pc:docMk/>
            <pc:sldMk cId="314263945" sldId="906"/>
            <ac:grpSpMk id="3" creationId="{EB372EF8-76BF-106F-EC5D-55875183932F}"/>
          </ac:grpSpMkLst>
        </pc:grpChg>
        <pc:grpChg chg="mod">
          <ac:chgData name="Nhan Phan" userId="b657d7a11bcbda97" providerId="LiveId" clId="{FA973FAA-FC27-46FE-B05D-768937AFBEC7}" dt="2023-08-13T09:44:11.418" v="114" actId="165"/>
          <ac:grpSpMkLst>
            <pc:docMk/>
            <pc:sldMk cId="314263945" sldId="906"/>
            <ac:grpSpMk id="6" creationId="{7F23093D-A32E-A670-1C08-5759F1F411BC}"/>
          </ac:grpSpMkLst>
        </pc:grpChg>
        <pc:grpChg chg="add del mod">
          <ac:chgData name="Nhan Phan" userId="b657d7a11bcbda97" providerId="LiveId" clId="{FA973FAA-FC27-46FE-B05D-768937AFBEC7}" dt="2023-08-13T09:41:51.728" v="99" actId="165"/>
          <ac:grpSpMkLst>
            <pc:docMk/>
            <pc:sldMk cId="314263945" sldId="906"/>
            <ac:grpSpMk id="23" creationId="{B1FEEDFB-1E63-9447-579A-D8E62F84CB04}"/>
          </ac:grpSpMkLst>
        </pc:grpChg>
        <pc:grpChg chg="add del mod topLvl">
          <ac:chgData name="Nhan Phan" userId="b657d7a11bcbda97" providerId="LiveId" clId="{FA973FAA-FC27-46FE-B05D-768937AFBEC7}" dt="2023-08-13T09:39:46.035" v="78" actId="165"/>
          <ac:grpSpMkLst>
            <pc:docMk/>
            <pc:sldMk cId="314263945" sldId="906"/>
            <ac:grpSpMk id="24" creationId="{F4A2B2A0-4E60-5BAD-6E72-4DC072CB1C86}"/>
          </ac:grpSpMkLst>
        </pc:grpChg>
        <pc:grpChg chg="add mod topLvl">
          <ac:chgData name="Nhan Phan" userId="b657d7a11bcbda97" providerId="LiveId" clId="{FA973FAA-FC27-46FE-B05D-768937AFBEC7}" dt="2023-08-13T09:44:16.937" v="115" actId="164"/>
          <ac:grpSpMkLst>
            <pc:docMk/>
            <pc:sldMk cId="314263945" sldId="906"/>
            <ac:grpSpMk id="25" creationId="{0725D180-2697-E6F1-9CE1-13D053954196}"/>
          </ac:grpSpMkLst>
        </pc:grpChg>
        <pc:grpChg chg="add del mod">
          <ac:chgData name="Nhan Phan" userId="b657d7a11bcbda97" providerId="LiveId" clId="{FA973FAA-FC27-46FE-B05D-768937AFBEC7}" dt="2023-08-13T09:44:11.418" v="114" actId="165"/>
          <ac:grpSpMkLst>
            <pc:docMk/>
            <pc:sldMk cId="314263945" sldId="906"/>
            <ac:grpSpMk id="26" creationId="{170269CF-E375-FB04-FF1B-F2E3966A029F}"/>
          </ac:grpSpMkLst>
        </pc:grpChg>
        <pc:grpChg chg="add mod">
          <ac:chgData name="Nhan Phan" userId="b657d7a11bcbda97" providerId="LiveId" clId="{FA973FAA-FC27-46FE-B05D-768937AFBEC7}" dt="2023-08-13T09:39:17.657" v="72" actId="164"/>
          <ac:grpSpMkLst>
            <pc:docMk/>
            <pc:sldMk cId="314263945" sldId="906"/>
            <ac:grpSpMk id="27" creationId="{F9A37677-FC6E-44EA-044E-49B9115F0351}"/>
          </ac:grpSpMkLst>
        </pc:grpChg>
        <pc:grpChg chg="add mod">
          <ac:chgData name="Nhan Phan" userId="b657d7a11bcbda97" providerId="LiveId" clId="{FA973FAA-FC27-46FE-B05D-768937AFBEC7}" dt="2023-08-13T09:41:37.615" v="96" actId="164"/>
          <ac:grpSpMkLst>
            <pc:docMk/>
            <pc:sldMk cId="314263945" sldId="906"/>
            <ac:grpSpMk id="28" creationId="{07CA6D48-9705-2ED2-D95A-4798327050F1}"/>
          </ac:grpSpMkLst>
        </pc:grpChg>
        <pc:grpChg chg="add del mod">
          <ac:chgData name="Nhan Phan" userId="b657d7a11bcbda97" providerId="LiveId" clId="{FA973FAA-FC27-46FE-B05D-768937AFBEC7}" dt="2023-08-13T09:39:42.124" v="77" actId="165"/>
          <ac:grpSpMkLst>
            <pc:docMk/>
            <pc:sldMk cId="314263945" sldId="906"/>
            <ac:grpSpMk id="29" creationId="{567D33A1-285B-00DC-B4BE-EF063C9B39A0}"/>
          </ac:grpSpMkLst>
        </pc:grpChg>
        <pc:grpChg chg="add mod">
          <ac:chgData name="Nhan Phan" userId="b657d7a11bcbda97" providerId="LiveId" clId="{FA973FAA-FC27-46FE-B05D-768937AFBEC7}" dt="2023-08-13T09:40:29.097" v="87" actId="164"/>
          <ac:grpSpMkLst>
            <pc:docMk/>
            <pc:sldMk cId="314263945" sldId="906"/>
            <ac:grpSpMk id="31" creationId="{DEEECF30-84EB-F3AC-158C-F38187AD2953}"/>
          </ac:grpSpMkLst>
        </pc:grpChg>
        <pc:grpChg chg="add mod">
          <ac:chgData name="Nhan Phan" userId="b657d7a11bcbda97" providerId="LiveId" clId="{FA973FAA-FC27-46FE-B05D-768937AFBEC7}" dt="2023-08-13T09:40:37.336" v="89" actId="164"/>
          <ac:grpSpMkLst>
            <pc:docMk/>
            <pc:sldMk cId="314263945" sldId="906"/>
            <ac:grpSpMk id="32" creationId="{78ADCE6A-610F-0AB8-1E77-78C2606261D3}"/>
          </ac:grpSpMkLst>
        </pc:grpChg>
        <pc:grpChg chg="add mod">
          <ac:chgData name="Nhan Phan" userId="b657d7a11bcbda97" providerId="LiveId" clId="{FA973FAA-FC27-46FE-B05D-768937AFBEC7}" dt="2023-08-13T12:07:25.978" v="240" actId="1076"/>
          <ac:grpSpMkLst>
            <pc:docMk/>
            <pc:sldMk cId="314263945" sldId="906"/>
            <ac:grpSpMk id="33" creationId="{2BFE430D-A04F-D158-B565-256ECF66EDD2}"/>
          </ac:grpSpMkLst>
        </pc:grpChg>
        <pc:grpChg chg="add mod">
          <ac:chgData name="Nhan Phan" userId="b657d7a11bcbda97" providerId="LiveId" clId="{FA973FAA-FC27-46FE-B05D-768937AFBEC7}" dt="2023-08-13T09:41:42.186" v="98" actId="1076"/>
          <ac:grpSpMkLst>
            <pc:docMk/>
            <pc:sldMk cId="314263945" sldId="906"/>
            <ac:grpSpMk id="36" creationId="{BB4F10AB-1B36-9F2C-8767-36A0D9EC297E}"/>
          </ac:grpSpMkLst>
        </pc:grpChg>
        <pc:grpChg chg="add mod">
          <ac:chgData name="Nhan Phan" userId="b657d7a11bcbda97" providerId="LiveId" clId="{FA973FAA-FC27-46FE-B05D-768937AFBEC7}" dt="2023-08-13T09:43:36.440" v="110" actId="164"/>
          <ac:grpSpMkLst>
            <pc:docMk/>
            <pc:sldMk cId="314263945" sldId="906"/>
            <ac:grpSpMk id="37" creationId="{80D8D9D6-B0BA-AB0C-6E2A-E07C8EC12B8B}"/>
          </ac:grpSpMkLst>
        </pc:grpChg>
        <pc:grpChg chg="add mod">
          <ac:chgData name="Nhan Phan" userId="b657d7a11bcbda97" providerId="LiveId" clId="{FA973FAA-FC27-46FE-B05D-768937AFBEC7}" dt="2023-08-13T09:44:01.202" v="113" actId="164"/>
          <ac:grpSpMkLst>
            <pc:docMk/>
            <pc:sldMk cId="314263945" sldId="906"/>
            <ac:grpSpMk id="38" creationId="{8ABEDC0C-1558-3267-1952-C4C117F06F78}"/>
          </ac:grpSpMkLst>
        </pc:grpChg>
        <pc:grpChg chg="add mod">
          <ac:chgData name="Nhan Phan" userId="b657d7a11bcbda97" providerId="LiveId" clId="{FA973FAA-FC27-46FE-B05D-768937AFBEC7}" dt="2023-08-13T09:44:01.202" v="113" actId="164"/>
          <ac:grpSpMkLst>
            <pc:docMk/>
            <pc:sldMk cId="314263945" sldId="906"/>
            <ac:grpSpMk id="39" creationId="{19D040F5-11DA-BA12-F2A9-53F3AC30FA2B}"/>
          </ac:grpSpMkLst>
        </pc:grpChg>
        <pc:grpChg chg="add mod">
          <ac:chgData name="Nhan Phan" userId="b657d7a11bcbda97" providerId="LiveId" clId="{FA973FAA-FC27-46FE-B05D-768937AFBEC7}" dt="2023-08-13T09:44:22.766" v="116" actId="164"/>
          <ac:grpSpMkLst>
            <pc:docMk/>
            <pc:sldMk cId="314263945" sldId="906"/>
            <ac:grpSpMk id="40" creationId="{197325E0-B622-14AC-D9FD-42BBABD9CC19}"/>
          </ac:grpSpMkLst>
        </pc:grpChg>
        <pc:grpChg chg="add mod">
          <ac:chgData name="Nhan Phan" userId="b657d7a11bcbda97" providerId="LiveId" clId="{FA973FAA-FC27-46FE-B05D-768937AFBEC7}" dt="2023-08-13T09:44:54.336" v="118" actId="164"/>
          <ac:grpSpMkLst>
            <pc:docMk/>
            <pc:sldMk cId="314263945" sldId="906"/>
            <ac:grpSpMk id="41" creationId="{BCD1B12C-58A7-82D4-C058-0ECFC060F33E}"/>
          </ac:grpSpMkLst>
        </pc:grpChg>
        <pc:grpChg chg="add mod">
          <ac:chgData name="Nhan Phan" userId="b657d7a11bcbda97" providerId="LiveId" clId="{FA973FAA-FC27-46FE-B05D-768937AFBEC7}" dt="2023-08-13T09:44:54.336" v="118" actId="164"/>
          <ac:grpSpMkLst>
            <pc:docMk/>
            <pc:sldMk cId="314263945" sldId="906"/>
            <ac:grpSpMk id="42" creationId="{E08463C4-4529-AD4E-FDC0-532BE650692E}"/>
          </ac:grpSpMkLst>
        </pc:grpChg>
        <pc:grpChg chg="mod">
          <ac:chgData name="Nhan Phan" userId="b657d7a11bcbda97" providerId="LiveId" clId="{FA973FAA-FC27-46FE-B05D-768937AFBEC7}" dt="2023-08-13T09:44:11.418" v="114" actId="165"/>
          <ac:grpSpMkLst>
            <pc:docMk/>
            <pc:sldMk cId="314263945" sldId="906"/>
            <ac:grpSpMk id="45" creationId="{964E6C47-1500-9687-A7BC-28187F9C53DF}"/>
          </ac:grpSpMkLst>
        </pc:grpChg>
        <pc:grpChg chg="mod">
          <ac:chgData name="Nhan Phan" userId="b657d7a11bcbda97" providerId="LiveId" clId="{FA973FAA-FC27-46FE-B05D-768937AFBEC7}" dt="2023-08-13T09:39:11.183" v="71" actId="164"/>
          <ac:grpSpMkLst>
            <pc:docMk/>
            <pc:sldMk cId="314263945" sldId="906"/>
            <ac:grpSpMk id="99" creationId="{8837BB69-0BBA-A064-F701-0B2345943CB3}"/>
          </ac:grpSpMkLst>
        </pc:grpChg>
        <pc:grpChg chg="mod">
          <ac:chgData name="Nhan Phan" userId="b657d7a11bcbda97" providerId="LiveId" clId="{FA973FAA-FC27-46FE-B05D-768937AFBEC7}" dt="2023-08-13T09:39:46.035" v="78" actId="165"/>
          <ac:grpSpMkLst>
            <pc:docMk/>
            <pc:sldMk cId="314263945" sldId="906"/>
            <ac:grpSpMk id="107" creationId="{12C883AA-9A04-57BE-318C-AC64D7591248}"/>
          </ac:grpSpMkLst>
        </pc:grpChg>
        <pc:grpChg chg="mod topLvl">
          <ac:chgData name="Nhan Phan" userId="b657d7a11bcbda97" providerId="LiveId" clId="{FA973FAA-FC27-46FE-B05D-768937AFBEC7}" dt="2023-08-13T09:40:09.187" v="84" actId="164"/>
          <ac:grpSpMkLst>
            <pc:docMk/>
            <pc:sldMk cId="314263945" sldId="906"/>
            <ac:grpSpMk id="116" creationId="{BD32753C-6AD7-7129-A5F7-F8620A66F08E}"/>
          </ac:grpSpMkLst>
        </pc:grpChg>
        <pc:grpChg chg="del mod topLvl">
          <ac:chgData name="Nhan Phan" userId="b657d7a11bcbda97" providerId="LiveId" clId="{FA973FAA-FC27-46FE-B05D-768937AFBEC7}" dt="2023-08-13T09:43:08.943" v="107" actId="165"/>
          <ac:grpSpMkLst>
            <pc:docMk/>
            <pc:sldMk cId="314263945" sldId="906"/>
            <ac:grpSpMk id="1053" creationId="{7BBC6ADC-5CBB-48FC-F37A-46BF5DED6144}"/>
          </ac:grpSpMkLst>
        </pc:grpChg>
        <pc:picChg chg="add mod">
          <ac:chgData name="Nhan Phan" userId="b657d7a11bcbda97" providerId="LiveId" clId="{FA973FAA-FC27-46FE-B05D-768937AFBEC7}" dt="2023-08-13T09:40:09.187" v="84" actId="164"/>
          <ac:picMkLst>
            <pc:docMk/>
            <pc:sldMk cId="314263945" sldId="906"/>
            <ac:picMk id="30" creationId="{3B9D80F0-A724-CD9B-455B-9312E0D59472}"/>
          </ac:picMkLst>
        </pc:picChg>
        <pc:picChg chg="add mod">
          <ac:chgData name="Nhan Phan" userId="b657d7a11bcbda97" providerId="LiveId" clId="{FA973FAA-FC27-46FE-B05D-768937AFBEC7}" dt="2023-08-13T09:41:37.615" v="96" actId="164"/>
          <ac:picMkLst>
            <pc:docMk/>
            <pc:sldMk cId="314263945" sldId="906"/>
            <ac:picMk id="34" creationId="{9BD884B2-18BE-7BD2-89B8-810AEF074416}"/>
          </ac:picMkLst>
        </pc:picChg>
        <pc:picChg chg="mod">
          <ac:chgData name="Nhan Phan" userId="b657d7a11bcbda97" providerId="LiveId" clId="{FA973FAA-FC27-46FE-B05D-768937AFBEC7}" dt="2023-08-13T09:39:11.183" v="71" actId="164"/>
          <ac:picMkLst>
            <pc:docMk/>
            <pc:sldMk cId="314263945" sldId="906"/>
            <ac:picMk id="35" creationId="{39AB1B51-7352-1383-20C5-CD00F2BF73EA}"/>
          </ac:picMkLst>
        </pc:picChg>
        <pc:picChg chg="mod">
          <ac:chgData name="Nhan Phan" userId="b657d7a11bcbda97" providerId="LiveId" clId="{FA973FAA-FC27-46FE-B05D-768937AFBEC7}" dt="2023-08-13T09:44:11.418" v="114" actId="165"/>
          <ac:picMkLst>
            <pc:docMk/>
            <pc:sldMk cId="314263945" sldId="906"/>
            <ac:picMk id="44" creationId="{85CB683E-11C9-B871-52DA-FAE48BAAA85B}"/>
          </ac:picMkLst>
        </pc:picChg>
        <pc:picChg chg="mod">
          <ac:chgData name="Nhan Phan" userId="b657d7a11bcbda97" providerId="LiveId" clId="{FA973FAA-FC27-46FE-B05D-768937AFBEC7}" dt="2023-08-13T09:44:11.418" v="114" actId="165"/>
          <ac:picMkLst>
            <pc:docMk/>
            <pc:sldMk cId="314263945" sldId="906"/>
            <ac:picMk id="46" creationId="{DB0AD2FA-939C-283F-EEF5-6E151EFE12B7}"/>
          </ac:picMkLst>
        </pc:picChg>
        <pc:picChg chg="mod topLvl">
          <ac:chgData name="Nhan Phan" userId="b657d7a11bcbda97" providerId="LiveId" clId="{FA973FAA-FC27-46FE-B05D-768937AFBEC7}" dt="2023-08-13T09:40:29.097" v="87" actId="164"/>
          <ac:picMkLst>
            <pc:docMk/>
            <pc:sldMk cId="314263945" sldId="906"/>
            <ac:picMk id="59" creationId="{0D67BBBC-D8FD-1059-85EE-8CC5C4D1AD32}"/>
          </ac:picMkLst>
        </pc:picChg>
        <pc:picChg chg="mod">
          <ac:chgData name="Nhan Phan" userId="b657d7a11bcbda97" providerId="LiveId" clId="{FA973FAA-FC27-46FE-B05D-768937AFBEC7}" dt="2023-08-13T09:44:16.937" v="115" actId="164"/>
          <ac:picMkLst>
            <pc:docMk/>
            <pc:sldMk cId="314263945" sldId="906"/>
            <ac:picMk id="61" creationId="{C6EC886A-6BBE-89B1-7880-A94A24BC420B}"/>
          </ac:picMkLst>
        </pc:picChg>
        <pc:picChg chg="mod">
          <ac:chgData name="Nhan Phan" userId="b657d7a11bcbda97" providerId="LiveId" clId="{FA973FAA-FC27-46FE-B05D-768937AFBEC7}" dt="2023-08-13T09:43:25.142" v="109" actId="164"/>
          <ac:picMkLst>
            <pc:docMk/>
            <pc:sldMk cId="314263945" sldId="906"/>
            <ac:picMk id="82" creationId="{00000000-0000-0000-0000-000000000000}"/>
          </ac:picMkLst>
        </pc:picChg>
        <pc:picChg chg="mod topLvl">
          <ac:chgData name="Nhan Phan" userId="b657d7a11bcbda97" providerId="LiveId" clId="{FA973FAA-FC27-46FE-B05D-768937AFBEC7}" dt="2023-08-13T09:44:01.202" v="113" actId="164"/>
          <ac:picMkLst>
            <pc:docMk/>
            <pc:sldMk cId="314263945" sldId="906"/>
            <ac:picMk id="100" creationId="{54C7495F-B73A-3549-0E38-7330B7B8E248}"/>
          </ac:picMkLst>
        </pc:picChg>
        <pc:picChg chg="mod topLvl">
          <ac:chgData name="Nhan Phan" userId="b657d7a11bcbda97" providerId="LiveId" clId="{FA973FAA-FC27-46FE-B05D-768937AFBEC7}" dt="2023-08-13T09:44:01.202" v="113" actId="164"/>
          <ac:picMkLst>
            <pc:docMk/>
            <pc:sldMk cId="314263945" sldId="906"/>
            <ac:picMk id="102" creationId="{063C7FF0-A3A6-24AA-44C0-EC0AD8312906}"/>
          </ac:picMkLst>
        </pc:picChg>
        <pc:picChg chg="mod">
          <ac:chgData name="Nhan Phan" userId="b657d7a11bcbda97" providerId="LiveId" clId="{FA973FAA-FC27-46FE-B05D-768937AFBEC7}" dt="2023-08-13T09:39:46.035" v="78" actId="165"/>
          <ac:picMkLst>
            <pc:docMk/>
            <pc:sldMk cId="314263945" sldId="906"/>
            <ac:picMk id="105" creationId="{80CACCC8-1A0A-9A7F-8E5D-B7306637F844}"/>
          </ac:picMkLst>
        </pc:picChg>
        <pc:picChg chg="mod">
          <ac:chgData name="Nhan Phan" userId="b657d7a11bcbda97" providerId="LiveId" clId="{FA973FAA-FC27-46FE-B05D-768937AFBEC7}" dt="2023-08-13T09:39:46.035" v="78" actId="165"/>
          <ac:picMkLst>
            <pc:docMk/>
            <pc:sldMk cId="314263945" sldId="906"/>
            <ac:picMk id="106" creationId="{08742BF7-3C24-6B32-9456-17F725D573C7}"/>
          </ac:picMkLst>
        </pc:picChg>
        <pc:picChg chg="del">
          <ac:chgData name="Nhan Phan" userId="b657d7a11bcbda97" providerId="LiveId" clId="{FA973FAA-FC27-46FE-B05D-768937AFBEC7}" dt="2023-08-13T09:41:39.266" v="97" actId="478"/>
          <ac:picMkLst>
            <pc:docMk/>
            <pc:sldMk cId="314263945" sldId="906"/>
            <ac:picMk id="118" creationId="{564C44C6-46FA-473E-C1B7-9BB9909200DD}"/>
          </ac:picMkLst>
        </pc:picChg>
        <pc:picChg chg="del mod">
          <ac:chgData name="Nhan Phan" userId="b657d7a11bcbda97" providerId="LiveId" clId="{FA973FAA-FC27-46FE-B05D-768937AFBEC7}" dt="2023-08-13T09:40:11.544" v="85" actId="478"/>
          <ac:picMkLst>
            <pc:docMk/>
            <pc:sldMk cId="314263945" sldId="906"/>
            <ac:picMk id="119" creationId="{B503F1BB-37AB-5046-6F67-E2D4CA3BF165}"/>
          </ac:picMkLst>
        </pc:picChg>
        <pc:picChg chg="mod topLvl">
          <ac:chgData name="Nhan Phan" userId="b657d7a11bcbda97" providerId="LiveId" clId="{FA973FAA-FC27-46FE-B05D-768937AFBEC7}" dt="2023-08-13T09:43:41.583" v="111" actId="1076"/>
          <ac:picMkLst>
            <pc:docMk/>
            <pc:sldMk cId="314263945" sldId="906"/>
            <ac:picMk id="1045" creationId="{281ABB75-CE56-7CFE-75C7-7090EEAB2557}"/>
          </ac:picMkLst>
        </pc:picChg>
        <pc:cxnChg chg="mod">
          <ac:chgData name="Nhan Phan" userId="b657d7a11bcbda97" providerId="LiveId" clId="{FA973FAA-FC27-46FE-B05D-768937AFBEC7}" dt="2023-08-13T09:43:36.440" v="110" actId="164"/>
          <ac:cxnSpMkLst>
            <pc:docMk/>
            <pc:sldMk cId="314263945" sldId="906"/>
            <ac:cxnSpMk id="1047" creationId="{15F845B2-A957-9459-3C0C-792C694A3159}"/>
          </ac:cxnSpMkLst>
        </pc:cxnChg>
        <pc:cxnChg chg="mod topLvl">
          <ac:chgData name="Nhan Phan" userId="b657d7a11bcbda97" providerId="LiveId" clId="{FA973FAA-FC27-46FE-B05D-768937AFBEC7}" dt="2023-08-13T09:43:36.440" v="110" actId="164"/>
          <ac:cxnSpMkLst>
            <pc:docMk/>
            <pc:sldMk cId="314263945" sldId="906"/>
            <ac:cxnSpMk id="1051" creationId="{2C39E561-900B-A02C-5CE7-6ED2F2F182AF}"/>
          </ac:cxnSpMkLst>
        </pc:cxnChg>
      </pc:sldChg>
      <pc:sldChg chg="addSp delSp modSp mod modNotesTx">
        <pc:chgData name="Nhan Phan" userId="b657d7a11bcbda97" providerId="LiveId" clId="{FA973FAA-FC27-46FE-B05D-768937AFBEC7}" dt="2023-08-14T08:12:59.786" v="657" actId="20577"/>
        <pc:sldMkLst>
          <pc:docMk/>
          <pc:sldMk cId="2969797116" sldId="907"/>
        </pc:sldMkLst>
        <pc:spChg chg="mod">
          <ac:chgData name="Nhan Phan" userId="b657d7a11bcbda97" providerId="LiveId" clId="{FA973FAA-FC27-46FE-B05D-768937AFBEC7}" dt="2023-08-14T06:59:06.363" v="597" actId="207"/>
          <ac:spMkLst>
            <pc:docMk/>
            <pc:sldMk cId="2969797116" sldId="907"/>
            <ac:spMk id="5" creationId="{C444B674-DBCC-827C-FED6-EABD3B9DAF26}"/>
          </ac:spMkLst>
        </pc:spChg>
        <pc:spChg chg="mod">
          <ac:chgData name="Nhan Phan" userId="b657d7a11bcbda97" providerId="LiveId" clId="{FA973FAA-FC27-46FE-B05D-768937AFBEC7}" dt="2023-08-13T14:05:01.656" v="249" actId="164"/>
          <ac:spMkLst>
            <pc:docMk/>
            <pc:sldMk cId="2969797116" sldId="907"/>
            <ac:spMk id="101" creationId="{A8B508CE-10C6-4B4F-0400-940DB5DA8F2E}"/>
          </ac:spMkLst>
        </pc:spChg>
        <pc:spChg chg="mod">
          <ac:chgData name="Nhan Phan" userId="b657d7a11bcbda97" providerId="LiveId" clId="{FA973FAA-FC27-46FE-B05D-768937AFBEC7}" dt="2023-08-13T14:05:01.656" v="249" actId="164"/>
          <ac:spMkLst>
            <pc:docMk/>
            <pc:sldMk cId="2969797116" sldId="907"/>
            <ac:spMk id="102" creationId="{1928609E-5B6F-DCC5-2975-8FD399BB6151}"/>
          </ac:spMkLst>
        </pc:spChg>
        <pc:spChg chg="mod">
          <ac:chgData name="Nhan Phan" userId="b657d7a11bcbda97" providerId="LiveId" clId="{FA973FAA-FC27-46FE-B05D-768937AFBEC7}" dt="2023-08-13T14:05:01.656" v="249" actId="164"/>
          <ac:spMkLst>
            <pc:docMk/>
            <pc:sldMk cId="2969797116" sldId="907"/>
            <ac:spMk id="103" creationId="{751E8D3F-CF62-7EAC-2272-535002FA8ED2}"/>
          </ac:spMkLst>
        </pc:spChg>
        <pc:spChg chg="mod">
          <ac:chgData name="Nhan Phan" userId="b657d7a11bcbda97" providerId="LiveId" clId="{FA973FAA-FC27-46FE-B05D-768937AFBEC7}" dt="2023-08-13T14:05:01.656" v="249" actId="164"/>
          <ac:spMkLst>
            <pc:docMk/>
            <pc:sldMk cId="2969797116" sldId="907"/>
            <ac:spMk id="104" creationId="{A400F662-5B37-2C77-FB72-F1F330CB94C4}"/>
          </ac:spMkLst>
        </pc:spChg>
        <pc:spChg chg="mod">
          <ac:chgData name="Nhan Phan" userId="b657d7a11bcbda97" providerId="LiveId" clId="{FA973FAA-FC27-46FE-B05D-768937AFBEC7}" dt="2023-08-13T14:05:01.656" v="249" actId="164"/>
          <ac:spMkLst>
            <pc:docMk/>
            <pc:sldMk cId="2969797116" sldId="907"/>
            <ac:spMk id="105" creationId="{1CCCE425-C8BC-1F87-60CE-8B974F2C80C8}"/>
          </ac:spMkLst>
        </pc:spChg>
        <pc:spChg chg="mod">
          <ac:chgData name="Nhan Phan" userId="b657d7a11bcbda97" providerId="LiveId" clId="{FA973FAA-FC27-46FE-B05D-768937AFBEC7}" dt="2023-08-13T14:05:01.656" v="249" actId="164"/>
          <ac:spMkLst>
            <pc:docMk/>
            <pc:sldMk cId="2969797116" sldId="907"/>
            <ac:spMk id="106" creationId="{8F1B61E6-0BDA-B775-2D9E-56AA588F8601}"/>
          </ac:spMkLst>
        </pc:spChg>
        <pc:spChg chg="mod">
          <ac:chgData name="Nhan Phan" userId="b657d7a11bcbda97" providerId="LiveId" clId="{FA973FAA-FC27-46FE-B05D-768937AFBEC7}" dt="2023-08-13T14:05:01.656" v="249" actId="164"/>
          <ac:spMkLst>
            <pc:docMk/>
            <pc:sldMk cId="2969797116" sldId="907"/>
            <ac:spMk id="107" creationId="{1A35834F-D8D2-5073-33FD-3416AD0AB154}"/>
          </ac:spMkLst>
        </pc:spChg>
        <pc:spChg chg="mod">
          <ac:chgData name="Nhan Phan" userId="b657d7a11bcbda97" providerId="LiveId" clId="{FA973FAA-FC27-46FE-B05D-768937AFBEC7}" dt="2023-08-13T14:05:01.656" v="249" actId="164"/>
          <ac:spMkLst>
            <pc:docMk/>
            <pc:sldMk cId="2969797116" sldId="907"/>
            <ac:spMk id="108" creationId="{263CA92D-BA97-5EED-482D-AE7A4EAC2540}"/>
          </ac:spMkLst>
        </pc:spChg>
        <pc:spChg chg="mod">
          <ac:chgData name="Nhan Phan" userId="b657d7a11bcbda97" providerId="LiveId" clId="{FA973FAA-FC27-46FE-B05D-768937AFBEC7}" dt="2023-08-13T14:06:35.668" v="259" actId="165"/>
          <ac:spMkLst>
            <pc:docMk/>
            <pc:sldMk cId="2969797116" sldId="907"/>
            <ac:spMk id="110" creationId="{0DAB4AAF-7749-A87B-7283-5B93094041C7}"/>
          </ac:spMkLst>
        </pc:spChg>
        <pc:grpChg chg="add mod">
          <ac:chgData name="Nhan Phan" userId="b657d7a11bcbda97" providerId="LiveId" clId="{FA973FAA-FC27-46FE-B05D-768937AFBEC7}" dt="2023-08-13T14:05:19.214" v="252" actId="1076"/>
          <ac:grpSpMkLst>
            <pc:docMk/>
            <pc:sldMk cId="2969797116" sldId="907"/>
            <ac:grpSpMk id="2" creationId="{C6E2411C-EB93-8410-E1DB-F6D878630BF9}"/>
          </ac:grpSpMkLst>
        </pc:grpChg>
        <pc:grpChg chg="mod">
          <ac:chgData name="Nhan Phan" userId="b657d7a11bcbda97" providerId="LiveId" clId="{FA973FAA-FC27-46FE-B05D-768937AFBEC7}" dt="2023-08-13T14:07:02.650" v="263" actId="1076"/>
          <ac:grpSpMkLst>
            <pc:docMk/>
            <pc:sldMk cId="2969797116" sldId="907"/>
            <ac:grpSpMk id="3" creationId="{EBBF0B26-F2A0-AD78-EC1E-329B24C68018}"/>
          </ac:grpSpMkLst>
        </pc:grpChg>
        <pc:grpChg chg="add mod topLvl">
          <ac:chgData name="Nhan Phan" userId="b657d7a11bcbda97" providerId="LiveId" clId="{FA973FAA-FC27-46FE-B05D-768937AFBEC7}" dt="2023-08-13T14:06:35.668" v="259" actId="165"/>
          <ac:grpSpMkLst>
            <pc:docMk/>
            <pc:sldMk cId="2969797116" sldId="907"/>
            <ac:grpSpMk id="6" creationId="{53650153-F720-8BC2-F837-7B43623B55BE}"/>
          </ac:grpSpMkLst>
        </pc:grpChg>
        <pc:grpChg chg="add del mod">
          <ac:chgData name="Nhan Phan" userId="b657d7a11bcbda97" providerId="LiveId" clId="{FA973FAA-FC27-46FE-B05D-768937AFBEC7}" dt="2023-08-13T14:06:35.668" v="259" actId="165"/>
          <ac:grpSpMkLst>
            <pc:docMk/>
            <pc:sldMk cId="2969797116" sldId="907"/>
            <ac:grpSpMk id="11" creationId="{09137444-FDB1-DBAE-5939-78922720F178}"/>
          </ac:grpSpMkLst>
        </pc:grpChg>
        <pc:graphicFrameChg chg="mod topLvl">
          <ac:chgData name="Nhan Phan" userId="b657d7a11bcbda97" providerId="LiveId" clId="{FA973FAA-FC27-46FE-B05D-768937AFBEC7}" dt="2023-08-13T14:06:59.850" v="261"/>
          <ac:graphicFrameMkLst>
            <pc:docMk/>
            <pc:sldMk cId="2969797116" sldId="907"/>
            <ac:graphicFrameMk id="7" creationId="{447BDCBE-9389-D45F-5FC1-8D5759FEE03C}"/>
          </ac:graphicFrameMkLst>
        </pc:graphicFrameChg>
        <pc:cxnChg chg="mod">
          <ac:chgData name="Nhan Phan" userId="b657d7a11bcbda97" providerId="LiveId" clId="{FA973FAA-FC27-46FE-B05D-768937AFBEC7}" dt="2023-08-13T14:06:35.668" v="259" actId="165"/>
          <ac:cxnSpMkLst>
            <pc:docMk/>
            <pc:sldMk cId="2969797116" sldId="907"/>
            <ac:cxnSpMk id="109" creationId="{9EDDE1AF-0BA1-50B1-B639-1BE16D1B3BA2}"/>
          </ac:cxnSpMkLst>
        </pc:cxnChg>
        <pc:cxnChg chg="mod">
          <ac:chgData name="Nhan Phan" userId="b657d7a11bcbda97" providerId="LiveId" clId="{FA973FAA-FC27-46FE-B05D-768937AFBEC7}" dt="2023-08-13T14:06:35.668" v="259" actId="165"/>
          <ac:cxnSpMkLst>
            <pc:docMk/>
            <pc:sldMk cId="2969797116" sldId="907"/>
            <ac:cxnSpMk id="111" creationId="{A8F033C2-D901-4815-8D7D-E74427D40257}"/>
          </ac:cxnSpMkLst>
        </pc:cxnChg>
        <pc:cxnChg chg="mod">
          <ac:chgData name="Nhan Phan" userId="b657d7a11bcbda97" providerId="LiveId" clId="{FA973FAA-FC27-46FE-B05D-768937AFBEC7}" dt="2023-08-13T14:06:35.668" v="259" actId="165"/>
          <ac:cxnSpMkLst>
            <pc:docMk/>
            <pc:sldMk cId="2969797116" sldId="907"/>
            <ac:cxnSpMk id="112" creationId="{27B5AB82-CFC4-A9F1-E5A6-F0868B4B48F2}"/>
          </ac:cxnSpMkLst>
        </pc:cxnChg>
        <pc:cxnChg chg="mod">
          <ac:chgData name="Nhan Phan" userId="b657d7a11bcbda97" providerId="LiveId" clId="{FA973FAA-FC27-46FE-B05D-768937AFBEC7}" dt="2023-08-13T14:06:35.668" v="259" actId="165"/>
          <ac:cxnSpMkLst>
            <pc:docMk/>
            <pc:sldMk cId="2969797116" sldId="907"/>
            <ac:cxnSpMk id="113" creationId="{0D8C223A-FAC4-1582-771F-43CAAADB8A9A}"/>
          </ac:cxnSpMkLst>
        </pc:cxnChg>
        <pc:cxnChg chg="mod">
          <ac:chgData name="Nhan Phan" userId="b657d7a11bcbda97" providerId="LiveId" clId="{FA973FAA-FC27-46FE-B05D-768937AFBEC7}" dt="2023-08-13T14:06:35.668" v="259" actId="165"/>
          <ac:cxnSpMkLst>
            <pc:docMk/>
            <pc:sldMk cId="2969797116" sldId="907"/>
            <ac:cxnSpMk id="114" creationId="{287C9BF3-8C55-F58E-E98C-0E0BD3517317}"/>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5F7714B-0BDE-AE37-2C74-F77D89D603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BF1A478-D9CB-F8BF-8278-8E893BD69A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28030F-5A06-454C-B5C3-42DE5FBFA356}" type="datetimeFigureOut">
              <a:rPr lang="en-US" smtClean="0"/>
              <a:t>10/3/2025</a:t>
            </a:fld>
            <a:endParaRPr lang="en-US"/>
          </a:p>
        </p:txBody>
      </p:sp>
      <p:sp>
        <p:nvSpPr>
          <p:cNvPr id="4" name="Footer Placeholder 3">
            <a:extLst>
              <a:ext uri="{FF2B5EF4-FFF2-40B4-BE49-F238E27FC236}">
                <a16:creationId xmlns:a16="http://schemas.microsoft.com/office/drawing/2014/main" xmlns="" id="{C031F27D-BCC7-1077-A604-86AC4B5057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692D698-23E4-353A-55FA-D1901CDC21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3C3F8-4ED2-4476-BE9B-66BF421B5B1F}" type="slidenum">
              <a:rPr lang="en-US" smtClean="0"/>
              <a:t>‹#›</a:t>
            </a:fld>
            <a:endParaRPr lang="en-US"/>
          </a:p>
        </p:txBody>
      </p:sp>
    </p:spTree>
    <p:extLst>
      <p:ext uri="{BB962C8B-B14F-4D97-AF65-F5344CB8AC3E}">
        <p14:creationId xmlns:p14="http://schemas.microsoft.com/office/powerpoint/2010/main" val="3254489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433F9-8AF4-4C14-B017-B386BA19AAF6}" type="datetimeFigureOut">
              <a:rPr lang="en-US" smtClean="0"/>
              <a:t>10/3/2025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58EFA-240D-4BB3-9596-39A954454349}" type="slidenum">
              <a:rPr lang="en-US" smtClean="0"/>
              <a:t>‹#›</a:t>
            </a:fld>
            <a:endParaRPr lang="en-US"/>
          </a:p>
        </p:txBody>
      </p:sp>
    </p:spTree>
    <p:extLst>
      <p:ext uri="{BB962C8B-B14F-4D97-AF65-F5344CB8AC3E}">
        <p14:creationId xmlns:p14="http://schemas.microsoft.com/office/powerpoint/2010/main" val="31751558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a:lnSpc>
                <a:spcPct val="107000"/>
              </a:lnSpc>
              <a:spcBef>
                <a:spcPts val="0"/>
              </a:spcBef>
              <a:spcAft>
                <a:spcPts val="800"/>
              </a:spcAft>
            </a:pPr>
            <a:r>
              <a:rPr lang="en-US" sz="1800" kern="100">
                <a:effectLst/>
                <a:latin typeface="Calibri" panose="020F0502020204030204" pitchFamily="34" charset="0"/>
                <a:ea typeface="PMingLiU" panose="02020500000000000000" pitchFamily="18" charset="-120"/>
                <a:cs typeface="Times New Roman" panose="02020603050405020304" pitchFamily="18" charset="0"/>
              </a:rPr>
              <a:t>Hello everybody, my name is Phan Thi Nhan. </a:t>
            </a:r>
          </a:p>
          <a:p>
            <a:pPr marL="0" marR="0">
              <a:lnSpc>
                <a:spcPct val="107000"/>
              </a:lnSpc>
              <a:spcBef>
                <a:spcPts val="0"/>
              </a:spcBef>
              <a:spcAft>
                <a:spcPts val="800"/>
              </a:spcAft>
            </a:pPr>
            <a:r>
              <a:rPr lang="en-US" sz="1800" kern="100">
                <a:effectLst/>
                <a:latin typeface="Calibri" panose="020F0502020204030204" pitchFamily="34" charset="0"/>
                <a:ea typeface="PMingLiU" panose="02020500000000000000" pitchFamily="18" charset="-120"/>
                <a:cs typeface="Times New Roman" panose="02020603050405020304" pitchFamily="18" charset="0"/>
              </a:rPr>
              <a:t>Thank you very much to give me a chance to be here introducing my research topic to you.</a:t>
            </a:r>
          </a:p>
          <a:p>
            <a:pPr marL="0" marR="0" algn="just">
              <a:lnSpc>
                <a:spcPct val="107000"/>
              </a:lnSpc>
              <a:spcBef>
                <a:spcPts val="0"/>
              </a:spcBef>
              <a:spcAft>
                <a:spcPts val="800"/>
              </a:spcAft>
            </a:pPr>
            <a:r>
              <a:rPr lang="en-US" sz="1800" kern="100">
                <a:effectLst/>
                <a:latin typeface="Calibri" panose="020F0502020204030204" pitchFamily="34" charset="0"/>
                <a:ea typeface="PMingLiU" panose="02020500000000000000" pitchFamily="18" charset="-120"/>
                <a:cs typeface="Times New Roman" panose="02020603050405020304" pitchFamily="18" charset="0"/>
              </a:rPr>
              <a:t>My topic is using US stimulates sonogenetic to treat epilepsy seizures.</a:t>
            </a:r>
          </a:p>
          <a:p>
            <a:endParaRPr lang="zh-TW" altLang="en-US" dirty="0"/>
          </a:p>
        </p:txBody>
      </p:sp>
      <p:sp>
        <p:nvSpPr>
          <p:cNvPr id="4" name="投影片編號版面配置區 3"/>
          <p:cNvSpPr>
            <a:spLocks noGrp="1"/>
          </p:cNvSpPr>
          <p:nvPr>
            <p:ph type="sldNum" sz="quarter" idx="10"/>
          </p:nvPr>
        </p:nvSpPr>
        <p:spPr/>
        <p:txBody>
          <a:bodyPr/>
          <a:lstStyle/>
          <a:p>
            <a:fld id="{7D45C56C-C04B-4812-9BB7-C6C01159AEBA}" type="slidenum">
              <a:rPr lang="zh-TW" altLang="en-US" smtClean="0"/>
              <a:t>1</a:t>
            </a:fld>
            <a:endParaRPr lang="zh-TW" altLang="en-US"/>
          </a:p>
        </p:txBody>
      </p:sp>
    </p:spTree>
    <p:extLst>
      <p:ext uri="{BB962C8B-B14F-4D97-AF65-F5344CB8AC3E}">
        <p14:creationId xmlns:p14="http://schemas.microsoft.com/office/powerpoint/2010/main" val="298601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200" kern="100">
                <a:effectLst/>
                <a:latin typeface="Calibri" panose="020F0502020204030204" pitchFamily="34" charset="0"/>
                <a:ea typeface="PMingLiU" panose="02020500000000000000" pitchFamily="18" charset="-120"/>
                <a:cs typeface="Times New Roman" panose="02020603050405020304" pitchFamily="18" charset="0"/>
              </a:rPr>
              <a:t>Epilepsy is a central nervous system disorder that affects around 65 million people in the world, with one-third being drug-resistant patients. </a:t>
            </a:r>
          </a:p>
          <a:p>
            <a:pPr marL="0" marR="0">
              <a:lnSpc>
                <a:spcPct val="150000"/>
              </a:lnSpc>
              <a:spcBef>
                <a:spcPts val="0"/>
              </a:spcBef>
              <a:spcAft>
                <a:spcPts val="800"/>
              </a:spcAft>
            </a:pPr>
            <a:r>
              <a:rPr lang="en-US" sz="1200" kern="100">
                <a:effectLst/>
                <a:latin typeface="Calibri" panose="020F0502020204030204" pitchFamily="34" charset="0"/>
                <a:ea typeface="PMingLiU" panose="02020500000000000000" pitchFamily="18" charset="-120"/>
                <a:cs typeface="Times New Roman" panose="02020603050405020304" pitchFamily="18" charset="0"/>
              </a:rPr>
              <a:t>There are many causes of epilepsy, such as genetic factors, brain injury, and strokes. </a:t>
            </a:r>
          </a:p>
          <a:p>
            <a:pPr marL="0" marR="0">
              <a:lnSpc>
                <a:spcPct val="150000"/>
              </a:lnSpc>
              <a:spcBef>
                <a:spcPts val="0"/>
              </a:spcBef>
              <a:spcAft>
                <a:spcPts val="800"/>
              </a:spcAft>
            </a:pPr>
            <a:r>
              <a:rPr lang="en-US" sz="1200" kern="100">
                <a:effectLst/>
                <a:latin typeface="Calibri" panose="020F0502020204030204" pitchFamily="34" charset="0"/>
                <a:ea typeface="PMingLiU" panose="02020500000000000000" pitchFamily="18" charset="-120"/>
                <a:cs typeface="Times New Roman" panose="02020603050405020304" pitchFamily="18" charset="0"/>
              </a:rPr>
              <a:t>And the most important cause is the imbalance between excitation and inhibition mechanisms in GABA neurons. Groups of neurons become hyperexcitable, leading to a state of recurrent and spontaneous seizures.</a:t>
            </a:r>
          </a:p>
          <a:p>
            <a:pPr marL="0" marR="0" algn="just">
              <a:lnSpc>
                <a:spcPct val="150000"/>
              </a:lnSpc>
              <a:spcBef>
                <a:spcPts val="0"/>
              </a:spcBef>
              <a:spcAft>
                <a:spcPts val="800"/>
              </a:spcAft>
            </a:pPr>
            <a:r>
              <a:rPr lang="en-US" sz="1200" kern="100">
                <a:effectLst/>
                <a:latin typeface="Calibri" panose="020F0502020204030204" pitchFamily="34" charset="0"/>
                <a:ea typeface="PMingLiU" panose="02020500000000000000" pitchFamily="18" charset="-120"/>
                <a:cs typeface="Times New Roman" panose="02020603050405020304" pitchFamily="18" charset="0"/>
              </a:rPr>
              <a:t>However, the common methods to treat epilepsy, such as medicine, surgery, or electrical implant, cannot stop the disease progression, with 30% of drug-resistant patients or damage to healthy brain regions. </a:t>
            </a:r>
          </a:p>
          <a:p>
            <a:pPr marL="0" marR="0" algn="just">
              <a:lnSpc>
                <a:spcPct val="150000"/>
              </a:lnSpc>
              <a:spcBef>
                <a:spcPts val="0"/>
              </a:spcBef>
              <a:spcAft>
                <a:spcPts val="800"/>
              </a:spcAft>
            </a:pPr>
            <a:r>
              <a:rPr lang="en-US" sz="1200" kern="100">
                <a:effectLst/>
                <a:latin typeface="Calibri" panose="020F0502020204030204" pitchFamily="34" charset="0"/>
                <a:ea typeface="PMingLiU" panose="02020500000000000000" pitchFamily="18" charset="-120"/>
                <a:cs typeface="Times New Roman" panose="02020603050405020304" pitchFamily="18" charset="0"/>
              </a:rPr>
              <a:t>Therefore, it’s necessary to find a breakthrough method to treat epilepsy.</a:t>
            </a:r>
          </a:p>
          <a:p>
            <a:endParaRPr lang="en-US"/>
          </a:p>
        </p:txBody>
      </p:sp>
      <p:sp>
        <p:nvSpPr>
          <p:cNvPr id="4" name="Slide Number Placeholder 3"/>
          <p:cNvSpPr>
            <a:spLocks noGrp="1"/>
          </p:cNvSpPr>
          <p:nvPr>
            <p:ph type="sldNum" sz="quarter" idx="5"/>
          </p:nvPr>
        </p:nvSpPr>
        <p:spPr/>
        <p:txBody>
          <a:bodyPr/>
          <a:lstStyle/>
          <a:p>
            <a:fld id="{C8D58EFA-240D-4BB3-9596-39A954454349}" type="slidenum">
              <a:rPr lang="en-US" smtClean="0"/>
              <a:t>2</a:t>
            </a:fld>
            <a:endParaRPr lang="en-US"/>
          </a:p>
        </p:txBody>
      </p:sp>
    </p:spTree>
    <p:extLst>
      <p:ext uri="{BB962C8B-B14F-4D97-AF65-F5344CB8AC3E}">
        <p14:creationId xmlns:p14="http://schemas.microsoft.com/office/powerpoint/2010/main" val="22264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algn="just">
              <a:lnSpc>
                <a:spcPct val="107000"/>
              </a:lnSpc>
              <a:spcBef>
                <a:spcPts val="0"/>
              </a:spcBef>
              <a:spcAft>
                <a:spcPts val="800"/>
              </a:spcAft>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Recently, focused ultrasound seems a novel and promising method for neural disorders. </a:t>
            </a:r>
          </a:p>
          <a:p>
            <a:pPr marL="0" marR="0" algn="just">
              <a:lnSpc>
                <a:spcPct val="107000"/>
              </a:lnSpc>
              <a:spcBef>
                <a:spcPts val="0"/>
              </a:spcBef>
              <a:spcAft>
                <a:spcPts val="800"/>
              </a:spcAft>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Focused ultrasound has some major potential benefits compared to other non-invasive techniques. It allows the targeting stimulation of deeper brain areas without damaging surrounding non-target tissues</a:t>
            </a:r>
            <a:r>
              <a:rPr lang="en-US" sz="1800" kern="100">
                <a:effectLst/>
                <a:latin typeface="Calibri" panose="020F0502020204030204" pitchFamily="34" charset="0"/>
                <a:ea typeface="PMingLiU" panose="02020500000000000000" pitchFamily="18" charset="-120"/>
                <a:cs typeface="Times New Roman" panose="02020603050405020304" pitchFamily="18" charset="0"/>
              </a:rPr>
              <a:t>. Besides</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 ultrasound stimulation can modulate the transmembrane influx and outflux of ions by opening the ion channels on the cell membrane, including Calcium and sodium ions. They are the most important ions related to the neuromodulation process in the neuron cells. </a:t>
            </a:r>
          </a:p>
          <a:p>
            <a:pPr marL="0" marR="0" algn="just">
              <a:lnSpc>
                <a:spcPct val="107000"/>
              </a:lnSpc>
              <a:spcBef>
                <a:spcPts val="0"/>
              </a:spcBef>
              <a:spcAft>
                <a:spcPts val="800"/>
              </a:spcAft>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Due to its high potential, FUS is currently extensively researched as a treatment for other neurological and non-neurological disorders, including epilepsy. </a:t>
            </a:r>
          </a:p>
          <a:p>
            <a:pPr marL="0" marR="0" algn="just">
              <a:lnSpc>
                <a:spcPct val="107000"/>
              </a:lnSpc>
              <a:spcBef>
                <a:spcPts val="0"/>
              </a:spcBef>
              <a:spcAft>
                <a:spcPts val="800"/>
              </a:spcAft>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Ultrasound was used in both preclinical trials and clinical trials to treat epilepsy. </a:t>
            </a:r>
          </a:p>
          <a:p>
            <a:pPr marL="0" marR="0" algn="just">
              <a:lnSpc>
                <a:spcPct val="107000"/>
              </a:lnSpc>
              <a:spcBef>
                <a:spcPts val="0"/>
              </a:spcBef>
              <a:spcAft>
                <a:spcPts val="800"/>
              </a:spcAft>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For example, in 2020, Chen and his group used a 0.5 MHz transducer to suppress in rats with the successful rate is around 32-88 % epilepsy spikes reduced. While around 62 % epilepsy seizures were suppressed after sonicating by a 1.7 MHz transducer, 800 Hz acoustic pressure for 15 minutes. Or a stimulation during 30 minutes by a 0.35 MHz transducer, the number of epilepsy spikes during 16 hours in monkeys was reduced to 61%.</a:t>
            </a:r>
          </a:p>
          <a:p>
            <a:pPr marL="0" marR="0" algn="just">
              <a:lnSpc>
                <a:spcPct val="107000"/>
              </a:lnSpc>
              <a:spcBef>
                <a:spcPts val="0"/>
              </a:spcBef>
              <a:spcAft>
                <a:spcPts val="800"/>
              </a:spcAft>
            </a:pP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However, an important challenge in neurobiology and neural disorder treatment is to stimulate a single neuron, especially in deep areas of the brain which is an unmet issue if the treatment therapy for neural disorders is using only ultrasound. </a:t>
            </a:r>
          </a:p>
        </p:txBody>
      </p:sp>
      <p:sp>
        <p:nvSpPr>
          <p:cNvPr id="4" name="投影片編號版面配置區 3"/>
          <p:cNvSpPr>
            <a:spLocks noGrp="1"/>
          </p:cNvSpPr>
          <p:nvPr>
            <p:ph type="sldNum" sz="quarter" idx="10"/>
          </p:nvPr>
        </p:nvSpPr>
        <p:spPr/>
        <p:txBody>
          <a:bodyPr/>
          <a:lstStyle/>
          <a:p>
            <a:fld id="{7D45C56C-C04B-4812-9BB7-C6C01159AEBA}" type="slidenum">
              <a:rPr lang="zh-TW" altLang="en-US" smtClean="0"/>
              <a:t>3</a:t>
            </a:fld>
            <a:endParaRPr lang="zh-TW" altLang="en-US"/>
          </a:p>
        </p:txBody>
      </p:sp>
    </p:spTree>
    <p:extLst>
      <p:ext uri="{BB962C8B-B14F-4D97-AF65-F5344CB8AC3E}">
        <p14:creationId xmlns:p14="http://schemas.microsoft.com/office/powerpoint/2010/main" val="180589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An ideal strategy for epilepsy treatment is the delivery of genetically encoded ultrasound-sensing proteins to enhance the ultrasound sensitivity into targeted cells - GABA neurons.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After that, we will use focused ultrasound to stimulate the GABA neurons active and modulate the activation of GABA neurons by enhancing the delivery of calcium ions into the cells.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From that, this process will motivate the release of GABA transmitters in GABA neurons, which will rebalance the excitation and inhibition mechanisms in the GABA neurons. It may be the key point to suppress epilepsy. </a:t>
            </a:r>
            <a:endParaRPr kumimoji="1" lang="zh-TW" altLang="en-US" dirty="0"/>
          </a:p>
        </p:txBody>
      </p:sp>
      <p:sp>
        <p:nvSpPr>
          <p:cNvPr id="4" name="Slide Number Placeholder 3"/>
          <p:cNvSpPr>
            <a:spLocks noGrp="1"/>
          </p:cNvSpPr>
          <p:nvPr>
            <p:ph type="sldNum" sz="quarter" idx="10"/>
          </p:nvPr>
        </p:nvSpPr>
        <p:spPr/>
        <p:txBody>
          <a:bodyPr/>
          <a:lstStyle/>
          <a:p>
            <a:fld id="{BA5DDE91-3DFE-ED4A-AFE5-EAD799AA4E6E}" type="slidenum">
              <a:rPr kumimoji="1" lang="zh-TW" altLang="en-US" smtClean="0"/>
              <a:t>4</a:t>
            </a:fld>
            <a:endParaRPr kumimoji="1" lang="zh-TW" altLang="en-US"/>
          </a:p>
        </p:txBody>
      </p:sp>
    </p:spTree>
    <p:extLst>
      <p:ext uri="{BB962C8B-B14F-4D97-AF65-F5344CB8AC3E}">
        <p14:creationId xmlns:p14="http://schemas.microsoft.com/office/powerpoint/2010/main" val="25044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a:p>
        </p:txBody>
      </p:sp>
      <p:sp>
        <p:nvSpPr>
          <p:cNvPr id="4" name="Slide Number Placeholder 3"/>
          <p:cNvSpPr>
            <a:spLocks noGrp="1"/>
          </p:cNvSpPr>
          <p:nvPr>
            <p:ph type="sldNum" sz="quarter" idx="10"/>
          </p:nvPr>
        </p:nvSpPr>
        <p:spPr/>
        <p:txBody>
          <a:bodyPr/>
          <a:lstStyle/>
          <a:p>
            <a:fld id="{BA5DDE91-3DFE-ED4A-AFE5-EAD799AA4E6E}" type="slidenum">
              <a:rPr kumimoji="1" lang="zh-TW" altLang="en-US" smtClean="0"/>
              <a:t>5</a:t>
            </a:fld>
            <a:endParaRPr kumimoji="1" lang="zh-TW" altLang="en-US"/>
          </a:p>
        </p:txBody>
      </p:sp>
    </p:spTree>
    <p:extLst>
      <p:ext uri="{BB962C8B-B14F-4D97-AF65-F5344CB8AC3E}">
        <p14:creationId xmlns:p14="http://schemas.microsoft.com/office/powerpoint/2010/main" val="262909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a:p>
        </p:txBody>
      </p:sp>
      <p:sp>
        <p:nvSpPr>
          <p:cNvPr id="4" name="Slide Number Placeholder 3"/>
          <p:cNvSpPr>
            <a:spLocks noGrp="1"/>
          </p:cNvSpPr>
          <p:nvPr>
            <p:ph type="sldNum" sz="quarter" idx="10"/>
          </p:nvPr>
        </p:nvSpPr>
        <p:spPr/>
        <p:txBody>
          <a:bodyPr/>
          <a:lstStyle/>
          <a:p>
            <a:fld id="{BA5DDE91-3DFE-ED4A-AFE5-EAD799AA4E6E}" type="slidenum">
              <a:rPr kumimoji="1" lang="zh-TW" altLang="en-US" smtClean="0"/>
              <a:t>6</a:t>
            </a:fld>
            <a:endParaRPr kumimoji="1" lang="zh-TW" altLang="en-US"/>
          </a:p>
        </p:txBody>
      </p:sp>
    </p:spTree>
    <p:extLst>
      <p:ext uri="{BB962C8B-B14F-4D97-AF65-F5344CB8AC3E}">
        <p14:creationId xmlns:p14="http://schemas.microsoft.com/office/powerpoint/2010/main" val="32091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A5DDE91-3DFE-ED4A-AFE5-EAD799AA4E6E}" type="slidenum">
              <a:rPr kumimoji="1" lang="zh-TW" altLang="en-US" smtClean="0"/>
              <a:t>7</a:t>
            </a:fld>
            <a:endParaRPr kumimoji="1" lang="zh-TW" altLang="en-US"/>
          </a:p>
        </p:txBody>
      </p:sp>
    </p:spTree>
    <p:extLst>
      <p:ext uri="{BB962C8B-B14F-4D97-AF65-F5344CB8AC3E}">
        <p14:creationId xmlns:p14="http://schemas.microsoft.com/office/powerpoint/2010/main" val="257381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This is my presentation</a:t>
            </a:r>
            <a:endParaRPr lang="en-US" altLang="zh-TW" baseline="0" dirty="0"/>
          </a:p>
          <a:p>
            <a:r>
              <a:rPr lang="en-US" altLang="zh-TW" baseline="0" dirty="0"/>
              <a:t>Welcome to question.</a:t>
            </a:r>
            <a:endParaRPr lang="zh-TW" altLang="en-US" dirty="0"/>
          </a:p>
        </p:txBody>
      </p:sp>
      <p:sp>
        <p:nvSpPr>
          <p:cNvPr id="4" name="投影片編號版面配置區 3"/>
          <p:cNvSpPr>
            <a:spLocks noGrp="1"/>
          </p:cNvSpPr>
          <p:nvPr>
            <p:ph type="sldNum" sz="quarter" idx="10"/>
          </p:nvPr>
        </p:nvSpPr>
        <p:spPr/>
        <p:txBody>
          <a:bodyPr/>
          <a:lstStyle/>
          <a:p>
            <a:fld id="{7D45C56C-C04B-4812-9BB7-C6C01159AEBA}" type="slidenum">
              <a:rPr lang="zh-TW" altLang="en-US" smtClean="0"/>
              <a:t>8</a:t>
            </a:fld>
            <a:endParaRPr lang="zh-TW" altLang="en-US"/>
          </a:p>
        </p:txBody>
      </p:sp>
    </p:spTree>
    <p:extLst>
      <p:ext uri="{BB962C8B-B14F-4D97-AF65-F5344CB8AC3E}">
        <p14:creationId xmlns:p14="http://schemas.microsoft.com/office/powerpoint/2010/main" val="170711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4B45D9-99E7-42F9-9101-6037F3727EC0}" type="datetime1">
              <a:rPr lang="zh-TW" altLang="en-US" smtClean="0"/>
              <a:t>2025/10/3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345670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4A752-571D-4B54-8D0C-7FDC30A805C5}" type="datetime1">
              <a:rPr lang="zh-TW" altLang="en-US" smtClean="0"/>
              <a:t>2025/10/3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372285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2173F-7B6E-4690-B1C0-1214722F47AD}" type="datetime1">
              <a:rPr lang="zh-TW" altLang="en-US" smtClean="0"/>
              <a:t>2025/10/3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40197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3D4C0-CB8E-4F72-9954-2D63557E1AB1}" type="datetime1">
              <a:rPr lang="zh-TW" altLang="en-US" smtClean="0"/>
              <a:t>2025/10/3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259970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E7781-F64C-4887-83BF-A874B70F0E42}" type="datetime1">
              <a:rPr lang="zh-TW" altLang="en-US" smtClean="0"/>
              <a:t>2025/10/3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379733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299C75-1965-423C-BA95-EB8BB12560ED}" type="datetime1">
              <a:rPr lang="zh-TW" altLang="en-US" smtClean="0"/>
              <a:t>2025/10/3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21211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5D1872-7498-4890-9F09-8E15FFFD3CB3}" type="datetime1">
              <a:rPr lang="zh-TW" altLang="en-US" smtClean="0"/>
              <a:t>2025/10/3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158492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AA6239-55A0-4ACD-89AD-986D3CFA5619}" type="datetime1">
              <a:rPr lang="zh-TW" altLang="en-US" smtClean="0"/>
              <a:t>2025/10/3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370359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81C9B-2FEB-4F81-ACD5-7862B41AE464}" type="datetime1">
              <a:rPr lang="zh-TW" altLang="en-US" smtClean="0"/>
              <a:t>2025/10/3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168208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98C5FD-9AC0-4C11-8EB3-9F0E317DE923}" type="datetime1">
              <a:rPr lang="zh-TW" altLang="en-US" smtClean="0"/>
              <a:t>2025/10/3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81079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6AB24-F34F-40E2-BCDD-A328E85D660A}" type="datetime1">
              <a:rPr lang="zh-TW" altLang="en-US" smtClean="0"/>
              <a:t>2025/10/3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80444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EAD5B-B38E-4F8A-AC11-ED2A6E59494E}" type="datetime1">
              <a:rPr lang="zh-TW" altLang="en-US" smtClean="0"/>
              <a:t>2025/10/3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647D9-A831-467E-8071-27D95CCE0B42}" type="slidenum">
              <a:rPr lang="zh-TW" altLang="en-US" smtClean="0"/>
              <a:t>‹#›</a:t>
            </a:fld>
            <a:endParaRPr lang="zh-TW" altLang="en-US"/>
          </a:p>
        </p:txBody>
      </p:sp>
    </p:spTree>
    <p:extLst>
      <p:ext uri="{BB962C8B-B14F-4D97-AF65-F5344CB8AC3E}">
        <p14:creationId xmlns:p14="http://schemas.microsoft.com/office/powerpoint/2010/main" val="252987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21.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555015" y="3170536"/>
            <a:ext cx="8121056" cy="707886"/>
          </a:xfrm>
          <a:prstGeom prst="rect">
            <a:avLst/>
          </a:prstGeom>
          <a:noFill/>
          <a:ln>
            <a:noFill/>
          </a:ln>
        </p:spPr>
        <p:txBody>
          <a:bodyPr wrap="square">
            <a:spAutoFit/>
          </a:bodyPr>
          <a:lstStyle/>
          <a:p>
            <a:pPr algn="ctr">
              <a:defRPr/>
            </a:pPr>
            <a:r>
              <a:rPr lang="en-US" altLang="zh-TW" sz="2000" b="1" u="sng">
                <a:latin typeface="Arial" panose="020B0604020202020204" pitchFamily="34" charset="0"/>
                <a:ea typeface="標楷體" panose="03000509000000000000" pitchFamily="65" charset="-120"/>
                <a:cs typeface="Arial" panose="020B0604020202020204" pitchFamily="34" charset="0"/>
              </a:rPr>
              <a:t>Thi-Nhan Phan</a:t>
            </a:r>
            <a:r>
              <a:rPr lang="en-US" altLang="zh-TW" sz="2000" b="1">
                <a:latin typeface="Arial" panose="020B0604020202020204" pitchFamily="34" charset="0"/>
                <a:ea typeface="標楷體" panose="03000509000000000000" pitchFamily="65" charset="-120"/>
                <a:cs typeface="Arial" panose="020B0604020202020204" pitchFamily="34" charset="0"/>
              </a:rPr>
              <a:t>, Ching-Hsiang Fan, Hsien-Chu Wang, </a:t>
            </a:r>
            <a:r>
              <a:rPr lang="en-US" sz="2000" b="1">
                <a:latin typeface="Arial" panose="020B0604020202020204" pitchFamily="34" charset="0"/>
                <a:cs typeface="Arial" panose="020B0604020202020204" pitchFamily="34" charset="0"/>
              </a:rPr>
              <a:t>Hao-Li Liu</a:t>
            </a:r>
            <a:r>
              <a:rPr lang="vi-VN" altLang="zh-TW" sz="2000" b="1">
                <a:ea typeface="標楷體" panose="03000509000000000000" pitchFamily="65" charset="-120"/>
                <a:cs typeface="Arial" panose="020B0604020202020204" pitchFamily="34" charset="0"/>
              </a:rPr>
              <a:t>,</a:t>
            </a:r>
            <a:r>
              <a:rPr lang="en-US" altLang="zh-TW" sz="2000" b="1">
                <a:ea typeface="標楷體" panose="03000509000000000000" pitchFamily="65" charset="-120"/>
                <a:cs typeface="Arial" panose="020B0604020202020204" pitchFamily="34" charset="0"/>
              </a:rPr>
              <a:t> </a:t>
            </a:r>
            <a:r>
              <a:rPr lang="en-US" altLang="zh-TW" sz="2000" b="1">
                <a:latin typeface="Arial" panose="020B0604020202020204" pitchFamily="34" charset="0"/>
                <a:ea typeface="標楷體" panose="03000509000000000000" pitchFamily="65" charset="-120"/>
                <a:cs typeface="Arial" panose="020B0604020202020204" pitchFamily="34" charset="0"/>
              </a:rPr>
              <a:t>Yu-Chun Lin</a:t>
            </a:r>
            <a:r>
              <a:rPr lang="vi-VN" altLang="zh-TW" sz="2000" b="1">
                <a:ea typeface="標楷體" panose="03000509000000000000" pitchFamily="65" charset="-120"/>
                <a:cs typeface="Arial" panose="020B0604020202020204" pitchFamily="34" charset="0"/>
              </a:rPr>
              <a:t>,</a:t>
            </a:r>
            <a:r>
              <a:rPr lang="en-US" sz="2000">
                <a:latin typeface="Arial" panose="020B0604020202020204" pitchFamily="34" charset="0"/>
                <a:cs typeface="Arial" panose="020B0604020202020204" pitchFamily="34" charset="0"/>
              </a:rPr>
              <a:t> </a:t>
            </a:r>
            <a:r>
              <a:rPr lang="en-US" altLang="zh-TW" sz="2000" b="1">
                <a:latin typeface="Arial" panose="020B0604020202020204" pitchFamily="34" charset="0"/>
                <a:ea typeface="標楷體" panose="03000509000000000000" pitchFamily="65" charset="-120"/>
                <a:cs typeface="Arial" panose="020B0604020202020204" pitchFamily="34" charset="0"/>
              </a:rPr>
              <a:t>and Chih-Kuang Yeh</a:t>
            </a:r>
            <a:endParaRPr lang="zh-TW" altLang="en-US" sz="2000" dirty="0">
              <a:latin typeface="Arial" charset="0"/>
            </a:endParaRPr>
          </a:p>
        </p:txBody>
      </p:sp>
      <p:sp>
        <p:nvSpPr>
          <p:cNvPr id="6" name="矩形 4"/>
          <p:cNvSpPr>
            <a:spLocks noChangeArrowheads="1"/>
          </p:cNvSpPr>
          <p:nvPr/>
        </p:nvSpPr>
        <p:spPr bwMode="auto">
          <a:xfrm>
            <a:off x="1133174" y="4038168"/>
            <a:ext cx="7085045" cy="1508105"/>
          </a:xfrm>
          <a:prstGeom prst="rect">
            <a:avLst/>
          </a:prstGeom>
          <a:noFill/>
          <a:ln>
            <a:noFill/>
          </a:ln>
        </p:spPr>
        <p:txBody>
          <a:bodyPr wrap="square">
            <a:spAutoFit/>
          </a:bodyPr>
          <a:lstStyle/>
          <a:p>
            <a:pPr algn="ctr" eaLnBrk="1" hangingPunct="1">
              <a:defRPr/>
            </a:pPr>
            <a:r>
              <a:rPr lang="en-US" altLang="zh-TW" sz="1400" b="1" i="1">
                <a:latin typeface="Arial" panose="020B0604020202020204" pitchFamily="34" charset="0"/>
                <a:cs typeface="Arial" panose="020B0604020202020204" pitchFamily="34" charset="0"/>
              </a:rPr>
              <a:t>Department </a:t>
            </a:r>
            <a:r>
              <a:rPr lang="en-US" altLang="zh-TW" sz="1400" b="1" i="1" dirty="0">
                <a:latin typeface="Arial" panose="020B0604020202020204" pitchFamily="34" charset="0"/>
                <a:cs typeface="Arial" panose="020B0604020202020204" pitchFamily="34" charset="0"/>
              </a:rPr>
              <a:t>of Biomedical Engineering and Environmental Sciences, </a:t>
            </a:r>
          </a:p>
          <a:p>
            <a:pPr algn="ctr" eaLnBrk="1" hangingPunct="1">
              <a:defRPr/>
            </a:pPr>
            <a:r>
              <a:rPr lang="en-US" altLang="zh-TW" sz="1400" b="1" i="1" dirty="0">
                <a:latin typeface="Arial" panose="020B0604020202020204" pitchFamily="34" charset="0"/>
                <a:cs typeface="Arial" panose="020B0604020202020204" pitchFamily="34" charset="0"/>
              </a:rPr>
              <a:t>National Tsing Hua University, Hsinchu, Taiwan.</a:t>
            </a:r>
            <a:endParaRPr lang="zh-TW" altLang="zh-TW" sz="1400" b="1" i="1" dirty="0">
              <a:latin typeface="Arial" panose="020B0604020202020204" pitchFamily="34" charset="0"/>
              <a:cs typeface="Arial" panose="020B0604020202020204" pitchFamily="34" charset="0"/>
            </a:endParaRPr>
          </a:p>
          <a:p>
            <a:pPr algn="ctr">
              <a:defRPr/>
            </a:pPr>
            <a:r>
              <a:rPr lang="en-US" altLang="zh-TW" sz="1200" i="1">
                <a:latin typeface="Arial" panose="020B0604020202020204" pitchFamily="34" charset="0"/>
                <a:cs typeface="Arial" panose="020B0604020202020204" pitchFamily="34" charset="0"/>
              </a:rPr>
              <a:t>Department </a:t>
            </a:r>
            <a:r>
              <a:rPr lang="en-US" altLang="zh-TW" sz="1200" i="1" dirty="0">
                <a:latin typeface="Arial" panose="020B0604020202020204" pitchFamily="34" charset="0"/>
                <a:cs typeface="Arial" panose="020B0604020202020204" pitchFamily="34" charset="0"/>
              </a:rPr>
              <a:t>of Biomedical Engineering, National Cheng Kung University, </a:t>
            </a:r>
            <a:r>
              <a:rPr lang="en-US" altLang="zh-TW" sz="1200" i="1">
                <a:latin typeface="Arial" panose="020B0604020202020204" pitchFamily="34" charset="0"/>
                <a:cs typeface="Arial" panose="020B0604020202020204" pitchFamily="34" charset="0"/>
              </a:rPr>
              <a:t>Taiwan.</a:t>
            </a:r>
          </a:p>
          <a:p>
            <a:pPr algn="ctr">
              <a:defRPr/>
            </a:pPr>
            <a:r>
              <a:rPr lang="en-US" sz="1200" i="1">
                <a:latin typeface="Arial" panose="020B0604020202020204" pitchFamily="34" charset="0"/>
                <a:cs typeface="Arial" panose="020B0604020202020204" pitchFamily="34" charset="0"/>
              </a:rPr>
              <a:t>Department of Electrical Engineering, National Taiwan University, Taipei, 10617, Taiwan</a:t>
            </a:r>
            <a:endParaRPr lang="en-US" altLang="zh-TW" sz="1200" i="1" dirty="0">
              <a:latin typeface="Arial" panose="020B0604020202020204" pitchFamily="34" charset="0"/>
              <a:cs typeface="Arial" panose="020B0604020202020204" pitchFamily="34" charset="0"/>
            </a:endParaRPr>
          </a:p>
          <a:p>
            <a:pPr algn="ctr">
              <a:defRPr/>
            </a:pPr>
            <a:r>
              <a:rPr lang="en-US" altLang="zh-TW" sz="1200" i="1">
                <a:latin typeface="Arial" panose="020B0604020202020204" pitchFamily="34" charset="0"/>
                <a:cs typeface="Arial" panose="020B0604020202020204" pitchFamily="34" charset="0"/>
              </a:rPr>
              <a:t>Institute </a:t>
            </a:r>
            <a:r>
              <a:rPr lang="en-US" altLang="zh-TW" sz="1200" i="1" dirty="0">
                <a:latin typeface="Arial" panose="020B0604020202020204" pitchFamily="34" charset="0"/>
                <a:cs typeface="Arial" panose="020B0604020202020204" pitchFamily="34" charset="0"/>
              </a:rPr>
              <a:t>of Molecular Medicine, National Tsing Hua University, Hsinchu, Taiwan.</a:t>
            </a:r>
          </a:p>
          <a:p>
            <a:pPr algn="ctr">
              <a:defRPr/>
            </a:pPr>
            <a:endParaRPr lang="en-US" altLang="zh-TW" sz="1400" i="1" dirty="0">
              <a:latin typeface="Arial" panose="020B0604020202020204" pitchFamily="34" charset="0"/>
              <a:cs typeface="Arial" panose="020B0604020202020204" pitchFamily="34" charset="0"/>
            </a:endParaRPr>
          </a:p>
          <a:p>
            <a:pPr algn="ctr">
              <a:defRPr/>
            </a:pPr>
            <a:r>
              <a:rPr lang="en-US" altLang="zh-TW" sz="1400" i="1">
                <a:latin typeface="Arial" panose="020B0604020202020204" pitchFamily="34" charset="0"/>
                <a:cs typeface="Arial" panose="020B0604020202020204" pitchFamily="34" charset="0"/>
              </a:rPr>
              <a:t>2025.10.25 </a:t>
            </a:r>
            <a:endParaRPr lang="zh-TW" altLang="zh-TW" sz="1400" i="1" dirty="0">
              <a:latin typeface="Arial" panose="020B0604020202020204" pitchFamily="34" charset="0"/>
              <a:cs typeface="Arial" panose="020B0604020202020204" pitchFamily="34" charset="0"/>
            </a:endParaRPr>
          </a:p>
        </p:txBody>
      </p:sp>
      <p:sp>
        <p:nvSpPr>
          <p:cNvPr id="10" name="標題 1">
            <a:extLst>
              <a:ext uri="{FF2B5EF4-FFF2-40B4-BE49-F238E27FC236}">
                <a16:creationId xmlns:a16="http://schemas.microsoft.com/office/drawing/2014/main" xmlns="" id="{9D9B8018-FAE4-41E7-06C4-46118D8E4111}"/>
              </a:ext>
            </a:extLst>
          </p:cNvPr>
          <p:cNvSpPr txBox="1">
            <a:spLocks/>
          </p:cNvSpPr>
          <p:nvPr/>
        </p:nvSpPr>
        <p:spPr>
          <a:xfrm>
            <a:off x="261257" y="1567687"/>
            <a:ext cx="8621486" cy="1300929"/>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TW" sz="3600" b="1">
                <a:latin typeface="Arial" panose="020B0604020202020204" pitchFamily="34" charset="0"/>
                <a:cs typeface="Arial" panose="020B0604020202020204" pitchFamily="34" charset="0"/>
              </a:rPr>
              <a:t>Modulation of GABAergic neurons in acute epilepsy using sonogenetics</a:t>
            </a:r>
            <a:endParaRPr lang="en-US" altLang="zh-TW" sz="36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9EAE914C-6EEA-09D5-0354-B7422318A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39" y="5113333"/>
            <a:ext cx="2438658" cy="174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amily2en\Desktop\圖片1.png">
            <a:extLst>
              <a:ext uri="{FF2B5EF4-FFF2-40B4-BE49-F238E27FC236}">
                <a16:creationId xmlns:a16="http://schemas.microsoft.com/office/drawing/2014/main" xmlns="" id="{46E2F26B-BEAC-0207-984C-3B5509B88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678" y="5147880"/>
            <a:ext cx="1589083" cy="158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中華民國 兒童神經精神科學 勵翔獎 - Young Investigator Award for Pediatric Neuropsychiatric Science">
            <a:extLst>
              <a:ext uri="{FF2B5EF4-FFF2-40B4-BE49-F238E27FC236}">
                <a16:creationId xmlns:a16="http://schemas.microsoft.com/office/drawing/2014/main" xmlns="" id="{DF16728B-8541-C0D0-E35A-383B06031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5" y="182652"/>
            <a:ext cx="9176123" cy="103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1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5BD024B-8B74-651A-9352-7FE6A9638297}"/>
              </a:ext>
            </a:extLst>
          </p:cNvPr>
          <p:cNvSpPr>
            <a:spLocks noGrp="1"/>
          </p:cNvSpPr>
          <p:nvPr>
            <p:ph type="sldNum" sz="quarter" idx="12"/>
          </p:nvPr>
        </p:nvSpPr>
        <p:spPr>
          <a:xfrm>
            <a:off x="7086600" y="6492875"/>
            <a:ext cx="2057400" cy="365125"/>
          </a:xfrm>
        </p:spPr>
        <p:txBody>
          <a:bodyPr/>
          <a:lstStyle/>
          <a:p>
            <a:fld id="{9C0647D9-A831-467E-8071-27D95CCE0B42}" type="slidenum">
              <a:rPr lang="zh-TW" altLang="en-US" smtClean="0"/>
              <a:t>2</a:t>
            </a:fld>
            <a:endParaRPr lang="zh-TW" altLang="en-US"/>
          </a:p>
        </p:txBody>
      </p:sp>
      <p:pic>
        <p:nvPicPr>
          <p:cNvPr id="3" name="Picture 2">
            <a:extLst>
              <a:ext uri="{FF2B5EF4-FFF2-40B4-BE49-F238E27FC236}">
                <a16:creationId xmlns:a16="http://schemas.microsoft.com/office/drawing/2014/main" xmlns="" id="{A54FEFEA-7D77-E660-68AE-69A9FA6FE2B6}"/>
              </a:ext>
            </a:extLst>
          </p:cNvPr>
          <p:cNvPicPr>
            <a:picLocks noChangeAspect="1"/>
          </p:cNvPicPr>
          <p:nvPr/>
        </p:nvPicPr>
        <p:blipFill>
          <a:blip r:embed="rId3"/>
          <a:stretch>
            <a:fillRect/>
          </a:stretch>
        </p:blipFill>
        <p:spPr>
          <a:xfrm>
            <a:off x="314325" y="736362"/>
            <a:ext cx="8515350" cy="4084286"/>
          </a:xfrm>
          <a:prstGeom prst="rect">
            <a:avLst/>
          </a:prstGeom>
        </p:spPr>
      </p:pic>
      <p:pic>
        <p:nvPicPr>
          <p:cNvPr id="4" name="Picture 3">
            <a:extLst>
              <a:ext uri="{FF2B5EF4-FFF2-40B4-BE49-F238E27FC236}">
                <a16:creationId xmlns:a16="http://schemas.microsoft.com/office/drawing/2014/main" xmlns="" id="{BB953AAC-55BB-3D53-2023-ED921F660C56}"/>
              </a:ext>
            </a:extLst>
          </p:cNvPr>
          <p:cNvPicPr>
            <a:picLocks noChangeAspect="1"/>
          </p:cNvPicPr>
          <p:nvPr/>
        </p:nvPicPr>
        <p:blipFill>
          <a:blip r:embed="rId4"/>
          <a:stretch>
            <a:fillRect/>
          </a:stretch>
        </p:blipFill>
        <p:spPr>
          <a:xfrm>
            <a:off x="314325" y="4622659"/>
            <a:ext cx="3763694" cy="2267240"/>
          </a:xfrm>
          <a:prstGeom prst="rect">
            <a:avLst/>
          </a:prstGeom>
        </p:spPr>
      </p:pic>
      <p:pic>
        <p:nvPicPr>
          <p:cNvPr id="5" name="Picture 4">
            <a:extLst>
              <a:ext uri="{FF2B5EF4-FFF2-40B4-BE49-F238E27FC236}">
                <a16:creationId xmlns:a16="http://schemas.microsoft.com/office/drawing/2014/main" xmlns="" id="{8768DF38-7982-796F-FE32-F1871702BD46}"/>
              </a:ext>
            </a:extLst>
          </p:cNvPr>
          <p:cNvPicPr>
            <a:picLocks noChangeAspect="1"/>
          </p:cNvPicPr>
          <p:nvPr/>
        </p:nvPicPr>
        <p:blipFill>
          <a:blip r:embed="rId5"/>
          <a:stretch>
            <a:fillRect/>
          </a:stretch>
        </p:blipFill>
        <p:spPr>
          <a:xfrm>
            <a:off x="4229317" y="4467833"/>
            <a:ext cx="4417394" cy="2448400"/>
          </a:xfrm>
          <a:prstGeom prst="rect">
            <a:avLst/>
          </a:prstGeom>
        </p:spPr>
      </p:pic>
      <p:grpSp>
        <p:nvGrpSpPr>
          <p:cNvPr id="6" name="Group 5">
            <a:extLst>
              <a:ext uri="{FF2B5EF4-FFF2-40B4-BE49-F238E27FC236}">
                <a16:creationId xmlns:a16="http://schemas.microsoft.com/office/drawing/2014/main" xmlns="" id="{F8F5DF92-49D5-7944-9555-F21693147E2C}"/>
              </a:ext>
            </a:extLst>
          </p:cNvPr>
          <p:cNvGrpSpPr/>
          <p:nvPr/>
        </p:nvGrpSpPr>
        <p:grpSpPr>
          <a:xfrm>
            <a:off x="0" y="0"/>
            <a:ext cx="9144000" cy="676352"/>
            <a:chOff x="-359861" y="1036111"/>
            <a:chExt cx="9144000" cy="676352"/>
          </a:xfrm>
        </p:grpSpPr>
        <p:sp>
          <p:nvSpPr>
            <p:cNvPr id="7" name="Rectangle 6">
              <a:extLst>
                <a:ext uri="{FF2B5EF4-FFF2-40B4-BE49-F238E27FC236}">
                  <a16:creationId xmlns:a16="http://schemas.microsoft.com/office/drawing/2014/main" xmlns="" id="{9425336F-49AF-2EDA-098F-4E3F5F2105EA}"/>
                </a:ext>
              </a:extLst>
            </p:cNvPr>
            <p:cNvSpPr/>
            <p:nvPr/>
          </p:nvSpPr>
          <p:spPr>
            <a:xfrm>
              <a:off x="-359861" y="1036111"/>
              <a:ext cx="9144000" cy="676352"/>
            </a:xfrm>
            <a:prstGeom prst="rect">
              <a:avLst/>
            </a:prstGeom>
            <a:solidFill>
              <a:srgbClr val="99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9">
              <a:extLst>
                <a:ext uri="{FF2B5EF4-FFF2-40B4-BE49-F238E27FC236}">
                  <a16:creationId xmlns:a16="http://schemas.microsoft.com/office/drawing/2014/main" xmlns="" id="{5253BC09-4B09-068B-B99F-4E07531E5583}"/>
                </a:ext>
              </a:extLst>
            </p:cNvPr>
            <p:cNvSpPr txBox="1"/>
            <p:nvPr/>
          </p:nvSpPr>
          <p:spPr>
            <a:xfrm>
              <a:off x="-347010" y="1062941"/>
              <a:ext cx="9131149" cy="553998"/>
            </a:xfrm>
            <a:prstGeom prst="rect">
              <a:avLst/>
            </a:prstGeom>
            <a:solidFill>
              <a:srgbClr val="990099"/>
            </a:solidFill>
          </p:spPr>
          <p:txBody>
            <a:bodyPr wrap="square" rtlCol="0">
              <a:spAutoFit/>
            </a:bodyPr>
            <a:lstStyle/>
            <a:p>
              <a:r>
                <a:rPr lang="en-US" sz="3000" b="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en-US" sz="3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855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EFD3EC45-37DA-1BA0-289F-2753A1C3B00F}"/>
              </a:ext>
            </a:extLst>
          </p:cNvPr>
          <p:cNvGrpSpPr/>
          <p:nvPr/>
        </p:nvGrpSpPr>
        <p:grpSpPr>
          <a:xfrm>
            <a:off x="6762" y="-6453"/>
            <a:ext cx="9144000" cy="676352"/>
            <a:chOff x="-359861" y="1036111"/>
            <a:chExt cx="9144000" cy="676352"/>
          </a:xfrm>
        </p:grpSpPr>
        <p:sp>
          <p:nvSpPr>
            <p:cNvPr id="34" name="Rectangle 33">
              <a:extLst>
                <a:ext uri="{FF2B5EF4-FFF2-40B4-BE49-F238E27FC236}">
                  <a16:creationId xmlns:a16="http://schemas.microsoft.com/office/drawing/2014/main" xmlns="" id="{12BA641C-AAD7-035D-F88E-9E1F3D7FCF2D}"/>
                </a:ext>
              </a:extLst>
            </p:cNvPr>
            <p:cNvSpPr/>
            <p:nvPr/>
          </p:nvSpPr>
          <p:spPr>
            <a:xfrm>
              <a:off x="-359861" y="1036111"/>
              <a:ext cx="9144000" cy="676352"/>
            </a:xfrm>
            <a:prstGeom prst="rect">
              <a:avLst/>
            </a:prstGeom>
            <a:solidFill>
              <a:srgbClr val="99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TextBox 9">
              <a:extLst>
                <a:ext uri="{FF2B5EF4-FFF2-40B4-BE49-F238E27FC236}">
                  <a16:creationId xmlns:a16="http://schemas.microsoft.com/office/drawing/2014/main" xmlns="" id="{666F9137-A34F-16B6-B772-E912C5D6C3B4}"/>
                </a:ext>
              </a:extLst>
            </p:cNvPr>
            <p:cNvSpPr txBox="1"/>
            <p:nvPr/>
          </p:nvSpPr>
          <p:spPr>
            <a:xfrm>
              <a:off x="-152517" y="1143455"/>
              <a:ext cx="8826455" cy="461665"/>
            </a:xfrm>
            <a:prstGeom prst="rect">
              <a:avLst/>
            </a:prstGeom>
            <a:solidFill>
              <a:srgbClr val="990099"/>
            </a:solidFill>
          </p:spPr>
          <p:txBody>
            <a:bodyPr wrap="none" rtlCol="0">
              <a:spAutoFit/>
            </a:bodyPr>
            <a:lstStyle/>
            <a:p>
              <a:r>
                <a:rPr lang="en-US" sz="2400" b="1">
                  <a:solidFill>
                    <a:schemeClr val="bg1"/>
                  </a:solidFill>
                  <a:latin typeface="Arial" panose="020B0604020202020204" pitchFamily="34" charset="0"/>
                  <a:cs typeface="Arial" panose="020B0604020202020204" pitchFamily="34" charset="0"/>
                </a:rPr>
                <a:t>Ultrasound-based neurostimulation for inhibiting epilepsy  </a:t>
              </a:r>
              <a:endParaRPr lang="en-US" sz="2400" b="1" i="1" dirty="0">
                <a:solidFill>
                  <a:schemeClr val="bg1"/>
                </a:solidFill>
                <a:latin typeface="Arial" panose="020B0604020202020204" pitchFamily="34" charset="0"/>
                <a:cs typeface="Arial" panose="020B0604020202020204" pitchFamily="34" charset="0"/>
              </a:endParaRPr>
            </a:p>
          </p:txBody>
        </p:sp>
      </p:grpSp>
      <p:sp>
        <p:nvSpPr>
          <p:cNvPr id="39" name="Slide Number Placeholder 38">
            <a:extLst>
              <a:ext uri="{FF2B5EF4-FFF2-40B4-BE49-F238E27FC236}">
                <a16:creationId xmlns:a16="http://schemas.microsoft.com/office/drawing/2014/main" xmlns="" id="{30512B40-E805-6A49-D2E6-9DAAE633427D}"/>
              </a:ext>
            </a:extLst>
          </p:cNvPr>
          <p:cNvSpPr>
            <a:spLocks noGrp="1"/>
          </p:cNvSpPr>
          <p:nvPr>
            <p:ph type="sldNum" sz="quarter" idx="12"/>
          </p:nvPr>
        </p:nvSpPr>
        <p:spPr>
          <a:xfrm>
            <a:off x="7094411" y="6346653"/>
            <a:ext cx="2057400" cy="365125"/>
          </a:xfrm>
        </p:spPr>
        <p:txBody>
          <a:bodyPr/>
          <a:lstStyle/>
          <a:p>
            <a:fld id="{9C0647D9-A831-467E-8071-27D95CCE0B42}" type="slidenum">
              <a:rPr lang="zh-TW" altLang="en-US" b="1" smtClean="0"/>
              <a:t>3</a:t>
            </a:fld>
            <a:endParaRPr lang="zh-TW" altLang="en-US" b="1" dirty="0"/>
          </a:p>
        </p:txBody>
      </p:sp>
      <p:pic>
        <p:nvPicPr>
          <p:cNvPr id="37" name="Picture 36">
            <a:extLst>
              <a:ext uri="{FF2B5EF4-FFF2-40B4-BE49-F238E27FC236}">
                <a16:creationId xmlns:a16="http://schemas.microsoft.com/office/drawing/2014/main" xmlns="" id="{ED430F6C-33AD-90EA-22FE-F911AEB9732B}"/>
              </a:ext>
            </a:extLst>
          </p:cNvPr>
          <p:cNvPicPr>
            <a:picLocks noChangeAspect="1"/>
          </p:cNvPicPr>
          <p:nvPr/>
        </p:nvPicPr>
        <p:blipFill rotWithShape="1">
          <a:blip r:embed="rId5"/>
          <a:srcRect b="10351"/>
          <a:stretch/>
        </p:blipFill>
        <p:spPr>
          <a:xfrm>
            <a:off x="284960" y="966821"/>
            <a:ext cx="3319605" cy="2795899"/>
          </a:xfrm>
          <a:prstGeom prst="rect">
            <a:avLst/>
          </a:prstGeom>
        </p:spPr>
      </p:pic>
      <p:sp>
        <p:nvSpPr>
          <p:cNvPr id="85" name="內容版面配置區 45">
            <a:extLst>
              <a:ext uri="{FF2B5EF4-FFF2-40B4-BE49-F238E27FC236}">
                <a16:creationId xmlns:a16="http://schemas.microsoft.com/office/drawing/2014/main" xmlns="" id="{01194626-FCE2-526A-1CEF-85F84715DC9C}"/>
              </a:ext>
            </a:extLst>
          </p:cNvPr>
          <p:cNvSpPr txBox="1">
            <a:spLocks/>
          </p:cNvSpPr>
          <p:nvPr/>
        </p:nvSpPr>
        <p:spPr>
          <a:xfrm>
            <a:off x="0" y="669899"/>
            <a:ext cx="3385835" cy="1255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600">
                <a:latin typeface="Arial" panose="020B0604020202020204" pitchFamily="34" charset="0"/>
                <a:cs typeface="Arial" panose="020B0604020202020204" pitchFamily="34" charset="0"/>
              </a:rPr>
              <a:t>Great depth penetration </a:t>
            </a:r>
          </a:p>
          <a:p>
            <a:r>
              <a:rPr lang="en-US" altLang="zh-TW" sz="1600">
                <a:latin typeface="Arial" panose="020B0604020202020204" pitchFamily="34" charset="0"/>
                <a:cs typeface="Arial" panose="020B0604020202020204" pitchFamily="34" charset="0"/>
              </a:rPr>
              <a:t>Non-invasive</a:t>
            </a:r>
          </a:p>
          <a:p>
            <a:r>
              <a:rPr lang="en-US" altLang="zh-TW" sz="1600">
                <a:latin typeface="Arial" panose="020B0604020202020204" pitchFamily="34" charset="0"/>
                <a:cs typeface="Arial" panose="020B0604020202020204" pitchFamily="34" charset="0"/>
              </a:rPr>
              <a:t>Localized stimulation</a:t>
            </a:r>
            <a:endParaRPr lang="zh-TW" altLang="en-US" sz="1600" dirty="0">
              <a:latin typeface="Arial" panose="020B0604020202020204" pitchFamily="34" charset="0"/>
              <a:cs typeface="Arial" panose="020B0604020202020204" pitchFamily="34" charset="0"/>
            </a:endParaRPr>
          </a:p>
        </p:txBody>
      </p:sp>
      <p:pic>
        <p:nvPicPr>
          <p:cNvPr id="89" name="Picture 88">
            <a:extLst>
              <a:ext uri="{FF2B5EF4-FFF2-40B4-BE49-F238E27FC236}">
                <a16:creationId xmlns:a16="http://schemas.microsoft.com/office/drawing/2014/main" xmlns="" id="{EA4928B1-32D1-FE46-DD2D-5F1F633E70D0}"/>
              </a:ext>
            </a:extLst>
          </p:cNvPr>
          <p:cNvPicPr>
            <a:picLocks noChangeAspect="1"/>
          </p:cNvPicPr>
          <p:nvPr/>
        </p:nvPicPr>
        <p:blipFill>
          <a:blip r:embed="rId6"/>
          <a:stretch>
            <a:fillRect/>
          </a:stretch>
        </p:blipFill>
        <p:spPr>
          <a:xfrm>
            <a:off x="3745437" y="651473"/>
            <a:ext cx="5295124" cy="2154992"/>
          </a:xfrm>
          <a:prstGeom prst="rect">
            <a:avLst/>
          </a:prstGeom>
        </p:spPr>
      </p:pic>
      <p:sp>
        <p:nvSpPr>
          <p:cNvPr id="90" name="內容版面配置區 45">
            <a:extLst>
              <a:ext uri="{FF2B5EF4-FFF2-40B4-BE49-F238E27FC236}">
                <a16:creationId xmlns:a16="http://schemas.microsoft.com/office/drawing/2014/main" xmlns="" id="{3BC14DDE-E373-5D71-A000-B10756FD9F7E}"/>
              </a:ext>
            </a:extLst>
          </p:cNvPr>
          <p:cNvSpPr txBox="1">
            <a:spLocks/>
          </p:cNvSpPr>
          <p:nvPr/>
        </p:nvSpPr>
        <p:spPr>
          <a:xfrm>
            <a:off x="3745437" y="2773879"/>
            <a:ext cx="5442186" cy="773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TW" sz="1600">
                <a:latin typeface="Arial" panose="020B0604020202020204" pitchFamily="34" charset="0"/>
                <a:cs typeface="Arial" panose="020B0604020202020204" pitchFamily="34" charset="0"/>
              </a:rPr>
              <a:t>Sub-milimeter spatial resolution</a:t>
            </a:r>
          </a:p>
          <a:p>
            <a:pPr>
              <a:buFont typeface="Wingdings" panose="05000000000000000000" pitchFamily="2" charset="2"/>
              <a:buChar char="Ø"/>
            </a:pPr>
            <a:r>
              <a:rPr lang="en-US" sz="1600" kern="100">
                <a:latin typeface="Arial" panose="020B0604020202020204" pitchFamily="34" charset="0"/>
                <a:ea typeface="PMingLiU" panose="02020500000000000000" pitchFamily="18" charset="-120"/>
                <a:cs typeface="Arial" panose="020B0604020202020204" pitchFamily="34" charset="0"/>
              </a:rPr>
              <a:t>Neuronal cells are insensitive to ultrasound</a:t>
            </a:r>
            <a:endParaRPr lang="zh-TW" altLang="en-US" sz="1600" dirty="0">
              <a:latin typeface="Arial" panose="020B0604020202020204" pitchFamily="34" charset="0"/>
              <a:cs typeface="Arial" panose="020B0604020202020204" pitchFamily="34" charset="0"/>
            </a:endParaRPr>
          </a:p>
        </p:txBody>
      </p:sp>
      <p:sp>
        <p:nvSpPr>
          <p:cNvPr id="93" name="Rectangle 64">
            <a:extLst>
              <a:ext uri="{FF2B5EF4-FFF2-40B4-BE49-F238E27FC236}">
                <a16:creationId xmlns:a16="http://schemas.microsoft.com/office/drawing/2014/main" xmlns="" id="{BA3DA293-02D3-0FB6-1209-F2CEE6AF92FE}"/>
              </a:ext>
            </a:extLst>
          </p:cNvPr>
          <p:cNvSpPr>
            <a:spLocks noChangeArrowheads="1"/>
          </p:cNvSpPr>
          <p:nvPr/>
        </p:nvSpPr>
        <p:spPr bwMode="auto">
          <a:xfrm>
            <a:off x="0" y="6630586"/>
            <a:ext cx="1944763" cy="261610"/>
          </a:xfrm>
          <a:prstGeom prst="rect">
            <a:avLst/>
          </a:prstGeom>
          <a:noFill/>
          <a:ln w="9525">
            <a:noFill/>
            <a:miter lim="800000"/>
            <a:headEnd/>
            <a:tailEnd/>
          </a:ln>
        </p:spPr>
        <p:txBody>
          <a:bodyPr wrap="none">
            <a:spAutoFit/>
          </a:bodyPr>
          <a:lstStyle/>
          <a:p>
            <a:r>
              <a:rPr lang="en-US" sz="1100" dirty="0">
                <a:latin typeface="Arial" panose="020B0604020202020204" pitchFamily="34" charset="0"/>
                <a:cs typeface="Arial" panose="020B0604020202020204" pitchFamily="34" charset="0"/>
              </a:rPr>
              <a:t>Tyler </a:t>
            </a:r>
            <a:r>
              <a:rPr lang="en-US" sz="1100" i="1" dirty="0">
                <a:latin typeface="Arial" panose="020B0604020202020204" pitchFamily="34" charset="0"/>
                <a:cs typeface="Arial" panose="020B0604020202020204" pitchFamily="34" charset="0"/>
              </a:rPr>
              <a:t>et al</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Plos</a:t>
            </a:r>
            <a:r>
              <a:rPr lang="en-US" sz="1100" dirty="0">
                <a:latin typeface="Arial" panose="020B0604020202020204" pitchFamily="34" charset="0"/>
                <a:cs typeface="Arial" panose="020B0604020202020204" pitchFamily="34" charset="0"/>
              </a:rPr>
              <a:t> One (2008)</a:t>
            </a:r>
          </a:p>
        </p:txBody>
      </p:sp>
      <p:grpSp>
        <p:nvGrpSpPr>
          <p:cNvPr id="1182" name="Group 1181">
            <a:extLst>
              <a:ext uri="{FF2B5EF4-FFF2-40B4-BE49-F238E27FC236}">
                <a16:creationId xmlns:a16="http://schemas.microsoft.com/office/drawing/2014/main" xmlns="" id="{A4676A52-2157-A42F-CA96-AB3AF281900F}"/>
              </a:ext>
            </a:extLst>
          </p:cNvPr>
          <p:cNvGrpSpPr/>
          <p:nvPr/>
        </p:nvGrpSpPr>
        <p:grpSpPr>
          <a:xfrm>
            <a:off x="93502" y="3930788"/>
            <a:ext cx="3714310" cy="2710897"/>
            <a:chOff x="-748" y="4026285"/>
            <a:chExt cx="3655728" cy="2245925"/>
          </a:xfrm>
        </p:grpSpPr>
        <p:grpSp>
          <p:nvGrpSpPr>
            <p:cNvPr id="100" name="Group 99">
              <a:extLst>
                <a:ext uri="{FF2B5EF4-FFF2-40B4-BE49-F238E27FC236}">
                  <a16:creationId xmlns:a16="http://schemas.microsoft.com/office/drawing/2014/main" xmlns="" id="{B589DFC4-05CC-DCEC-BBD7-48ED240BBFA5}"/>
                </a:ext>
              </a:extLst>
            </p:cNvPr>
            <p:cNvGrpSpPr/>
            <p:nvPr/>
          </p:nvGrpSpPr>
          <p:grpSpPr>
            <a:xfrm>
              <a:off x="-748" y="4026285"/>
              <a:ext cx="3543104" cy="1976483"/>
              <a:chOff x="105509" y="4154550"/>
              <a:chExt cx="3786007" cy="2081117"/>
            </a:xfrm>
          </p:grpSpPr>
          <p:pic>
            <p:nvPicPr>
              <p:cNvPr id="103" name="Picture 102">
                <a:extLst>
                  <a:ext uri="{FF2B5EF4-FFF2-40B4-BE49-F238E27FC236}">
                    <a16:creationId xmlns:a16="http://schemas.microsoft.com/office/drawing/2014/main" xmlns="" id="{991C9FDE-285B-3939-05ED-2D43354855B0}"/>
                  </a:ext>
                </a:extLst>
              </p:cNvPr>
              <p:cNvPicPr>
                <a:picLocks noChangeAspect="1"/>
              </p:cNvPicPr>
              <p:nvPr/>
            </p:nvPicPr>
            <p:blipFill>
              <a:blip r:embed="rId7"/>
              <a:stretch>
                <a:fillRect/>
              </a:stretch>
            </p:blipFill>
            <p:spPr>
              <a:xfrm>
                <a:off x="105509" y="4379656"/>
                <a:ext cx="1591825" cy="1060918"/>
              </a:xfrm>
              <a:prstGeom prst="rect">
                <a:avLst/>
              </a:prstGeom>
            </p:spPr>
          </p:pic>
          <p:pic>
            <p:nvPicPr>
              <p:cNvPr id="104" name="Picture 103">
                <a:extLst>
                  <a:ext uri="{FF2B5EF4-FFF2-40B4-BE49-F238E27FC236}">
                    <a16:creationId xmlns:a16="http://schemas.microsoft.com/office/drawing/2014/main" xmlns="" id="{A13098EA-1378-4E23-8990-D8E03C866AA0}"/>
                  </a:ext>
                </a:extLst>
              </p:cNvPr>
              <p:cNvPicPr>
                <a:picLocks noChangeAspect="1"/>
              </p:cNvPicPr>
              <p:nvPr/>
            </p:nvPicPr>
            <p:blipFill>
              <a:blip r:embed="rId8"/>
              <a:srcRect t="35933"/>
              <a:stretch/>
            </p:blipFill>
            <p:spPr>
              <a:xfrm>
                <a:off x="1802102" y="4154550"/>
                <a:ext cx="2089414" cy="2081117"/>
              </a:xfrm>
              <a:prstGeom prst="rect">
                <a:avLst/>
              </a:prstGeom>
            </p:spPr>
          </p:pic>
          <p:sp>
            <p:nvSpPr>
              <p:cNvPr id="107" name="Arrow: Curved Up 106">
                <a:extLst>
                  <a:ext uri="{FF2B5EF4-FFF2-40B4-BE49-F238E27FC236}">
                    <a16:creationId xmlns:a16="http://schemas.microsoft.com/office/drawing/2014/main" xmlns="" id="{06126783-0A22-18FF-5735-664CA2C1DD12}"/>
                  </a:ext>
                </a:extLst>
              </p:cNvPr>
              <p:cNvSpPr/>
              <p:nvPr/>
            </p:nvSpPr>
            <p:spPr>
              <a:xfrm rot="963364">
                <a:off x="1077149" y="5295013"/>
                <a:ext cx="829721" cy="372139"/>
              </a:xfrm>
              <a:prstGeom prst="curved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sp>
          <p:nvSpPr>
            <p:cNvPr id="112" name="TextBox 111">
              <a:extLst>
                <a:ext uri="{FF2B5EF4-FFF2-40B4-BE49-F238E27FC236}">
                  <a16:creationId xmlns:a16="http://schemas.microsoft.com/office/drawing/2014/main" xmlns="" id="{A9F1BE25-E33B-63DC-6A25-F437D3D1728E}"/>
                </a:ext>
              </a:extLst>
            </p:cNvPr>
            <p:cNvSpPr txBox="1"/>
            <p:nvPr/>
          </p:nvSpPr>
          <p:spPr>
            <a:xfrm>
              <a:off x="1781590" y="5991725"/>
              <a:ext cx="1873390" cy="280485"/>
            </a:xfrm>
            <a:prstGeom prst="rect">
              <a:avLst/>
            </a:prstGeom>
            <a:noFill/>
          </p:spPr>
          <p:txBody>
            <a:bodyPr wrap="square" rtlCol="0">
              <a:spAutoFit/>
            </a:bodyPr>
            <a:lstStyle/>
            <a:p>
              <a:pPr algn="ctr"/>
              <a:r>
                <a:rPr lang="en-US" sz="1600" b="1" dirty="0" err="1">
                  <a:latin typeface="Arial" panose="020B0604020202020204" pitchFamily="34" charset="0"/>
                  <a:cs typeface="Arial" panose="020B0604020202020204" pitchFamily="34" charset="0"/>
                </a:rPr>
                <a:t>Prestin</a:t>
              </a:r>
              <a:r>
                <a:rPr lang="en-US" sz="1600" b="1" dirty="0">
                  <a:latin typeface="Arial" panose="020B0604020202020204" pitchFamily="34" charset="0"/>
                  <a:cs typeface="Arial" panose="020B0604020202020204" pitchFamily="34" charset="0"/>
                </a:rPr>
                <a:t> structure</a:t>
              </a:r>
            </a:p>
          </p:txBody>
        </p:sp>
      </p:grpSp>
      <p:sp>
        <p:nvSpPr>
          <p:cNvPr id="113" name="Rectangle 64">
            <a:extLst>
              <a:ext uri="{FF2B5EF4-FFF2-40B4-BE49-F238E27FC236}">
                <a16:creationId xmlns:a16="http://schemas.microsoft.com/office/drawing/2014/main" xmlns="" id="{075EC9A7-53A8-F3C8-D5F2-AC2E5B586FD5}"/>
              </a:ext>
            </a:extLst>
          </p:cNvPr>
          <p:cNvSpPr>
            <a:spLocks noChangeArrowheads="1"/>
          </p:cNvSpPr>
          <p:nvPr/>
        </p:nvSpPr>
        <p:spPr bwMode="auto">
          <a:xfrm>
            <a:off x="4996871" y="6595405"/>
            <a:ext cx="2177199" cy="261610"/>
          </a:xfrm>
          <a:prstGeom prst="rect">
            <a:avLst/>
          </a:prstGeom>
          <a:noFill/>
          <a:ln w="9525">
            <a:noFill/>
            <a:miter lim="800000"/>
            <a:headEnd/>
            <a:tailEnd/>
          </a:ln>
        </p:spPr>
        <p:txBody>
          <a:bodyPr wrap="none">
            <a:spAutoFit/>
          </a:bodyPr>
          <a:lstStyle/>
          <a:p>
            <a:r>
              <a:rPr lang="vi-VN" sz="1100" dirty="0">
                <a:latin typeface="Arial" panose="020B0604020202020204" pitchFamily="34" charset="0"/>
                <a:cs typeface="Arial" panose="020B0604020202020204" pitchFamily="34" charset="0"/>
              </a:rPr>
              <a:t>Fan</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et al</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 </a:t>
            </a:r>
            <a:r>
              <a:rPr lang="vi-VN" sz="1100" dirty="0">
                <a:latin typeface="Arial" panose="020B0604020202020204" pitchFamily="34" charset="0"/>
                <a:cs typeface="Arial" panose="020B0604020202020204" pitchFamily="34" charset="0"/>
              </a:rPr>
              <a:t>Nano Letter</a:t>
            </a:r>
            <a:r>
              <a:rPr lang="en-US" sz="1100" dirty="0">
                <a:latin typeface="Arial" panose="020B0604020202020204" pitchFamily="34" charset="0"/>
                <a:cs typeface="Arial" panose="020B0604020202020204" pitchFamily="34" charset="0"/>
              </a:rPr>
              <a:t>s</a:t>
            </a:r>
            <a:r>
              <a:rPr lang="vi-VN"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t>
            </a:r>
            <a:r>
              <a:rPr lang="vi-VN" sz="1100" dirty="0">
                <a:latin typeface="Arial" panose="020B0604020202020204" pitchFamily="34" charset="0"/>
                <a:cs typeface="Arial" panose="020B0604020202020204" pitchFamily="34" charset="0"/>
              </a:rPr>
              <a:t>2021</a:t>
            </a:r>
            <a:r>
              <a:rPr lang="en-US" sz="1100" dirty="0">
                <a:latin typeface="Arial" panose="020B0604020202020204" pitchFamily="34" charset="0"/>
                <a:cs typeface="Arial" panose="020B0604020202020204" pitchFamily="34" charset="0"/>
              </a:rPr>
              <a:t>) </a:t>
            </a:r>
          </a:p>
        </p:txBody>
      </p:sp>
      <p:grpSp>
        <p:nvGrpSpPr>
          <p:cNvPr id="114" name="Group 113">
            <a:extLst>
              <a:ext uri="{FF2B5EF4-FFF2-40B4-BE49-F238E27FC236}">
                <a16:creationId xmlns:a16="http://schemas.microsoft.com/office/drawing/2014/main" xmlns="" id="{759F147C-1E22-43F5-64F4-4762B238CD14}"/>
              </a:ext>
            </a:extLst>
          </p:cNvPr>
          <p:cNvGrpSpPr/>
          <p:nvPr/>
        </p:nvGrpSpPr>
        <p:grpSpPr>
          <a:xfrm>
            <a:off x="3904875" y="3732373"/>
            <a:ext cx="4954538" cy="2898214"/>
            <a:chOff x="5456975" y="3280912"/>
            <a:chExt cx="5247448" cy="3292853"/>
          </a:xfrm>
        </p:grpSpPr>
        <p:grpSp>
          <p:nvGrpSpPr>
            <p:cNvPr id="115" name="Group 114">
              <a:extLst>
                <a:ext uri="{FF2B5EF4-FFF2-40B4-BE49-F238E27FC236}">
                  <a16:creationId xmlns:a16="http://schemas.microsoft.com/office/drawing/2014/main" xmlns="" id="{899B3C0B-44E8-CBC6-3BA7-F601BC3ECD9E}"/>
                </a:ext>
              </a:extLst>
            </p:cNvPr>
            <p:cNvGrpSpPr/>
            <p:nvPr/>
          </p:nvGrpSpPr>
          <p:grpSpPr>
            <a:xfrm>
              <a:off x="5973556" y="3280912"/>
              <a:ext cx="4730867" cy="368164"/>
              <a:chOff x="6611230" y="4960591"/>
              <a:chExt cx="4730867" cy="368164"/>
            </a:xfrm>
          </p:grpSpPr>
          <p:sp>
            <p:nvSpPr>
              <p:cNvPr id="1178" name="文字方塊 9">
                <a:extLst>
                  <a:ext uri="{FF2B5EF4-FFF2-40B4-BE49-F238E27FC236}">
                    <a16:creationId xmlns:a16="http://schemas.microsoft.com/office/drawing/2014/main" xmlns="" id="{009BFE44-19F0-BCA8-0B22-6FEF3CE2847E}"/>
                  </a:ext>
                </a:extLst>
              </p:cNvPr>
              <p:cNvSpPr txBox="1">
                <a:spLocks noChangeArrowheads="1"/>
              </p:cNvSpPr>
              <p:nvPr/>
            </p:nvSpPr>
            <p:spPr bwMode="auto">
              <a:xfrm>
                <a:off x="6611230" y="4988461"/>
                <a:ext cx="901002" cy="340292"/>
              </a:xfrm>
              <a:prstGeom prst="rect">
                <a:avLst/>
              </a:prstGeom>
              <a:noFill/>
              <a:ln w="12700">
                <a:noFill/>
                <a:miter lim="800000"/>
                <a:headEnd/>
                <a:tailEnd/>
              </a:ln>
            </p:spPr>
            <p:txBody>
              <a:bodyPr wrap="square">
                <a:spAutoFit/>
              </a:bodyPr>
              <a:lstStyle/>
              <a:p>
                <a:pPr eaLnBrk="1" hangingPunct="1"/>
                <a:r>
                  <a:rPr lang="en-US" altLang="zh-TW" sz="1200" b="1" dirty="0">
                    <a:latin typeface="Arial" panose="020B0604020202020204" pitchFamily="34" charset="0"/>
                    <a:ea typeface="Arial" charset="0"/>
                    <a:cs typeface="Arial" panose="020B0604020202020204" pitchFamily="34" charset="0"/>
                  </a:rPr>
                  <a:t>Control</a:t>
                </a:r>
                <a:endParaRPr lang="zh-TW" altLang="en-US" sz="1200" b="1" dirty="0">
                  <a:latin typeface="Arial" panose="020B0604020202020204" pitchFamily="34" charset="0"/>
                  <a:ea typeface="Arial" charset="0"/>
                  <a:cs typeface="Arial" panose="020B0604020202020204" pitchFamily="34" charset="0"/>
                </a:endParaRPr>
              </a:p>
            </p:txBody>
          </p:sp>
          <p:sp>
            <p:nvSpPr>
              <p:cNvPr id="1179" name="文字方塊 9">
                <a:extLst>
                  <a:ext uri="{FF2B5EF4-FFF2-40B4-BE49-F238E27FC236}">
                    <a16:creationId xmlns:a16="http://schemas.microsoft.com/office/drawing/2014/main" xmlns="" id="{C15EDA86-8F48-1691-F351-B3E75AB7E4A3}"/>
                  </a:ext>
                </a:extLst>
              </p:cNvPr>
              <p:cNvSpPr txBox="1">
                <a:spLocks noChangeArrowheads="1"/>
              </p:cNvSpPr>
              <p:nvPr/>
            </p:nvSpPr>
            <p:spPr bwMode="auto">
              <a:xfrm>
                <a:off x="8053691" y="4988464"/>
                <a:ext cx="1389828" cy="340291"/>
              </a:xfrm>
              <a:prstGeom prst="rect">
                <a:avLst/>
              </a:prstGeom>
              <a:noFill/>
              <a:ln w="12700">
                <a:noFill/>
                <a:miter lim="800000"/>
                <a:headEnd/>
                <a:tailEnd/>
              </a:ln>
            </p:spPr>
            <p:txBody>
              <a:bodyPr wrap="square">
                <a:spAutoFit/>
              </a:bodyPr>
              <a:lstStyle/>
              <a:p>
                <a:r>
                  <a:rPr lang="en-US" altLang="zh-TW" sz="1200" b="1" dirty="0">
                    <a:latin typeface="Arial" panose="020B0604020202020204" pitchFamily="34" charset="0"/>
                    <a:ea typeface="Arial" charset="0"/>
                    <a:cs typeface="Arial" panose="020B0604020202020204" pitchFamily="34" charset="0"/>
                  </a:rPr>
                  <a:t>mPrestin (WT) </a:t>
                </a:r>
                <a:endParaRPr lang="zh-TW" altLang="en-US" sz="1200" b="1" dirty="0">
                  <a:latin typeface="Arial" panose="020B0604020202020204" pitchFamily="34" charset="0"/>
                  <a:ea typeface="Arial" charset="0"/>
                  <a:cs typeface="Arial" panose="020B0604020202020204" pitchFamily="34" charset="0"/>
                </a:endParaRPr>
              </a:p>
            </p:txBody>
          </p:sp>
          <p:sp>
            <p:nvSpPr>
              <p:cNvPr id="1180" name="文字方塊 9">
                <a:extLst>
                  <a:ext uri="{FF2B5EF4-FFF2-40B4-BE49-F238E27FC236}">
                    <a16:creationId xmlns:a16="http://schemas.microsoft.com/office/drawing/2014/main" xmlns="" id="{BDF04FBD-6530-6531-4715-613455836395}"/>
                  </a:ext>
                </a:extLst>
              </p:cNvPr>
              <p:cNvSpPr txBox="1">
                <a:spLocks noChangeArrowheads="1"/>
              </p:cNvSpPr>
              <p:nvPr/>
            </p:nvSpPr>
            <p:spPr bwMode="auto">
              <a:xfrm>
                <a:off x="9594572" y="4960591"/>
                <a:ext cx="1747525" cy="340292"/>
              </a:xfrm>
              <a:prstGeom prst="rect">
                <a:avLst/>
              </a:prstGeom>
              <a:noFill/>
              <a:ln w="12700">
                <a:noFill/>
                <a:miter lim="800000"/>
                <a:headEnd/>
                <a:tailEnd/>
              </a:ln>
            </p:spPr>
            <p:txBody>
              <a:bodyPr wrap="square">
                <a:spAutoFit/>
              </a:bodyPr>
              <a:lstStyle/>
              <a:p>
                <a:pPr eaLnBrk="1" hangingPunct="1"/>
                <a:r>
                  <a:rPr lang="en-US" altLang="zh-TW" sz="1200" b="1" dirty="0">
                    <a:latin typeface="Arial" panose="020B0604020202020204" pitchFamily="34" charset="0"/>
                    <a:ea typeface="Arial" charset="0"/>
                    <a:cs typeface="Arial" panose="020B0604020202020204" pitchFamily="34" charset="0"/>
                  </a:rPr>
                  <a:t>mPrestin (NT, NS)</a:t>
                </a:r>
                <a:endParaRPr lang="zh-TW" altLang="en-US" sz="1200" b="1" dirty="0">
                  <a:latin typeface="Arial" panose="020B0604020202020204" pitchFamily="34" charset="0"/>
                  <a:ea typeface="Arial" charset="0"/>
                  <a:cs typeface="Arial" panose="020B0604020202020204" pitchFamily="34" charset="0"/>
                </a:endParaRPr>
              </a:p>
            </p:txBody>
          </p:sp>
        </p:grpSp>
        <p:grpSp>
          <p:nvGrpSpPr>
            <p:cNvPr id="1165" name="Group 1164">
              <a:extLst>
                <a:ext uri="{FF2B5EF4-FFF2-40B4-BE49-F238E27FC236}">
                  <a16:creationId xmlns:a16="http://schemas.microsoft.com/office/drawing/2014/main" xmlns="" id="{C6825210-8699-ACE7-790C-C3C1025C38AB}"/>
                </a:ext>
              </a:extLst>
            </p:cNvPr>
            <p:cNvGrpSpPr/>
            <p:nvPr/>
          </p:nvGrpSpPr>
          <p:grpSpPr>
            <a:xfrm>
              <a:off x="5456976" y="3673566"/>
              <a:ext cx="5247447" cy="1431823"/>
              <a:chOff x="6316954" y="5269942"/>
              <a:chExt cx="4479691" cy="1032379"/>
            </a:xfrm>
          </p:grpSpPr>
          <p:pic>
            <p:nvPicPr>
              <p:cNvPr id="1175" name="a1-3 2x10^5 prestin N308S 1MHz 0-snapshots 2-snapshots.mp4">
                <a:hlinkClick r:id="" action="ppaction://media"/>
                <a:extLst>
                  <a:ext uri="{FF2B5EF4-FFF2-40B4-BE49-F238E27FC236}">
                    <a16:creationId xmlns:a16="http://schemas.microsoft.com/office/drawing/2014/main" xmlns="" id="{9A3D4646-12D1-13D9-276A-58659B4562BB}"/>
                  </a:ext>
                </a:extLst>
              </p:cNvPr>
              <p:cNvPicPr>
                <a:picLocks noChangeAspect="1"/>
              </p:cNvPicPr>
              <p:nvPr>
                <a:videoFile r:link="rId1"/>
                <p:extLst>
                  <p:ext uri="{DAA4B4D4-6D71-4841-9C94-3DE7FCFB9230}">
                    <p14:media xmlns:p14="http://schemas.microsoft.com/office/powerpoint/2010/main" r:embed="rId2">
                      <p14:trim end="5130"/>
                    </p14:media>
                  </p:ext>
                </p:extLst>
              </p:nvPr>
            </p:nvPicPr>
            <p:blipFill rotWithShape="1">
              <a:blip r:embed="rId9"/>
              <a:srcRect t="71047"/>
              <a:stretch/>
            </p:blipFill>
            <p:spPr>
              <a:xfrm>
                <a:off x="6316954" y="5275552"/>
                <a:ext cx="4479691" cy="1026769"/>
              </a:xfrm>
              <a:prstGeom prst="rect">
                <a:avLst/>
              </a:prstGeom>
              <a:ln w="12700">
                <a:noFill/>
              </a:ln>
            </p:spPr>
          </p:pic>
          <p:cxnSp>
            <p:nvCxnSpPr>
              <p:cNvPr id="1176" name="Straight Connector 1175">
                <a:extLst>
                  <a:ext uri="{FF2B5EF4-FFF2-40B4-BE49-F238E27FC236}">
                    <a16:creationId xmlns:a16="http://schemas.microsoft.com/office/drawing/2014/main" xmlns="" id="{87D15C96-36BB-51AF-B715-A4AEAF70F401}"/>
                  </a:ext>
                </a:extLst>
              </p:cNvPr>
              <p:cNvCxnSpPr/>
              <p:nvPr/>
            </p:nvCxnSpPr>
            <p:spPr>
              <a:xfrm>
                <a:off x="7804195" y="5269942"/>
                <a:ext cx="0" cy="1026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7" name="Straight Connector 1176">
                <a:extLst>
                  <a:ext uri="{FF2B5EF4-FFF2-40B4-BE49-F238E27FC236}">
                    <a16:creationId xmlns:a16="http://schemas.microsoft.com/office/drawing/2014/main" xmlns="" id="{321843CE-E897-C143-46B6-9EDB7560DFD5}"/>
                  </a:ext>
                </a:extLst>
              </p:cNvPr>
              <p:cNvCxnSpPr/>
              <p:nvPr/>
            </p:nvCxnSpPr>
            <p:spPr>
              <a:xfrm>
                <a:off x="9283481" y="5269942"/>
                <a:ext cx="0" cy="102676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66" name="Group 1165">
              <a:extLst>
                <a:ext uri="{FF2B5EF4-FFF2-40B4-BE49-F238E27FC236}">
                  <a16:creationId xmlns:a16="http://schemas.microsoft.com/office/drawing/2014/main" xmlns="" id="{BB2B0F34-4099-C5F4-EC49-2119AAF7FF7D}"/>
                </a:ext>
              </a:extLst>
            </p:cNvPr>
            <p:cNvGrpSpPr/>
            <p:nvPr/>
          </p:nvGrpSpPr>
          <p:grpSpPr>
            <a:xfrm>
              <a:off x="5456975" y="5153068"/>
              <a:ext cx="5247448" cy="1420697"/>
              <a:chOff x="5753945" y="4999037"/>
              <a:chExt cx="5247448" cy="1420697"/>
            </a:xfrm>
          </p:grpSpPr>
          <p:sp>
            <p:nvSpPr>
              <p:cNvPr id="1167" name="TextBox 1166">
                <a:extLst>
                  <a:ext uri="{FF2B5EF4-FFF2-40B4-BE49-F238E27FC236}">
                    <a16:creationId xmlns:a16="http://schemas.microsoft.com/office/drawing/2014/main" xmlns="" id="{6B8A9080-43EC-BEB5-0393-1C578ECF87E7}"/>
                  </a:ext>
                </a:extLst>
              </p:cNvPr>
              <p:cNvSpPr txBox="1"/>
              <p:nvPr/>
            </p:nvSpPr>
            <p:spPr>
              <a:xfrm>
                <a:off x="5753945" y="5032926"/>
                <a:ext cx="1535798" cy="567152"/>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Venus-mPrestin</a:t>
                </a:r>
              </a:p>
              <a:p>
                <a:pPr algn="ctr"/>
                <a:r>
                  <a:rPr lang="en-US" sz="1200" b="1" dirty="0">
                    <a:latin typeface="Arial" panose="020B0604020202020204" pitchFamily="34" charset="0"/>
                    <a:cs typeface="Arial" panose="020B0604020202020204" pitchFamily="34" charset="0"/>
                  </a:rPr>
                  <a:t>(NT, NS) + US</a:t>
                </a:r>
              </a:p>
            </p:txBody>
          </p:sp>
          <p:sp>
            <p:nvSpPr>
              <p:cNvPr id="1168" name="TextBox 1167">
                <a:extLst>
                  <a:ext uri="{FF2B5EF4-FFF2-40B4-BE49-F238E27FC236}">
                    <a16:creationId xmlns:a16="http://schemas.microsoft.com/office/drawing/2014/main" xmlns="" id="{6AE0E3C4-1645-09B2-2877-2C6BB660E38D}"/>
                  </a:ext>
                </a:extLst>
              </p:cNvPr>
              <p:cNvSpPr txBox="1"/>
              <p:nvPr/>
            </p:nvSpPr>
            <p:spPr>
              <a:xfrm>
                <a:off x="7171531" y="5035378"/>
                <a:ext cx="1114787" cy="34029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Venus + US</a:t>
                </a:r>
              </a:p>
            </p:txBody>
          </p:sp>
          <p:sp>
            <p:nvSpPr>
              <p:cNvPr id="1169" name="TextBox 1168">
                <a:extLst>
                  <a:ext uri="{FF2B5EF4-FFF2-40B4-BE49-F238E27FC236}">
                    <a16:creationId xmlns:a16="http://schemas.microsoft.com/office/drawing/2014/main" xmlns="" id="{BEFE9F5F-CA15-C4A5-7528-3D241511F374}"/>
                  </a:ext>
                </a:extLst>
              </p:cNvPr>
              <p:cNvSpPr txBox="1"/>
              <p:nvPr/>
            </p:nvSpPr>
            <p:spPr>
              <a:xfrm>
                <a:off x="8286317" y="4999037"/>
                <a:ext cx="1467631" cy="567152"/>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Venus-mPrestin</a:t>
                </a:r>
              </a:p>
              <a:p>
                <a:pPr algn="ctr"/>
                <a:r>
                  <a:rPr lang="en-US" sz="1200" b="1" dirty="0">
                    <a:latin typeface="Arial" panose="020B0604020202020204" pitchFamily="34" charset="0"/>
                    <a:cs typeface="Arial" panose="020B0604020202020204" pitchFamily="34" charset="0"/>
                  </a:rPr>
                  <a:t>(NT, NS) only</a:t>
                </a:r>
              </a:p>
            </p:txBody>
          </p:sp>
          <p:sp>
            <p:nvSpPr>
              <p:cNvPr id="1170" name="TextBox 1169">
                <a:extLst>
                  <a:ext uri="{FF2B5EF4-FFF2-40B4-BE49-F238E27FC236}">
                    <a16:creationId xmlns:a16="http://schemas.microsoft.com/office/drawing/2014/main" xmlns="" id="{CECC70B3-FAC0-2F64-4FBB-E5B0039BEFF9}"/>
                  </a:ext>
                </a:extLst>
              </p:cNvPr>
              <p:cNvSpPr txBox="1"/>
              <p:nvPr/>
            </p:nvSpPr>
            <p:spPr>
              <a:xfrm>
                <a:off x="9778173" y="5035377"/>
                <a:ext cx="1134636" cy="34029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Venus only</a:t>
                </a:r>
              </a:p>
            </p:txBody>
          </p:sp>
          <p:pic>
            <p:nvPicPr>
              <p:cNvPr id="1171" name="圖片 42">
                <a:extLst>
                  <a:ext uri="{FF2B5EF4-FFF2-40B4-BE49-F238E27FC236}">
                    <a16:creationId xmlns:a16="http://schemas.microsoft.com/office/drawing/2014/main" xmlns="" id="{07440438-320D-9028-7E84-302F29A9A5B7}"/>
                  </a:ext>
                </a:extLst>
              </p:cNvPr>
              <p:cNvPicPr>
                <a:picLocks noChangeAspect="1"/>
              </p:cNvPicPr>
              <p:nvPr/>
            </p:nvPicPr>
            <p:blipFill rotWithShape="1">
              <a:blip r:embed="rId10"/>
              <a:srcRect l="75804" t="25068" r="3618" b="49360"/>
              <a:stretch/>
            </p:blipFill>
            <p:spPr>
              <a:xfrm>
                <a:off x="7070736" y="5537207"/>
                <a:ext cx="1311804" cy="847063"/>
              </a:xfrm>
              <a:prstGeom prst="rect">
                <a:avLst/>
              </a:prstGeom>
            </p:spPr>
          </p:pic>
          <p:pic>
            <p:nvPicPr>
              <p:cNvPr id="1172" name="圖片 42">
                <a:extLst>
                  <a:ext uri="{FF2B5EF4-FFF2-40B4-BE49-F238E27FC236}">
                    <a16:creationId xmlns:a16="http://schemas.microsoft.com/office/drawing/2014/main" xmlns="" id="{17848BD7-5C12-2D82-CD3A-91DFB65622EB}"/>
                  </a:ext>
                </a:extLst>
              </p:cNvPr>
              <p:cNvPicPr>
                <a:picLocks noChangeAspect="1"/>
              </p:cNvPicPr>
              <p:nvPr/>
            </p:nvPicPr>
            <p:blipFill rotWithShape="1">
              <a:blip r:embed="rId10"/>
              <a:srcRect l="75484" t="50744" r="3938" b="24238"/>
              <a:stretch/>
            </p:blipFill>
            <p:spPr>
              <a:xfrm>
                <a:off x="8348929" y="5536165"/>
                <a:ext cx="1311804" cy="883569"/>
              </a:xfrm>
              <a:prstGeom prst="rect">
                <a:avLst/>
              </a:prstGeom>
            </p:spPr>
          </p:pic>
          <p:pic>
            <p:nvPicPr>
              <p:cNvPr id="1173" name="圖片 42">
                <a:extLst>
                  <a:ext uri="{FF2B5EF4-FFF2-40B4-BE49-F238E27FC236}">
                    <a16:creationId xmlns:a16="http://schemas.microsoft.com/office/drawing/2014/main" xmlns="" id="{F0F60681-9302-DD70-3461-FC0C0D218132}"/>
                  </a:ext>
                </a:extLst>
              </p:cNvPr>
              <p:cNvPicPr>
                <a:picLocks noChangeAspect="1"/>
              </p:cNvPicPr>
              <p:nvPr/>
            </p:nvPicPr>
            <p:blipFill rotWithShape="1">
              <a:blip r:embed="rId10"/>
              <a:srcRect l="75951" t="75389" r="3471" b="96"/>
              <a:stretch/>
            </p:blipFill>
            <p:spPr>
              <a:xfrm>
                <a:off x="9689589" y="5518953"/>
                <a:ext cx="1311804" cy="883569"/>
              </a:xfrm>
              <a:prstGeom prst="rect">
                <a:avLst/>
              </a:prstGeom>
            </p:spPr>
          </p:pic>
          <p:pic>
            <p:nvPicPr>
              <p:cNvPr id="1174" name="圖片 42">
                <a:extLst>
                  <a:ext uri="{FF2B5EF4-FFF2-40B4-BE49-F238E27FC236}">
                    <a16:creationId xmlns:a16="http://schemas.microsoft.com/office/drawing/2014/main" xmlns="" id="{44771CF7-3FF4-8E74-C112-EE429BBBF641}"/>
                  </a:ext>
                </a:extLst>
              </p:cNvPr>
              <p:cNvPicPr>
                <a:picLocks noChangeAspect="1"/>
              </p:cNvPicPr>
              <p:nvPr/>
            </p:nvPicPr>
            <p:blipFill rotWithShape="1">
              <a:blip r:embed="rId10"/>
              <a:srcRect l="75493" t="301" r="3929" b="75069"/>
              <a:stretch/>
            </p:blipFill>
            <p:spPr>
              <a:xfrm>
                <a:off x="5753946" y="5517983"/>
                <a:ext cx="1311804" cy="851035"/>
              </a:xfrm>
              <a:prstGeom prst="rect">
                <a:avLst/>
              </a:prstGeom>
            </p:spPr>
          </p:pic>
        </p:grpSp>
      </p:grpSp>
    </p:spTree>
    <p:extLst>
      <p:ext uri="{BB962C8B-B14F-4D97-AF65-F5344CB8AC3E}">
        <p14:creationId xmlns:p14="http://schemas.microsoft.com/office/powerpoint/2010/main" val="40683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5">
                                            <p:txEl>
                                              <p:pRg st="0" end="0"/>
                                            </p:txEl>
                                          </p:spTgt>
                                        </p:tgtEl>
                                        <p:attrNameLst>
                                          <p:attrName>style.visibility</p:attrName>
                                        </p:attrNameLst>
                                      </p:cBhvr>
                                      <p:to>
                                        <p:strVal val="visible"/>
                                      </p:to>
                                    </p:set>
                                    <p:anim calcmode="lin" valueType="num">
                                      <p:cBhvr additive="base">
                                        <p:cTn id="13"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5">
                                            <p:txEl>
                                              <p:pRg st="1" end="1"/>
                                            </p:txEl>
                                          </p:spTgt>
                                        </p:tgtEl>
                                        <p:attrNameLst>
                                          <p:attrName>style.visibility</p:attrName>
                                        </p:attrNameLst>
                                      </p:cBhvr>
                                      <p:to>
                                        <p:strVal val="visible"/>
                                      </p:to>
                                    </p:set>
                                    <p:anim calcmode="lin" valueType="num">
                                      <p:cBhvr additive="base">
                                        <p:cTn id="19"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5">
                                            <p:txEl>
                                              <p:pRg st="2" end="2"/>
                                            </p:txEl>
                                          </p:spTgt>
                                        </p:tgtEl>
                                        <p:attrNameLst>
                                          <p:attrName>style.visibility</p:attrName>
                                        </p:attrNameLst>
                                      </p:cBhvr>
                                      <p:to>
                                        <p:strVal val="visible"/>
                                      </p:to>
                                    </p:set>
                                    <p:anim calcmode="lin" valueType="num">
                                      <p:cBhvr additive="base">
                                        <p:cTn id="25"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
                                            <p:txEl>
                                              <p:pRg st="0" end="0"/>
                                            </p:txEl>
                                          </p:spTgt>
                                        </p:tgtEl>
                                        <p:attrNameLst>
                                          <p:attrName>style.visibility</p:attrName>
                                        </p:attrNameLst>
                                      </p:cBhvr>
                                      <p:to>
                                        <p:strVal val="visible"/>
                                      </p:to>
                                    </p:set>
                                    <p:anim calcmode="lin" valueType="num">
                                      <p:cBhvr additive="base">
                                        <p:cTn id="31"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0">
                                            <p:txEl>
                                              <p:pRg st="1" end="1"/>
                                            </p:txEl>
                                          </p:spTgt>
                                        </p:tgtEl>
                                        <p:attrNameLst>
                                          <p:attrName>style.visibility</p:attrName>
                                        </p:attrNameLst>
                                      </p:cBhvr>
                                      <p:to>
                                        <p:strVal val="visible"/>
                                      </p:to>
                                    </p:set>
                                    <p:anim calcmode="lin" valueType="num">
                                      <p:cBhvr additive="base">
                                        <p:cTn id="37" dur="500" fill="hold"/>
                                        <p:tgtEl>
                                          <p:spTgt spid="9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4"/>
                                        </p:tgtEl>
                                        <p:attrNameLst>
                                          <p:attrName>style.visibility</p:attrName>
                                        </p:attrNameLst>
                                      </p:cBhvr>
                                      <p:to>
                                        <p:strVal val="visible"/>
                                      </p:to>
                                    </p:set>
                                    <p:anim calcmode="lin" valueType="num">
                                      <p:cBhvr additive="base">
                                        <p:cTn id="41" dur="500" fill="hold"/>
                                        <p:tgtEl>
                                          <p:spTgt spid="114"/>
                                        </p:tgtEl>
                                        <p:attrNameLst>
                                          <p:attrName>ppt_x</p:attrName>
                                        </p:attrNameLst>
                                      </p:cBhvr>
                                      <p:tavLst>
                                        <p:tav tm="0">
                                          <p:val>
                                            <p:strVal val="#ppt_x"/>
                                          </p:val>
                                        </p:tav>
                                        <p:tav tm="100000">
                                          <p:val>
                                            <p:strVal val="#ppt_x"/>
                                          </p:val>
                                        </p:tav>
                                      </p:tavLst>
                                    </p:anim>
                                    <p:anim calcmode="lin" valueType="num">
                                      <p:cBhvr additive="base">
                                        <p:cTn id="4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3" repeatCount="indefinite" fill="hold" display="0">
                  <p:stCondLst>
                    <p:cond delay="indefinite"/>
                  </p:stCondLst>
                </p:cTn>
                <p:tgtEl>
                  <p:spTgt spid="1175"/>
                </p:tgtEl>
              </p:cMediaNode>
            </p:video>
          </p:childTnLst>
        </p:cTn>
      </p:par>
    </p:tnLst>
    <p:bldLst>
      <p:bldP spid="85" grpId="0" build="p"/>
      <p:bldP spid="9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B52B51BF-071D-EF30-D322-AA5606B94115}"/>
              </a:ext>
            </a:extLst>
          </p:cNvPr>
          <p:cNvGrpSpPr/>
          <p:nvPr/>
        </p:nvGrpSpPr>
        <p:grpSpPr>
          <a:xfrm>
            <a:off x="0" y="-2106"/>
            <a:ext cx="9144000" cy="676352"/>
            <a:chOff x="-359861" y="1036111"/>
            <a:chExt cx="9144000" cy="676352"/>
          </a:xfrm>
        </p:grpSpPr>
        <p:sp>
          <p:nvSpPr>
            <p:cNvPr id="45" name="Rectangle 44">
              <a:extLst>
                <a:ext uri="{FF2B5EF4-FFF2-40B4-BE49-F238E27FC236}">
                  <a16:creationId xmlns:a16="http://schemas.microsoft.com/office/drawing/2014/main" xmlns="" id="{88C4524C-3B9A-044C-238D-7C384410D0F4}"/>
                </a:ext>
              </a:extLst>
            </p:cNvPr>
            <p:cNvSpPr/>
            <p:nvPr/>
          </p:nvSpPr>
          <p:spPr>
            <a:xfrm>
              <a:off x="-359861" y="1036111"/>
              <a:ext cx="9144000" cy="676352"/>
            </a:xfrm>
            <a:prstGeom prst="rect">
              <a:avLst/>
            </a:prstGeom>
            <a:solidFill>
              <a:srgbClr val="99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6" name="TextBox 9">
              <a:extLst>
                <a:ext uri="{FF2B5EF4-FFF2-40B4-BE49-F238E27FC236}">
                  <a16:creationId xmlns:a16="http://schemas.microsoft.com/office/drawing/2014/main" xmlns="" id="{70B1F337-4069-AC0E-6C77-0486294A7401}"/>
                </a:ext>
              </a:extLst>
            </p:cNvPr>
            <p:cNvSpPr txBox="1"/>
            <p:nvPr/>
          </p:nvSpPr>
          <p:spPr>
            <a:xfrm>
              <a:off x="-359861" y="1149076"/>
              <a:ext cx="9144000" cy="415498"/>
            </a:xfrm>
            <a:prstGeom prst="rect">
              <a:avLst/>
            </a:prstGeom>
            <a:solidFill>
              <a:srgbClr val="990099"/>
            </a:solidFill>
          </p:spPr>
          <p:txBody>
            <a:bodyPr wrap="square" rtlCol="0">
              <a:spAutoFit/>
            </a:bodyPr>
            <a:lstStyle/>
            <a:p>
              <a:r>
                <a:rPr lang="en-US" sz="2100" b="1">
                  <a:solidFill>
                    <a:schemeClr val="bg1"/>
                  </a:solidFill>
                  <a:latin typeface="Arial" panose="020B0604020202020204" pitchFamily="34" charset="0"/>
                  <a:cs typeface="Arial" panose="020B0604020202020204" pitchFamily="34" charset="0"/>
                </a:rPr>
                <a:t>Activating GABAergic neurons to suppress epilepsy by sonogenetics</a:t>
              </a:r>
            </a:p>
          </p:txBody>
        </p:sp>
      </p:grpSp>
      <p:sp>
        <p:nvSpPr>
          <p:cNvPr id="5" name="Slide Number Placeholder 4">
            <a:extLst>
              <a:ext uri="{FF2B5EF4-FFF2-40B4-BE49-F238E27FC236}">
                <a16:creationId xmlns:a16="http://schemas.microsoft.com/office/drawing/2014/main" xmlns="" id="{307D7346-B8BE-F586-435F-64F168778C92}"/>
              </a:ext>
            </a:extLst>
          </p:cNvPr>
          <p:cNvSpPr>
            <a:spLocks noGrp="1"/>
          </p:cNvSpPr>
          <p:nvPr>
            <p:ph type="sldNum" sz="quarter" idx="12"/>
          </p:nvPr>
        </p:nvSpPr>
        <p:spPr>
          <a:xfrm>
            <a:off x="7064048" y="6466126"/>
            <a:ext cx="2057400" cy="365125"/>
          </a:xfrm>
        </p:spPr>
        <p:txBody>
          <a:bodyPr/>
          <a:lstStyle/>
          <a:p>
            <a:fld id="{9C0647D9-A831-467E-8071-27D95CCE0B42}" type="slidenum">
              <a:rPr lang="zh-TW" altLang="en-US" b="1" smtClean="0"/>
              <a:t>4</a:t>
            </a:fld>
            <a:endParaRPr lang="zh-TW" altLang="en-US" b="1"/>
          </a:p>
        </p:txBody>
      </p:sp>
      <p:grpSp>
        <p:nvGrpSpPr>
          <p:cNvPr id="99" name="Group 98">
            <a:extLst>
              <a:ext uri="{FF2B5EF4-FFF2-40B4-BE49-F238E27FC236}">
                <a16:creationId xmlns:a16="http://schemas.microsoft.com/office/drawing/2014/main" xmlns="" id="{D7F2C3A5-6446-6361-63FC-6909B5D053DC}"/>
              </a:ext>
            </a:extLst>
          </p:cNvPr>
          <p:cNvGrpSpPr/>
          <p:nvPr/>
        </p:nvGrpSpPr>
        <p:grpSpPr>
          <a:xfrm>
            <a:off x="188690" y="787211"/>
            <a:ext cx="8766619" cy="5753405"/>
            <a:chOff x="0" y="895295"/>
            <a:chExt cx="8766619" cy="5753405"/>
          </a:xfrm>
        </p:grpSpPr>
        <p:pic>
          <p:nvPicPr>
            <p:cNvPr id="1061" name="圖片 1060">
              <a:extLst>
                <a:ext uri="{FF2B5EF4-FFF2-40B4-BE49-F238E27FC236}">
                  <a16:creationId xmlns:a16="http://schemas.microsoft.com/office/drawing/2014/main" xmlns="" id="{AC66310D-F9A3-115B-EA46-D75300EC4B34}"/>
                </a:ext>
              </a:extLst>
            </p:cNvPr>
            <p:cNvPicPr>
              <a:picLocks noChangeAspect="1"/>
            </p:cNvPicPr>
            <p:nvPr/>
          </p:nvPicPr>
          <p:blipFill>
            <a:blip r:embed="rId3"/>
            <a:stretch>
              <a:fillRect/>
            </a:stretch>
          </p:blipFill>
          <p:spPr>
            <a:xfrm>
              <a:off x="5239228" y="895295"/>
              <a:ext cx="1342803" cy="1258050"/>
            </a:xfrm>
            <a:prstGeom prst="rect">
              <a:avLst/>
            </a:prstGeom>
          </p:spPr>
        </p:pic>
        <p:pic>
          <p:nvPicPr>
            <p:cNvPr id="98" name="Picture 97">
              <a:extLst>
                <a:ext uri="{FF2B5EF4-FFF2-40B4-BE49-F238E27FC236}">
                  <a16:creationId xmlns:a16="http://schemas.microsoft.com/office/drawing/2014/main" xmlns="" id="{E8DC5B46-584A-0967-921A-FDCE0E6C3A7B}"/>
                </a:ext>
              </a:extLst>
            </p:cNvPr>
            <p:cNvPicPr>
              <a:picLocks noChangeAspect="1"/>
            </p:cNvPicPr>
            <p:nvPr/>
          </p:nvPicPr>
          <p:blipFill>
            <a:blip r:embed="rId4"/>
            <a:stretch>
              <a:fillRect/>
            </a:stretch>
          </p:blipFill>
          <p:spPr>
            <a:xfrm>
              <a:off x="0" y="1598170"/>
              <a:ext cx="8766619" cy="5050530"/>
            </a:xfrm>
            <a:prstGeom prst="rect">
              <a:avLst/>
            </a:prstGeom>
          </p:spPr>
        </p:pic>
      </p:grpSp>
    </p:spTree>
    <p:extLst>
      <p:ext uri="{BB962C8B-B14F-4D97-AF65-F5344CB8AC3E}">
        <p14:creationId xmlns:p14="http://schemas.microsoft.com/office/powerpoint/2010/main" val="52350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D73EEA04-6A2D-03C6-2E9D-C2324C992202}"/>
              </a:ext>
            </a:extLst>
          </p:cNvPr>
          <p:cNvGrpSpPr/>
          <p:nvPr/>
        </p:nvGrpSpPr>
        <p:grpSpPr>
          <a:xfrm>
            <a:off x="4124" y="-33680"/>
            <a:ext cx="9144000" cy="775661"/>
            <a:chOff x="17772" y="-33680"/>
            <a:chExt cx="9144000" cy="775661"/>
          </a:xfrm>
        </p:grpSpPr>
        <p:sp>
          <p:nvSpPr>
            <p:cNvPr id="10" name="Rectangle 9">
              <a:extLst>
                <a:ext uri="{FF2B5EF4-FFF2-40B4-BE49-F238E27FC236}">
                  <a16:creationId xmlns:a16="http://schemas.microsoft.com/office/drawing/2014/main" xmlns="" id="{B62A0305-D846-BFA1-5AA3-BD56A25ABFF7}"/>
                </a:ext>
              </a:extLst>
            </p:cNvPr>
            <p:cNvSpPr/>
            <p:nvPr/>
          </p:nvSpPr>
          <p:spPr>
            <a:xfrm>
              <a:off x="17772" y="13196"/>
              <a:ext cx="9144000" cy="728785"/>
            </a:xfrm>
            <a:prstGeom prst="rect">
              <a:avLst/>
            </a:prstGeom>
            <a:solidFill>
              <a:srgbClr val="99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b="1">
                <a:solidFill>
                  <a:schemeClr val="tx1"/>
                </a:solidFill>
              </a:endParaRPr>
            </a:p>
          </p:txBody>
        </p:sp>
        <p:sp>
          <p:nvSpPr>
            <p:cNvPr id="11" name="TextBox 9">
              <a:extLst>
                <a:ext uri="{FF2B5EF4-FFF2-40B4-BE49-F238E27FC236}">
                  <a16:creationId xmlns:a16="http://schemas.microsoft.com/office/drawing/2014/main" xmlns="" id="{BCA53F07-8974-AA6F-FCC0-346B8A2680FB}"/>
                </a:ext>
              </a:extLst>
            </p:cNvPr>
            <p:cNvSpPr txBox="1"/>
            <p:nvPr/>
          </p:nvSpPr>
          <p:spPr>
            <a:xfrm>
              <a:off x="132162" y="-33680"/>
              <a:ext cx="8906971" cy="769441"/>
            </a:xfrm>
            <a:prstGeom prst="rect">
              <a:avLst/>
            </a:prstGeom>
            <a:noFill/>
          </p:spPr>
          <p:txBody>
            <a:bodyPr wrap="square" rtlCol="0">
              <a:spAutoFit/>
            </a:bodyPr>
            <a:lstStyle/>
            <a:p>
              <a:pPr algn="ctr"/>
              <a:r>
                <a:rPr lang="en-US" altLang="zh-TW" sz="2200" b="1">
                  <a:solidFill>
                    <a:schemeClr val="bg1"/>
                  </a:solidFill>
                  <a:latin typeface="Arial" panose="020B0604020202020204" pitchFamily="34" charset="0"/>
                  <a:cs typeface="Arial" panose="020B0604020202020204" pitchFamily="34" charset="0"/>
                </a:rPr>
                <a:t>Transcranial ultrasound stimulation of cells in Amydala via mPrestin(NT, NS) expression</a:t>
              </a:r>
              <a:r>
                <a:rPr lang="en-US" altLang="zh-TW" sz="2200" b="1" i="1">
                  <a:solidFill>
                    <a:schemeClr val="bg1"/>
                  </a:solidFill>
                  <a:latin typeface="Arial" panose="020B0604020202020204" pitchFamily="34" charset="0"/>
                  <a:cs typeface="Arial" panose="020B0604020202020204" pitchFamily="34" charset="0"/>
                </a:rPr>
                <a:t> in vivo</a:t>
              </a:r>
              <a:endParaRPr lang="en-US" altLang="zh-TW" sz="2200" b="1" i="1" dirty="0">
                <a:solidFill>
                  <a:schemeClr val="bg1"/>
                </a:solidFill>
                <a:latin typeface="Arial" panose="020B0604020202020204" pitchFamily="34" charset="0"/>
                <a:cs typeface="Arial" panose="020B0604020202020204" pitchFamily="34" charset="0"/>
              </a:endParaRPr>
            </a:p>
          </p:txBody>
        </p:sp>
      </p:grpSp>
      <p:sp>
        <p:nvSpPr>
          <p:cNvPr id="6" name="Slide Number Placeholder 5">
            <a:extLst>
              <a:ext uri="{FF2B5EF4-FFF2-40B4-BE49-F238E27FC236}">
                <a16:creationId xmlns:a16="http://schemas.microsoft.com/office/drawing/2014/main" xmlns="" id="{7AEE87A2-C4CC-4F0D-FABF-E08D44117AA1}"/>
              </a:ext>
            </a:extLst>
          </p:cNvPr>
          <p:cNvSpPr>
            <a:spLocks noGrp="1"/>
          </p:cNvSpPr>
          <p:nvPr>
            <p:ph type="sldNum" sz="quarter" idx="12"/>
          </p:nvPr>
        </p:nvSpPr>
        <p:spPr>
          <a:xfrm>
            <a:off x="7086600" y="6492875"/>
            <a:ext cx="2057400" cy="365125"/>
          </a:xfrm>
        </p:spPr>
        <p:txBody>
          <a:bodyPr/>
          <a:lstStyle/>
          <a:p>
            <a:fld id="{9C0647D9-A831-467E-8071-27D95CCE0B42}" type="slidenum">
              <a:rPr lang="zh-TW" altLang="en-US" b="1" smtClean="0"/>
              <a:t>5</a:t>
            </a:fld>
            <a:endParaRPr lang="zh-TW" altLang="en-US" b="1" dirty="0"/>
          </a:p>
        </p:txBody>
      </p:sp>
      <p:sp>
        <p:nvSpPr>
          <p:cNvPr id="9" name="Rectangle 8">
            <a:extLst>
              <a:ext uri="{FF2B5EF4-FFF2-40B4-BE49-F238E27FC236}">
                <a16:creationId xmlns:a16="http://schemas.microsoft.com/office/drawing/2014/main" xmlns="" id="{AD67E95A-DFA6-4B99-35C6-D31B48B161DB}"/>
              </a:ext>
            </a:extLst>
          </p:cNvPr>
          <p:cNvSpPr/>
          <p:nvPr/>
        </p:nvSpPr>
        <p:spPr>
          <a:xfrm>
            <a:off x="155986" y="814372"/>
            <a:ext cx="8601934" cy="776810"/>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059943">
              <a:lnSpc>
                <a:spcPct val="90000"/>
              </a:lnSpc>
              <a:spcBef>
                <a:spcPct val="10000"/>
              </a:spcBef>
              <a:defRPr/>
            </a:pPr>
            <a:r>
              <a:rPr lang="en-US" sz="3000" b="1" dirty="0">
                <a:solidFill>
                  <a:schemeClr val="tx1"/>
                </a:solidFill>
                <a:latin typeface="Arial" panose="020B0604020202020204" pitchFamily="34" charset="0"/>
                <a:cs typeface="Arial" panose="020B0604020202020204" pitchFamily="34" charset="0"/>
              </a:rPr>
              <a:t>90% of GABAergic neurons in the Amygdala area expressed Venus-mPrestin</a:t>
            </a:r>
          </a:p>
        </p:txBody>
      </p:sp>
      <p:pic>
        <p:nvPicPr>
          <p:cNvPr id="14" name="Picture 13">
            <a:extLst>
              <a:ext uri="{FF2B5EF4-FFF2-40B4-BE49-F238E27FC236}">
                <a16:creationId xmlns:a16="http://schemas.microsoft.com/office/drawing/2014/main" xmlns="" id="{FE89832D-9140-DEE0-7831-43F7782E7E99}"/>
              </a:ext>
            </a:extLst>
          </p:cNvPr>
          <p:cNvPicPr>
            <a:picLocks noChangeAspect="1"/>
          </p:cNvPicPr>
          <p:nvPr/>
        </p:nvPicPr>
        <p:blipFill rotWithShape="1">
          <a:blip r:embed="rId3"/>
          <a:srcRect l="55013" t="68793" r="7842" b="1"/>
          <a:stretch/>
        </p:blipFill>
        <p:spPr>
          <a:xfrm>
            <a:off x="4492614" y="5190178"/>
            <a:ext cx="1933998" cy="1617022"/>
          </a:xfrm>
          <a:prstGeom prst="rect">
            <a:avLst/>
          </a:prstGeom>
          <a:ln>
            <a:noFill/>
          </a:ln>
        </p:spPr>
      </p:pic>
      <p:pic>
        <p:nvPicPr>
          <p:cNvPr id="25" name="Picture 24">
            <a:extLst>
              <a:ext uri="{FF2B5EF4-FFF2-40B4-BE49-F238E27FC236}">
                <a16:creationId xmlns:a16="http://schemas.microsoft.com/office/drawing/2014/main" xmlns="" id="{09AE5F4D-28BD-05CF-2FBA-A213545AB702}"/>
              </a:ext>
            </a:extLst>
          </p:cNvPr>
          <p:cNvPicPr>
            <a:picLocks noChangeAspect="1"/>
          </p:cNvPicPr>
          <p:nvPr/>
        </p:nvPicPr>
        <p:blipFill>
          <a:blip r:embed="rId4"/>
          <a:stretch>
            <a:fillRect/>
          </a:stretch>
        </p:blipFill>
        <p:spPr>
          <a:xfrm>
            <a:off x="447039" y="1604576"/>
            <a:ext cx="6354025" cy="3663290"/>
          </a:xfrm>
          <a:prstGeom prst="rect">
            <a:avLst/>
          </a:prstGeom>
        </p:spPr>
      </p:pic>
      <p:grpSp>
        <p:nvGrpSpPr>
          <p:cNvPr id="27" name="Group 26">
            <a:extLst>
              <a:ext uri="{FF2B5EF4-FFF2-40B4-BE49-F238E27FC236}">
                <a16:creationId xmlns:a16="http://schemas.microsoft.com/office/drawing/2014/main" xmlns="" id="{06ED6CA6-FEBA-6863-4E13-A240AF4B4D3C}"/>
              </a:ext>
            </a:extLst>
          </p:cNvPr>
          <p:cNvGrpSpPr/>
          <p:nvPr/>
        </p:nvGrpSpPr>
        <p:grpSpPr>
          <a:xfrm>
            <a:off x="6995170" y="1390791"/>
            <a:ext cx="1976347" cy="4667121"/>
            <a:chOff x="7133853" y="327986"/>
            <a:chExt cx="1976347" cy="4667121"/>
          </a:xfrm>
        </p:grpSpPr>
        <p:grpSp>
          <p:nvGrpSpPr>
            <p:cNvPr id="22" name="Group 21">
              <a:extLst>
                <a:ext uri="{FF2B5EF4-FFF2-40B4-BE49-F238E27FC236}">
                  <a16:creationId xmlns:a16="http://schemas.microsoft.com/office/drawing/2014/main" xmlns="" id="{81FDFF1B-179D-ADEE-E787-185B197F139A}"/>
                </a:ext>
              </a:extLst>
            </p:cNvPr>
            <p:cNvGrpSpPr/>
            <p:nvPr/>
          </p:nvGrpSpPr>
          <p:grpSpPr>
            <a:xfrm>
              <a:off x="7133853" y="327986"/>
              <a:ext cx="1976346" cy="2284069"/>
              <a:chOff x="1715836" y="3029484"/>
              <a:chExt cx="1977656" cy="2413591"/>
            </a:xfrm>
          </p:grpSpPr>
          <p:pic>
            <p:nvPicPr>
              <p:cNvPr id="20" name="Picture 19">
                <a:extLst>
                  <a:ext uri="{FF2B5EF4-FFF2-40B4-BE49-F238E27FC236}">
                    <a16:creationId xmlns:a16="http://schemas.microsoft.com/office/drawing/2014/main" xmlns="" id="{59A4B400-1EA9-63A4-1D5D-93BB00434DC7}"/>
                  </a:ext>
                </a:extLst>
              </p:cNvPr>
              <p:cNvPicPr>
                <a:picLocks noChangeAspect="1"/>
              </p:cNvPicPr>
              <p:nvPr/>
            </p:nvPicPr>
            <p:blipFill>
              <a:blip r:embed="rId5"/>
              <a:srcRect l="6938" t="49458" r="45987" b="15349"/>
              <a:stretch>
                <a:fillRect/>
              </a:stretch>
            </p:blipFill>
            <p:spPr>
              <a:xfrm>
                <a:off x="1715836" y="3029484"/>
                <a:ext cx="1977656" cy="2413591"/>
              </a:xfrm>
              <a:prstGeom prst="rect">
                <a:avLst/>
              </a:prstGeom>
            </p:spPr>
          </p:pic>
          <p:sp>
            <p:nvSpPr>
              <p:cNvPr id="21" name="Rectangle 20">
                <a:extLst>
                  <a:ext uri="{FF2B5EF4-FFF2-40B4-BE49-F238E27FC236}">
                    <a16:creationId xmlns:a16="http://schemas.microsoft.com/office/drawing/2014/main" xmlns="" id="{4E4FF8BE-7AD8-162A-98A5-B44973F6E3BF}"/>
                  </a:ext>
                </a:extLst>
              </p:cNvPr>
              <p:cNvSpPr/>
              <p:nvPr/>
            </p:nvSpPr>
            <p:spPr>
              <a:xfrm>
                <a:off x="2909757" y="3770384"/>
                <a:ext cx="180753" cy="1244009"/>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xmlns="" id="{B6D434BB-AD09-A7F3-641E-74B7C4D23C82}"/>
                </a:ext>
              </a:extLst>
            </p:cNvPr>
            <p:cNvPicPr>
              <a:picLocks noChangeAspect="1"/>
            </p:cNvPicPr>
            <p:nvPr/>
          </p:nvPicPr>
          <p:blipFill>
            <a:blip r:embed="rId6"/>
            <a:stretch>
              <a:fillRect/>
            </a:stretch>
          </p:blipFill>
          <p:spPr>
            <a:xfrm>
              <a:off x="7283132" y="2543138"/>
              <a:ext cx="1827068" cy="2451969"/>
            </a:xfrm>
            <a:prstGeom prst="rect">
              <a:avLst/>
            </a:prstGeom>
          </p:spPr>
        </p:pic>
      </p:grpSp>
      <p:pic>
        <p:nvPicPr>
          <p:cNvPr id="28" name="Picture 27">
            <a:extLst>
              <a:ext uri="{FF2B5EF4-FFF2-40B4-BE49-F238E27FC236}">
                <a16:creationId xmlns:a16="http://schemas.microsoft.com/office/drawing/2014/main" xmlns="" id="{0756EA20-5351-D4A8-1C5B-570176EDC383}"/>
              </a:ext>
            </a:extLst>
          </p:cNvPr>
          <p:cNvPicPr>
            <a:picLocks noChangeAspect="1"/>
          </p:cNvPicPr>
          <p:nvPr/>
        </p:nvPicPr>
        <p:blipFill>
          <a:blip r:embed="rId7"/>
          <a:srcRect l="2716" t="2539" r="2653" b="16703"/>
          <a:stretch>
            <a:fillRect/>
          </a:stretch>
        </p:blipFill>
        <p:spPr>
          <a:xfrm>
            <a:off x="1570635" y="5281260"/>
            <a:ext cx="2112702" cy="1525940"/>
          </a:xfrm>
          <a:prstGeom prst="rect">
            <a:avLst/>
          </a:prstGeom>
        </p:spPr>
      </p:pic>
    </p:spTree>
    <p:extLst>
      <p:ext uri="{BB962C8B-B14F-4D97-AF65-F5344CB8AC3E}">
        <p14:creationId xmlns:p14="http://schemas.microsoft.com/office/powerpoint/2010/main" val="15830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Single Corner Rounded 91">
            <a:extLst>
              <a:ext uri="{FF2B5EF4-FFF2-40B4-BE49-F238E27FC236}">
                <a16:creationId xmlns:a16="http://schemas.microsoft.com/office/drawing/2014/main" xmlns="" id="{2D81D384-ED2F-822A-B0BE-236B243B5A60}"/>
              </a:ext>
            </a:extLst>
          </p:cNvPr>
          <p:cNvSpPr/>
          <p:nvPr/>
        </p:nvSpPr>
        <p:spPr>
          <a:xfrm rot="5400000">
            <a:off x="3811022" y="3620121"/>
            <a:ext cx="144840" cy="17031"/>
          </a:xfrm>
          <a:prstGeom prst="round1Rect">
            <a:avLst/>
          </a:prstGeom>
          <a:solidFill>
            <a:schemeClr val="bg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grpSp>
        <p:nvGrpSpPr>
          <p:cNvPr id="14" name="Group 13">
            <a:extLst>
              <a:ext uri="{FF2B5EF4-FFF2-40B4-BE49-F238E27FC236}">
                <a16:creationId xmlns:a16="http://schemas.microsoft.com/office/drawing/2014/main" xmlns="" id="{A2085D5E-8ADA-C91A-D08A-47DF0FCA46D1}"/>
              </a:ext>
            </a:extLst>
          </p:cNvPr>
          <p:cNvGrpSpPr/>
          <p:nvPr/>
        </p:nvGrpSpPr>
        <p:grpSpPr>
          <a:xfrm>
            <a:off x="-8199" y="-34246"/>
            <a:ext cx="9144000" cy="769441"/>
            <a:chOff x="17772" y="-27460"/>
            <a:chExt cx="9144000" cy="769441"/>
          </a:xfrm>
        </p:grpSpPr>
        <p:sp>
          <p:nvSpPr>
            <p:cNvPr id="15" name="Rectangle 14">
              <a:extLst>
                <a:ext uri="{FF2B5EF4-FFF2-40B4-BE49-F238E27FC236}">
                  <a16:creationId xmlns:a16="http://schemas.microsoft.com/office/drawing/2014/main" xmlns="" id="{FECE6756-4266-27D6-08F4-03173FF011ED}"/>
                </a:ext>
              </a:extLst>
            </p:cNvPr>
            <p:cNvSpPr/>
            <p:nvPr/>
          </p:nvSpPr>
          <p:spPr>
            <a:xfrm>
              <a:off x="17772" y="13196"/>
              <a:ext cx="9144000" cy="728785"/>
            </a:xfrm>
            <a:prstGeom prst="rect">
              <a:avLst/>
            </a:prstGeom>
            <a:solidFill>
              <a:srgbClr val="99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b="1">
                <a:solidFill>
                  <a:schemeClr val="tx1"/>
                </a:solidFill>
              </a:endParaRPr>
            </a:p>
          </p:txBody>
        </p:sp>
        <p:sp>
          <p:nvSpPr>
            <p:cNvPr id="16" name="TextBox 9">
              <a:extLst>
                <a:ext uri="{FF2B5EF4-FFF2-40B4-BE49-F238E27FC236}">
                  <a16:creationId xmlns:a16="http://schemas.microsoft.com/office/drawing/2014/main" xmlns="" id="{67F64C75-2D47-5A5B-D79E-40438DF43DD4}"/>
                </a:ext>
              </a:extLst>
            </p:cNvPr>
            <p:cNvSpPr txBox="1"/>
            <p:nvPr/>
          </p:nvSpPr>
          <p:spPr>
            <a:xfrm>
              <a:off x="144485" y="-27460"/>
              <a:ext cx="8906971" cy="769441"/>
            </a:xfrm>
            <a:prstGeom prst="rect">
              <a:avLst/>
            </a:prstGeom>
            <a:noFill/>
          </p:spPr>
          <p:txBody>
            <a:bodyPr wrap="square" rtlCol="0">
              <a:spAutoFit/>
            </a:bodyPr>
            <a:lstStyle/>
            <a:p>
              <a:pPr algn="ctr"/>
              <a:r>
                <a:rPr lang="en-US" sz="2200" b="1">
                  <a:solidFill>
                    <a:schemeClr val="bg1"/>
                  </a:solidFill>
                  <a:latin typeface="Arial" panose="020B0604020202020204" pitchFamily="34" charset="0"/>
                  <a:cs typeface="Arial" panose="020B0604020202020204" pitchFamily="34" charset="0"/>
                </a:rPr>
                <a:t>Targeted stimulation of the GABAergic neurons using sonogenetics can suppress acute epilepsy seizures</a:t>
              </a:r>
              <a:endParaRPr lang="en-US" sz="2200" b="1" dirty="0">
                <a:solidFill>
                  <a:schemeClr val="bg1"/>
                </a:solidFill>
                <a:latin typeface="Arial" panose="020B0604020202020204" pitchFamily="34" charset="0"/>
                <a:cs typeface="Arial" panose="020B0604020202020204" pitchFamily="34" charset="0"/>
              </a:endParaRPr>
            </a:p>
          </p:txBody>
        </p:sp>
      </p:grpSp>
      <p:sp>
        <p:nvSpPr>
          <p:cNvPr id="10" name="Slide Number Placeholder 9">
            <a:extLst>
              <a:ext uri="{FF2B5EF4-FFF2-40B4-BE49-F238E27FC236}">
                <a16:creationId xmlns:a16="http://schemas.microsoft.com/office/drawing/2014/main" xmlns="" id="{27EE0682-84B1-3D66-08AD-4A864A7C0797}"/>
              </a:ext>
            </a:extLst>
          </p:cNvPr>
          <p:cNvSpPr>
            <a:spLocks noGrp="1"/>
          </p:cNvSpPr>
          <p:nvPr>
            <p:ph type="sldNum" sz="quarter" idx="12"/>
          </p:nvPr>
        </p:nvSpPr>
        <p:spPr>
          <a:xfrm>
            <a:off x="7086600" y="6460002"/>
            <a:ext cx="2057400" cy="365125"/>
          </a:xfrm>
        </p:spPr>
        <p:txBody>
          <a:bodyPr/>
          <a:lstStyle/>
          <a:p>
            <a:fld id="{9C0647D9-A831-467E-8071-27D95CCE0B42}" type="slidenum">
              <a:rPr lang="zh-TW" altLang="en-US" b="1" smtClean="0"/>
              <a:t>6</a:t>
            </a:fld>
            <a:endParaRPr lang="zh-TW" altLang="en-US" b="1" dirty="0"/>
          </a:p>
        </p:txBody>
      </p:sp>
      <p:pic>
        <p:nvPicPr>
          <p:cNvPr id="2" name="Picture 1">
            <a:extLst>
              <a:ext uri="{FF2B5EF4-FFF2-40B4-BE49-F238E27FC236}">
                <a16:creationId xmlns:a16="http://schemas.microsoft.com/office/drawing/2014/main" xmlns="" id="{C0725A25-8BD7-1677-246D-B7917247C185}"/>
              </a:ext>
            </a:extLst>
          </p:cNvPr>
          <p:cNvPicPr>
            <a:picLocks noChangeAspect="1"/>
          </p:cNvPicPr>
          <p:nvPr/>
        </p:nvPicPr>
        <p:blipFill rotWithShape="1">
          <a:blip r:embed="rId3"/>
          <a:srcRect l="2245" t="5262" r="2027" b="31719"/>
          <a:stretch>
            <a:fillRect/>
          </a:stretch>
        </p:blipFill>
        <p:spPr>
          <a:xfrm>
            <a:off x="-8199" y="1711488"/>
            <a:ext cx="6367185" cy="4890754"/>
          </a:xfrm>
          <a:prstGeom prst="rect">
            <a:avLst/>
          </a:prstGeom>
        </p:spPr>
      </p:pic>
      <p:pic>
        <p:nvPicPr>
          <p:cNvPr id="4" name="Picture 3" descr="A graph of positive cells&#10;&#10;Description automatically generated with medium confidence">
            <a:extLst>
              <a:ext uri="{FF2B5EF4-FFF2-40B4-BE49-F238E27FC236}">
                <a16:creationId xmlns:a16="http://schemas.microsoft.com/office/drawing/2014/main" xmlns="" id="{16C34661-98C2-FA06-74AC-D4F5324DF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992" y="4059242"/>
            <a:ext cx="2740809" cy="2411799"/>
          </a:xfrm>
          <a:prstGeom prst="rect">
            <a:avLst/>
          </a:prstGeom>
        </p:spPr>
      </p:pic>
      <p:pic>
        <p:nvPicPr>
          <p:cNvPr id="5" name="Picture 4" descr="A diagram of different colored lines&#10;&#10;Description automatically generated">
            <a:extLst>
              <a:ext uri="{FF2B5EF4-FFF2-40B4-BE49-F238E27FC236}">
                <a16:creationId xmlns:a16="http://schemas.microsoft.com/office/drawing/2014/main" xmlns="" id="{6B96CE4F-F5E7-9653-F6A8-8FC93A1C3D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480" t="31725" r="-134" b="34400"/>
          <a:stretch/>
        </p:blipFill>
        <p:spPr>
          <a:xfrm>
            <a:off x="6394992" y="2128427"/>
            <a:ext cx="2614421" cy="1570029"/>
          </a:xfrm>
          <a:prstGeom prst="rect">
            <a:avLst/>
          </a:prstGeom>
        </p:spPr>
      </p:pic>
      <p:sp>
        <p:nvSpPr>
          <p:cNvPr id="6" name="Rectangle 5">
            <a:extLst>
              <a:ext uri="{FF2B5EF4-FFF2-40B4-BE49-F238E27FC236}">
                <a16:creationId xmlns:a16="http://schemas.microsoft.com/office/drawing/2014/main" xmlns="" id="{064DACB9-02E4-FFCF-BBC1-55887E3C58E5}"/>
              </a:ext>
            </a:extLst>
          </p:cNvPr>
          <p:cNvSpPr/>
          <p:nvPr/>
        </p:nvSpPr>
        <p:spPr>
          <a:xfrm>
            <a:off x="143663" y="763254"/>
            <a:ext cx="8906971" cy="90298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dirty="0">
                <a:solidFill>
                  <a:schemeClr val="tx1"/>
                </a:solidFill>
                <a:latin typeface="Arial" panose="020B0604020202020204" pitchFamily="34" charset="0"/>
                <a:cs typeface="Arial" panose="020B0604020202020204" pitchFamily="34" charset="0"/>
              </a:rPr>
              <a:t>After US stimulation, the number of spikes will dramatically decrease </a:t>
            </a:r>
            <a:r>
              <a:rPr lang="en-US" altLang="zh-TW" sz="3000" b="1" dirty="0">
                <a:solidFill>
                  <a:srgbClr val="FF0000"/>
                </a:solidFill>
                <a:latin typeface="Arial" panose="020B0604020202020204" pitchFamily="34" charset="0"/>
                <a:cs typeface="Arial" panose="020B0604020202020204" pitchFamily="34" charset="0"/>
              </a:rPr>
              <a:t>(-50%)</a:t>
            </a:r>
            <a:r>
              <a:rPr lang="en-US" altLang="zh-TW" sz="3000" b="1" dirty="0">
                <a:solidFill>
                  <a:schemeClr val="tx1"/>
                </a:solidFill>
                <a:latin typeface="Arial" panose="020B0604020202020204" pitchFamily="34" charset="0"/>
                <a:cs typeface="Arial" panose="020B0604020202020204" pitchFamily="34" charset="0"/>
              </a:rPr>
              <a:t> </a:t>
            </a:r>
            <a:endParaRPr lang="zh-TW" altLang="en-US" sz="3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33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67023B9-B840-382F-3444-BA735AD8997C}"/>
              </a:ext>
            </a:extLst>
          </p:cNvPr>
          <p:cNvGrpSpPr/>
          <p:nvPr/>
        </p:nvGrpSpPr>
        <p:grpSpPr>
          <a:xfrm>
            <a:off x="-106762" y="0"/>
            <a:ext cx="9425676" cy="728785"/>
            <a:chOff x="-94842" y="13196"/>
            <a:chExt cx="9425676" cy="728785"/>
          </a:xfrm>
        </p:grpSpPr>
        <p:sp>
          <p:nvSpPr>
            <p:cNvPr id="3" name="Rectangle 2">
              <a:extLst>
                <a:ext uri="{FF2B5EF4-FFF2-40B4-BE49-F238E27FC236}">
                  <a16:creationId xmlns:a16="http://schemas.microsoft.com/office/drawing/2014/main" xmlns="" id="{AC3ABA0B-937B-8384-9EF0-9C35268F2A04}"/>
                </a:ext>
              </a:extLst>
            </p:cNvPr>
            <p:cNvSpPr/>
            <p:nvPr/>
          </p:nvSpPr>
          <p:spPr>
            <a:xfrm>
              <a:off x="17772" y="13196"/>
              <a:ext cx="9144000" cy="728785"/>
            </a:xfrm>
            <a:prstGeom prst="rect">
              <a:avLst/>
            </a:prstGeom>
            <a:solidFill>
              <a:srgbClr val="99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endParaRPr>
            </a:p>
          </p:txBody>
        </p:sp>
        <p:sp>
          <p:nvSpPr>
            <p:cNvPr id="4" name="TextBox 3">
              <a:extLst>
                <a:ext uri="{FF2B5EF4-FFF2-40B4-BE49-F238E27FC236}">
                  <a16:creationId xmlns:a16="http://schemas.microsoft.com/office/drawing/2014/main" xmlns="" id="{E3306379-72EE-7B28-9F05-02A7C03619D0}"/>
                </a:ext>
              </a:extLst>
            </p:cNvPr>
            <p:cNvSpPr txBox="1"/>
            <p:nvPr/>
          </p:nvSpPr>
          <p:spPr>
            <a:xfrm>
              <a:off x="-94842" y="108716"/>
              <a:ext cx="9425676" cy="461665"/>
            </a:xfrm>
            <a:prstGeom prst="rect">
              <a:avLst/>
            </a:prstGeom>
            <a:noFill/>
          </p:spPr>
          <p:txBody>
            <a:bodyPr wrap="square" rtlCol="0">
              <a:spAutoFit/>
            </a:bodyPr>
            <a:lstStyle/>
            <a:p>
              <a:pPr algn="ctr"/>
              <a:r>
                <a:rPr lang="en-US" altLang="zh-TW" sz="2400" b="1">
                  <a:solidFill>
                    <a:schemeClr val="bg1"/>
                  </a:solidFill>
                  <a:latin typeface="Arial" panose="020B0604020202020204" pitchFamily="34" charset="0"/>
                  <a:ea typeface="Arial Unicode MS" pitchFamily="34" charset="-120"/>
                  <a:cs typeface="Arial" panose="020B0604020202020204" pitchFamily="34" charset="0"/>
                </a:rPr>
                <a:t>Summary</a:t>
              </a:r>
              <a:r>
                <a:rPr lang="en-US" altLang="zh-TW" sz="2000">
                  <a:solidFill>
                    <a:schemeClr val="bg1"/>
                  </a:solidFill>
                  <a:latin typeface="Arial" panose="020B0604020202020204" pitchFamily="34" charset="0"/>
                  <a:ea typeface="Arial Unicode MS" pitchFamily="34" charset="-120"/>
                  <a:cs typeface="Arial" panose="020B0604020202020204" pitchFamily="34" charset="0"/>
                </a:rPr>
                <a:t> </a:t>
              </a:r>
              <a:endParaRPr lang="en-US" altLang="zh-TW" sz="2200" b="1"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6" name="Slide Number Placeholder 5">
            <a:extLst>
              <a:ext uri="{FF2B5EF4-FFF2-40B4-BE49-F238E27FC236}">
                <a16:creationId xmlns:a16="http://schemas.microsoft.com/office/drawing/2014/main" xmlns="" id="{A3180482-393D-942F-2A62-DA5D1B6ADC38}"/>
              </a:ext>
            </a:extLst>
          </p:cNvPr>
          <p:cNvSpPr>
            <a:spLocks noGrp="1"/>
          </p:cNvSpPr>
          <p:nvPr>
            <p:ph type="sldNum" sz="quarter" idx="12"/>
          </p:nvPr>
        </p:nvSpPr>
        <p:spPr>
          <a:xfrm>
            <a:off x="7086600" y="6492875"/>
            <a:ext cx="2057400" cy="365125"/>
          </a:xfrm>
        </p:spPr>
        <p:txBody>
          <a:bodyPr/>
          <a:lstStyle/>
          <a:p>
            <a:fld id="{9C0647D9-A831-467E-8071-27D95CCE0B42}" type="slidenum">
              <a:rPr lang="zh-TW" altLang="en-US" b="1" smtClean="0"/>
              <a:t>7</a:t>
            </a:fld>
            <a:endParaRPr lang="zh-TW" altLang="en-US" b="1"/>
          </a:p>
        </p:txBody>
      </p:sp>
      <p:sp>
        <p:nvSpPr>
          <p:cNvPr id="5" name="Rectangle 4">
            <a:extLst>
              <a:ext uri="{FF2B5EF4-FFF2-40B4-BE49-F238E27FC236}">
                <a16:creationId xmlns:a16="http://schemas.microsoft.com/office/drawing/2014/main" xmlns="" id="{99518C92-2614-6D14-D08F-DB118B5B843A}"/>
              </a:ext>
            </a:extLst>
          </p:cNvPr>
          <p:cNvSpPr/>
          <p:nvPr/>
        </p:nvSpPr>
        <p:spPr>
          <a:xfrm>
            <a:off x="412621" y="1158240"/>
            <a:ext cx="8386910" cy="5163035"/>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AutoNum type="arabicPeriod"/>
            </a:pPr>
            <a:r>
              <a:rPr lang="en-US" sz="2000" dirty="0">
                <a:solidFill>
                  <a:schemeClr val="tx1"/>
                </a:solidFill>
                <a:latin typeface="Arial" panose="020B0604020202020204" pitchFamily="34" charset="0"/>
                <a:cs typeface="Arial" panose="020B0604020202020204" pitchFamily="34" charset="0"/>
              </a:rPr>
              <a:t>Venus-mPrestin can successfully express on the GABAergic neurons.</a:t>
            </a:r>
          </a:p>
          <a:p>
            <a:pPr marL="342900" indent="-342900" algn="just">
              <a:lnSpc>
                <a:spcPct val="150000"/>
              </a:lnSpc>
              <a:buAutoNum type="arabicPeriod"/>
            </a:pPr>
            <a:r>
              <a:rPr lang="en-US" sz="2000" dirty="0">
                <a:solidFill>
                  <a:schemeClr val="tx1"/>
                </a:solidFill>
                <a:latin typeface="Arial" panose="020B0604020202020204" pitchFamily="34" charset="0"/>
                <a:cs typeface="Arial" panose="020B0604020202020204" pitchFamily="34" charset="0"/>
              </a:rPr>
              <a:t>Venus-mPrestin expression enhances the ultrasound to specifically activate the Amygdala and interfere with </a:t>
            </a:r>
            <a:r>
              <a:rPr lang="en-US" sz="2000">
                <a:solidFill>
                  <a:schemeClr val="tx1"/>
                </a:solidFill>
                <a:latin typeface="Arial" panose="020B0604020202020204" pitchFamily="34" charset="0"/>
                <a:cs typeface="Arial" panose="020B0604020202020204" pitchFamily="34" charset="0"/>
              </a:rPr>
              <a:t>neuronal connections </a:t>
            </a:r>
            <a:r>
              <a:rPr lang="en-US" sz="2000" dirty="0">
                <a:solidFill>
                  <a:schemeClr val="tx1"/>
                </a:solidFill>
                <a:latin typeface="Arial" panose="020B0604020202020204" pitchFamily="34" charset="0"/>
                <a:cs typeface="Arial" panose="020B0604020202020204" pitchFamily="34" charset="0"/>
              </a:rPr>
              <a:t>in vivo.</a:t>
            </a:r>
          </a:p>
          <a:p>
            <a:pPr marL="342900" indent="-342900" algn="just">
              <a:lnSpc>
                <a:spcPct val="150000"/>
              </a:lnSpc>
              <a:buFontTx/>
              <a:buAutoNum type="arabicPeriod"/>
            </a:pPr>
            <a:r>
              <a:rPr lang="en-US" sz="2000" dirty="0">
                <a:solidFill>
                  <a:schemeClr val="tx1"/>
                </a:solidFill>
                <a:latin typeface="Arial" panose="020B0604020202020204" pitchFamily="34" charset="0"/>
                <a:cs typeface="Arial" panose="020B0604020202020204" pitchFamily="34" charset="0"/>
              </a:rPr>
              <a:t>Venus-mPrestin and US (</a:t>
            </a:r>
            <a:r>
              <a:rPr lang="en-US" sz="2000" b="1" dirty="0">
                <a:solidFill>
                  <a:schemeClr val="tx1"/>
                </a:solidFill>
                <a:latin typeface="Arial" panose="020B0604020202020204" pitchFamily="34" charset="0"/>
                <a:cs typeface="Arial" panose="020B0604020202020204" pitchFamily="34" charset="0"/>
              </a:rPr>
              <a:t>500 kHz, 0.5 MPa, DC: 10%, PRF: 10 Hz, MI: 0.71, duration treatment: 5 min) </a:t>
            </a:r>
            <a:r>
              <a:rPr lang="en-US" sz="2000" dirty="0">
                <a:solidFill>
                  <a:schemeClr val="tx1"/>
                </a:solidFill>
                <a:latin typeface="Arial" panose="020B0604020202020204" pitchFamily="34" charset="0"/>
                <a:cs typeface="Arial" panose="020B0604020202020204" pitchFamily="34" charset="0"/>
              </a:rPr>
              <a:t>can suppress 50% of the epilepsy spikes. </a:t>
            </a:r>
          </a:p>
          <a:p>
            <a:pPr algn="just">
              <a:lnSpc>
                <a:spcPct val="150000"/>
              </a:lnSpc>
            </a:pPr>
            <a:endParaRPr lang="en-US" sz="2000" dirty="0">
              <a:solidFill>
                <a:schemeClr val="tx1"/>
              </a:solidFill>
              <a:latin typeface="Arial" panose="020B0604020202020204" pitchFamily="34" charset="0"/>
              <a:cs typeface="Arial" panose="020B0604020202020204" pitchFamily="34" charset="0"/>
            </a:endParaRPr>
          </a:p>
          <a:p>
            <a:pPr algn="just">
              <a:lnSpc>
                <a:spcPct val="150000"/>
              </a:lnSpc>
            </a:pPr>
            <a:r>
              <a:rPr lang="en-US" sz="2000" b="1" u="sng" dirty="0">
                <a:solidFill>
                  <a:schemeClr val="tx1"/>
                </a:solidFill>
                <a:latin typeface="Arial" panose="020B0604020202020204" pitchFamily="34" charset="0"/>
                <a:cs typeface="Arial" panose="020B0604020202020204" pitchFamily="34" charset="0"/>
              </a:rPr>
              <a:t>Future works:</a:t>
            </a:r>
          </a:p>
          <a:p>
            <a:pPr marL="342900" indent="-342900" algn="just">
              <a:lnSpc>
                <a:spcPct val="150000"/>
              </a:lnSpc>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Include evaluating the GABA transmitter concentration before and after US stimulation</a:t>
            </a:r>
          </a:p>
          <a:p>
            <a:pPr marL="342900" indent="-342900" algn="just">
              <a:lnSpc>
                <a:spcPct val="150000"/>
              </a:lnSpc>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Understanding the mechanisms of mPrestin (NT, NS)</a:t>
            </a:r>
          </a:p>
          <a:p>
            <a:pPr marL="342900" indent="-342900" algn="just">
              <a:lnSpc>
                <a:spcPct val="150000"/>
              </a:lnSpc>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Verifying the long-term effects of animals.</a:t>
            </a:r>
          </a:p>
          <a:p>
            <a:pPr marL="457200" indent="-457200" defTabSz="12059943">
              <a:lnSpc>
                <a:spcPct val="90000"/>
              </a:lnSpc>
              <a:spcBef>
                <a:spcPct val="10000"/>
              </a:spcBef>
              <a:buFont typeface="Wingdings" panose="05000000000000000000" pitchFamily="2" charset="2"/>
              <a:buChar char="Ø"/>
              <a:defRPr/>
            </a:pPr>
            <a:endParaRPr lang="en-US" altLang="zh-TW" sz="2000" b="1" dirty="0">
              <a:solidFill>
                <a:schemeClr val="tx1"/>
              </a:solidFill>
              <a:latin typeface="Arial" panose="020B0604020202020204" pitchFamily="34" charset="0"/>
              <a:ea typeface="標楷體" panose="03000509000000000000" pitchFamily="65" charset="-120"/>
              <a:cs typeface="Arial" panose="020B0604020202020204" pitchFamily="34" charset="0"/>
            </a:endParaRPr>
          </a:p>
        </p:txBody>
      </p:sp>
    </p:spTree>
    <p:extLst>
      <p:ext uri="{BB962C8B-B14F-4D97-AF65-F5344CB8AC3E}">
        <p14:creationId xmlns:p14="http://schemas.microsoft.com/office/powerpoint/2010/main" val="71653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字方塊 14"/>
          <p:cNvSpPr txBox="1"/>
          <p:nvPr/>
        </p:nvSpPr>
        <p:spPr>
          <a:xfrm>
            <a:off x="5684485" y="790718"/>
            <a:ext cx="1336397" cy="369332"/>
          </a:xfrm>
          <a:prstGeom prst="rect">
            <a:avLst/>
          </a:prstGeom>
          <a:noFill/>
        </p:spPr>
        <p:txBody>
          <a:bodyPr wrap="square" rtlCol="0">
            <a:spAutoFit/>
          </a:bodyPr>
          <a:lstStyle/>
          <a:p>
            <a:r>
              <a:rPr kumimoji="1" lang="en-US" altLang="zh-TW" dirty="0">
                <a:latin typeface="Arial" charset="0"/>
                <a:ea typeface="Arial" charset="0"/>
                <a:cs typeface="Arial" charset="0"/>
              </a:rPr>
              <a:t>Funded by:</a:t>
            </a:r>
            <a:endParaRPr kumimoji="1" lang="zh-TW" altLang="en-US" dirty="0">
              <a:latin typeface="Arial" charset="0"/>
              <a:ea typeface="Arial" charset="0"/>
              <a:cs typeface="Arial" charset="0"/>
            </a:endParaRPr>
          </a:p>
        </p:txBody>
      </p:sp>
      <p:grpSp>
        <p:nvGrpSpPr>
          <p:cNvPr id="23" name="Group 45"/>
          <p:cNvGrpSpPr/>
          <p:nvPr/>
        </p:nvGrpSpPr>
        <p:grpSpPr>
          <a:xfrm>
            <a:off x="6024027" y="1689295"/>
            <a:ext cx="996855" cy="985572"/>
            <a:chOff x="5442114" y="5510986"/>
            <a:chExt cx="704523" cy="529003"/>
          </a:xfrm>
        </p:grpSpPr>
        <p:pic>
          <p:nvPicPr>
            <p:cNvPr id="24" name="Picture 48"/>
            <p:cNvPicPr>
              <a:picLocks noChangeAspect="1"/>
            </p:cNvPicPr>
            <p:nvPr/>
          </p:nvPicPr>
          <p:blipFill>
            <a:blip r:embed="rId3"/>
            <a:stretch>
              <a:fillRect/>
            </a:stretch>
          </p:blipFill>
          <p:spPr>
            <a:xfrm>
              <a:off x="5500581" y="5510986"/>
              <a:ext cx="558806" cy="529003"/>
            </a:xfrm>
            <a:prstGeom prst="rect">
              <a:avLst/>
            </a:prstGeom>
          </p:spPr>
        </p:pic>
        <p:pic>
          <p:nvPicPr>
            <p:cNvPr id="25" name="Picture 49" descr="科技部.png"/>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42114" y="5661358"/>
              <a:ext cx="704523" cy="269413"/>
            </a:xfrm>
            <a:prstGeom prst="rect">
              <a:avLst/>
            </a:prstGeom>
          </p:spPr>
        </p:pic>
      </p:grpSp>
      <p:sp>
        <p:nvSpPr>
          <p:cNvPr id="34" name="文字方塊 14">
            <a:extLst>
              <a:ext uri="{FF2B5EF4-FFF2-40B4-BE49-F238E27FC236}">
                <a16:creationId xmlns:a16="http://schemas.microsoft.com/office/drawing/2014/main" xmlns="" id="{011B16D4-897E-44E4-8FFC-597825DD80A4}"/>
              </a:ext>
            </a:extLst>
          </p:cNvPr>
          <p:cNvSpPr txBox="1"/>
          <p:nvPr/>
        </p:nvSpPr>
        <p:spPr>
          <a:xfrm>
            <a:off x="6088776" y="3528050"/>
            <a:ext cx="2787020" cy="646331"/>
          </a:xfrm>
          <a:prstGeom prst="rect">
            <a:avLst/>
          </a:prstGeom>
          <a:noFill/>
        </p:spPr>
        <p:txBody>
          <a:bodyPr wrap="square" rtlCol="0">
            <a:spAutoFit/>
          </a:bodyPr>
          <a:lstStyle/>
          <a:p>
            <a:r>
              <a:rPr kumimoji="1" lang="en-US" altLang="zh-TW" sz="3600" b="1" dirty="0">
                <a:latin typeface="Arial" charset="0"/>
                <a:ea typeface="Arial" charset="0"/>
                <a:cs typeface="Arial" charset="0"/>
              </a:rPr>
              <a:t>Thank you!!</a:t>
            </a:r>
            <a:endParaRPr kumimoji="1" lang="zh-TW" altLang="en-US" sz="3600" b="1" dirty="0">
              <a:latin typeface="Arial" charset="0"/>
              <a:ea typeface="Arial" charset="0"/>
              <a:cs typeface="Arial" charset="0"/>
            </a:endParaRPr>
          </a:p>
        </p:txBody>
      </p:sp>
      <p:pic>
        <p:nvPicPr>
          <p:cNvPr id="1026" name="Picture 2" descr="National Tsing Hua University - Virtual 2021 Taiwan Education Fair">
            <a:extLst>
              <a:ext uri="{FF2B5EF4-FFF2-40B4-BE49-F238E27FC236}">
                <a16:creationId xmlns:a16="http://schemas.microsoft.com/office/drawing/2014/main" xmlns="" id="{2E3D2D5A-0ECA-CE5A-AFCC-BF3A23AC40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590" y="1461488"/>
            <a:ext cx="1478312" cy="147831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 id="{2E09C5CF-F302-7B39-7446-09751D15459B}"/>
              </a:ext>
            </a:extLst>
          </p:cNvPr>
          <p:cNvGrpSpPr/>
          <p:nvPr/>
        </p:nvGrpSpPr>
        <p:grpSpPr>
          <a:xfrm>
            <a:off x="-124362" y="12024"/>
            <a:ext cx="9425676" cy="728785"/>
            <a:chOff x="-94842" y="13196"/>
            <a:chExt cx="9425676" cy="728785"/>
          </a:xfrm>
        </p:grpSpPr>
        <p:sp>
          <p:nvSpPr>
            <p:cNvPr id="16" name="Rectangle 15">
              <a:extLst>
                <a:ext uri="{FF2B5EF4-FFF2-40B4-BE49-F238E27FC236}">
                  <a16:creationId xmlns:a16="http://schemas.microsoft.com/office/drawing/2014/main" xmlns="" id="{DCCF2599-D0F2-3653-5081-301DC0E47E56}"/>
                </a:ext>
              </a:extLst>
            </p:cNvPr>
            <p:cNvSpPr/>
            <p:nvPr/>
          </p:nvSpPr>
          <p:spPr>
            <a:xfrm>
              <a:off x="17772" y="13196"/>
              <a:ext cx="9144000" cy="728785"/>
            </a:xfrm>
            <a:prstGeom prst="rect">
              <a:avLst/>
            </a:prstGeom>
            <a:solidFill>
              <a:srgbClr val="99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endParaRPr>
            </a:p>
          </p:txBody>
        </p:sp>
        <p:sp>
          <p:nvSpPr>
            <p:cNvPr id="17" name="TextBox 16">
              <a:extLst>
                <a:ext uri="{FF2B5EF4-FFF2-40B4-BE49-F238E27FC236}">
                  <a16:creationId xmlns:a16="http://schemas.microsoft.com/office/drawing/2014/main" xmlns="" id="{D5C08766-D175-DA15-A08B-0317A3012DE6}"/>
                </a:ext>
              </a:extLst>
            </p:cNvPr>
            <p:cNvSpPr txBox="1"/>
            <p:nvPr/>
          </p:nvSpPr>
          <p:spPr>
            <a:xfrm>
              <a:off x="-94842" y="108716"/>
              <a:ext cx="9425676" cy="461665"/>
            </a:xfrm>
            <a:prstGeom prst="rect">
              <a:avLst/>
            </a:prstGeom>
            <a:noFill/>
          </p:spPr>
          <p:txBody>
            <a:bodyPr wrap="square" rtlCol="0">
              <a:spAutoFit/>
            </a:bodyPr>
            <a:lstStyle/>
            <a:p>
              <a:pPr algn="ctr"/>
              <a:r>
                <a:rPr lang="en-US" sz="2400" b="1">
                  <a:solidFill>
                    <a:schemeClr val="bg1"/>
                  </a:solidFill>
                  <a:latin typeface="Arial" panose="020B0604020202020204" pitchFamily="34" charset="0"/>
                  <a:cs typeface="Arial" panose="020B0604020202020204" pitchFamily="34" charset="0"/>
                </a:rPr>
                <a:t>Acknowledgment</a:t>
              </a:r>
              <a:endParaRPr lang="en-US" sz="2400" b="1" u="sng" dirty="0">
                <a:solidFill>
                  <a:schemeClr val="bg1"/>
                </a:solidFill>
                <a:latin typeface="Arial" panose="020B0604020202020204" pitchFamily="34" charset="0"/>
                <a:cs typeface="Arial" panose="020B0604020202020204" pitchFamily="34" charset="0"/>
              </a:endParaRPr>
            </a:p>
          </p:txBody>
        </p:sp>
      </p:grpSp>
      <p:sp>
        <p:nvSpPr>
          <p:cNvPr id="4" name="Slide Number Placeholder 3">
            <a:extLst>
              <a:ext uri="{FF2B5EF4-FFF2-40B4-BE49-F238E27FC236}">
                <a16:creationId xmlns:a16="http://schemas.microsoft.com/office/drawing/2014/main" xmlns="" id="{92AF6C5F-657E-3C7E-60F1-28BEC8BB9600}"/>
              </a:ext>
            </a:extLst>
          </p:cNvPr>
          <p:cNvSpPr>
            <a:spLocks noGrp="1"/>
          </p:cNvSpPr>
          <p:nvPr>
            <p:ph type="sldNum" sz="quarter" idx="12"/>
          </p:nvPr>
        </p:nvSpPr>
        <p:spPr>
          <a:xfrm>
            <a:off x="7086600" y="6480851"/>
            <a:ext cx="2057400" cy="365125"/>
          </a:xfrm>
        </p:spPr>
        <p:txBody>
          <a:bodyPr/>
          <a:lstStyle/>
          <a:p>
            <a:fld id="{9C0647D9-A831-467E-8071-27D95CCE0B42}" type="slidenum">
              <a:rPr lang="zh-TW" altLang="en-US" b="1" smtClean="0"/>
              <a:t>8</a:t>
            </a:fld>
            <a:endParaRPr lang="zh-TW" altLang="en-US" b="1" dirty="0"/>
          </a:p>
        </p:txBody>
      </p:sp>
      <p:pic>
        <p:nvPicPr>
          <p:cNvPr id="3" name="Picture 2">
            <a:extLst>
              <a:ext uri="{FF2B5EF4-FFF2-40B4-BE49-F238E27FC236}">
                <a16:creationId xmlns:a16="http://schemas.microsoft.com/office/drawing/2014/main" xmlns="" id="{AC364CF3-079C-1034-9524-451F94BE26E0}"/>
              </a:ext>
            </a:extLst>
          </p:cNvPr>
          <p:cNvPicPr>
            <a:picLocks noChangeAspect="1"/>
          </p:cNvPicPr>
          <p:nvPr/>
        </p:nvPicPr>
        <p:blipFill>
          <a:blip r:embed="rId6"/>
          <a:stretch>
            <a:fillRect/>
          </a:stretch>
        </p:blipFill>
        <p:spPr>
          <a:xfrm>
            <a:off x="144751" y="743582"/>
            <a:ext cx="5447115" cy="6006874"/>
          </a:xfrm>
          <a:prstGeom prst="rect">
            <a:avLst/>
          </a:prstGeom>
        </p:spPr>
      </p:pic>
    </p:spTree>
    <p:extLst>
      <p:ext uri="{BB962C8B-B14F-4D97-AF65-F5344CB8AC3E}">
        <p14:creationId xmlns:p14="http://schemas.microsoft.com/office/powerpoint/2010/main" val="261521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19610</TotalTime>
  <Words>858</Words>
  <Application>Microsoft Office PowerPoint</Application>
  <PresentationFormat>如螢幕大小 (4:3)</PresentationFormat>
  <Paragraphs>81</Paragraphs>
  <Slides>8</Slides>
  <Notes>8</Notes>
  <HiddenSlides>0</HiddenSlides>
  <MMClips>1</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范景翔 Fan, Ching-Hsiang</dc:creator>
  <cp:lastModifiedBy>user</cp:lastModifiedBy>
  <cp:revision>225</cp:revision>
  <dcterms:created xsi:type="dcterms:W3CDTF">2022-06-16T02:17:34Z</dcterms:created>
  <dcterms:modified xsi:type="dcterms:W3CDTF">2025-10-03T05:08:42Z</dcterms:modified>
</cp:coreProperties>
</file>