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329" r:id="rId3"/>
    <p:sldId id="295" r:id="rId4"/>
    <p:sldId id="332" r:id="rId5"/>
    <p:sldId id="277" r:id="rId6"/>
    <p:sldId id="284" r:id="rId7"/>
    <p:sldId id="286" r:id="rId8"/>
    <p:sldId id="320" r:id="rId9"/>
    <p:sldId id="269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B42"/>
    <a:srgbClr val="5F7BC8"/>
    <a:srgbClr val="80BB90"/>
    <a:srgbClr val="60AF78"/>
    <a:srgbClr val="00CE5F"/>
    <a:srgbClr val="004BFF"/>
    <a:srgbClr val="FF21EB"/>
    <a:srgbClr val="FF00FC"/>
    <a:srgbClr val="FF00E8"/>
    <a:srgbClr val="FF5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7"/>
    <p:restoredTop sz="93837"/>
  </p:normalViewPr>
  <p:slideViewPr>
    <p:cSldViewPr snapToGrid="0">
      <p:cViewPr>
        <p:scale>
          <a:sx n="67" d="100"/>
          <a:sy n="67" d="100"/>
        </p:scale>
        <p:origin x="-2250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5" d="100"/>
        <a:sy n="1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4:23:21.2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24575,'0'46'0,"0"14"0,0 16 0,0 8 0,0 0 0,0-10 0,0-15 0,0-16 0,0-13 0,0-9 0,0-6 0,0-4 0,0-5 0,15-3 0,-7-5 0,16-9 0,-8-7 0,3-1 0,4 0 0,4 3 0,6 4 0,5 3 0,1 4 0,-2 2 0,-7 0 0,-9 1 0,-9 0 0,-5-3 0,-5-6 0,-2 1 0,0-4 0,0 5 0,0-1 0,0 1 0,0-1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3T04:00:20.8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4:23:21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226 649 24575,'41'-8'0,"10"-1"0,18-2 0,0 2 0,7 1 0,1 2 0,3-2 0,12 2 0,5 1 0,-3 2 0,-2 3 0,-8 0 0,-7 0 0,-5-3 0,-4-1 0,0 0 0,-3-1 0,-3 1 0,-9 1 0,-5 2 0,-10-1 0,-7-1 0,-7 1 0,-8-2 0,-7 2 0,-2-1 0,-4-7 0,3 3 0,-1-8 0,2-7 0,2-18 0,0-23 0,-1-17 0,-4-2 0,-3 8 0,-1 17 0,-1 17 0,-2 16 0,-3 11 0,-5 6 0,-5 5 0,-5 2 0,-7 0 0,-10 0 0,-13 0 0,-15 0 0,-14 3 0,-12 4 0,41-2 0,0 1 0,-1 0 0,-2 1 0,0-1 0,-1 1 0,2-1 0,0 0 0,-46 6 0,11-1 0,13 0 0,8 1 0,8-1 0,6 2 0,7-2 0,3 0 0,1-3 0,-2 0 0,-2-2 0,-1-3 0,0-1 0,1 0 0,-1 1 0,5 0 0,5-1 0,7-1 0,9-1 0,8 0 0,4 0 0,48 2 0,24 6 0,-5 1 0,6 2 0,5 3 0,1 0 0,4 3 0,0 0 0,-2-2 0,0-3 0,-2-3 0,-2-3 0,-5-1 0,-1-3 0,-8-1 0,-2-1 0,36 0 0,-17 0 0,-7 0 0,2-4 0,3-9 0,5-7 0,1-7 0,-2 1 0,-8 6 0,-5 7 0,-9 5 0,-4 2 0,-5 2 0,-8-1 0,-2 3 0,-5-1 0,-4 1 0,0 2 0,0 0 0,3 0 0,4 0 0,0 0 0,-2 0 0,-5 0 0,-5 0 0,-8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4T11:34:53.0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transparency" value="50"/>
    </inkml:brush>
  </inkml:definitions>
  <inkml:trace contextRef="#ctx0" brushRef="#br0">0 1269 24575,'0'55'0,"1"-4"0,2-12 0,2-8 0,1 0 0,2 0 0,2 4 0,3 7 0,1 1 0,1-1 0,-2-1 0,-1-1 0,-2-2 0,0-4 0,-2-4 0,0-4 0,-1-5 0,0-4 0,-3-6 0,0-5 0,1 2 0,-1 0 0,4 7 0,1 2 0,2 3 0,1 2 0,-1 0 0,2-2 0,-1-3 0,1-1 0,1-2 0,0-3 0,0-3 0,0-2 0,0-4 0,-1-1 0,1-1 0,1 0 0,1 0 0,0 0 0,-1-1 0,0-3 0,-1-3 0,0-3 0,0-1 0,-1 4 0,-1 0 0,-3 3 0,-1 0 0,1-1 0,4-3 0,4 0 0,2-2 0,1 0 0,1 1 0,0-2 0,2-1 0,3 0 0,1-1 0,-1 2 0,-2 2 0,-3-1 0,-2 1 0,-3-1 0,1 1 0,-1 1 0,0 0 0,-1 1 0,-4 0 0,-3 2 0,-1-4 0,0-1 0,2-4 0,-1 1-984,-2 1 0,-2 5 0,-1-3 0,2-1 0,2-8 0,2 1 104,-1 2 880,-1 6 983,-3 7 0,6-2 0,1 0 0,9-6 0,0-1 0,2 1-97,-2 2-886,-5 2 0,-2 1 0,-1 0 0,3-1 0,3-1 0,0 1 0,-2 0 0,-4 2 0,-2 1 0,2-2 0,6-2 0,5-3 0,5-2 0,1 2 0,-5 1 0,-4 1 0,-8 3 0,-6 1 0,-3-4 0,5 4 0,0-1 0,8 3 0,-5 3 0,-1 0 0,-2 0 0,3 0 0,-4 1 0,9 3 0,-6-1 0,5 5 0,-1-2 0,-2 1 0,-3 0 0,0-1 0,-1 1 0,3 1 0,2 3 0,3 1 0,2 2 0,3 1 0,2-1 0,1 2 0,1 1 0,2 0 0,2 0 0,1-1 0,1 0 0,-1-1 0,1 0 0,-1-1 0,0-1 0,-3-1 0,-4-2 0,-4 0 0,-3-3 0,-1 0 0,-4 0 0,-3-2 0,-3 0 0,7-2 0,-5 0 0,8-1 0,-6 1 0,1 2 0,1-1 0,-1 1 0,-2-1 0,0 0 0,3 3 0,-2-2 0,3 2 0,-5-4 0,2-1 0,0-2 0,7-6 0,0-5 0,7-10 0,5-14 0,4-12 0,6-19 0,-3-11 0,-3-10 0,-4-7 0,-6 1 0,-6 1 0,-4 7 0,-5 6 0,-5 9 0,0 9 0,-2 9 0,0 10 0,0 5 0,0 6 0,0 3 0,0-1 0,0 2 0,0-1 0,0 1 0,0 1 0,0-3 0,0-2 0,0-5 0,0 0 0,0-2 0,0 1 0,0-1 0,0 2 0,0 4 0,0 6 0,0 8 0,0 7 0,0 4 0,-3-5 0,0-2 0,-6-6 0,-1-1 0,-4 0 0,-4-2 0,-3-3 0,-3-3 0,-2-5 0,0 0 0,4 7 0,4 6 0,4 9 0,5 6 0,4 3 0,-5 23 0,0 3 0,-4 22 0,2-1 0,1 1 0,1 3 0,0 1 0,1-1 0,2-1 0,1-6 0,0-5 0,1-3 0,-1-3 0,-2-1 0,1-5 0,0-5 0,2-6 0,1-5 0,-1-2 0,-6 2 0,-2 1 0,-7 8 0,4-1 0,2-2 0,5-2 0,2-5 0,0-2 0,-3 2 0,-6 4 0,-5 6 0,-2 2 0,3-1 0,5-3 0,4-5 0,3-3 0,0-2 0,-2 0 0,1 0 0,1-2 0,-1 1 0,-3 1 0,-4 2 0,-3 1 0,0-2 0,5-2 0,4-2 0,3-2 0,-4 0 0,2-1 0,-7-2 0,1-5 0,-1-5 0,-2-3 0,1-1 0,-1 1 0,-3 2 0,-2 1 0,-3 1 0,0 3 0,-1 4 0,-1 1 0,1 3 0,-1 1 0,5 0 0,5 0 0,6 0 0,4 0 0,-2 0 0,1 0 0,-7 3 0,0 2 0,-2 2 0,-1 0 0,0-4 0,-1-1 0,2-2 0,2-4 0,3-6 0,2-6 0,3-6 0,4 0 0,1 0 0,1 0 0,-3 0 0,-1 0 0,-3 2 0,-2 2 0,-2 2 0,0 3 0,0 4 0,0 2 0,4 3 0,4-2 0,15 34 0,-7 1 0,5 33 0,-20-5 0,-7-2 0,-6-6 0,1-8 0,6-12 0,6-8 0,6-8 0,3-3 0,2-3 0,2 3 0,4 0 0,8 6 0,8 0 0,6 1 0,3 0 0,-1 0 0,-3-3 0,-5-3 0,-4-2 0,-3-2 0,0 0 0,0 2 0,0 1 0,0 3 0,0 5 0,-1 4 0,-2 6 0,-2 4 0,-4 3 0,-2 3 0,-3 1 0,0-3 0,0-6 0,0-7 0,0-8 0,0-5 0,0-2 0,0 1 0,-4 8 0,-11 11 0,-11 9 0,-7 4 0,-1-3 0,2-8 0,1-6 0,-4-4 0,-3-2 0,-4-5 0,-1-6 0,1-3 0,-2-4 0,1 0 0,-1 0 0,2 0 0,3-2 0,1-1 0,0-3 0,0-1 0,-2 1 0,0 2 0,2 2 0,3 1 0,2 1 0,2 0 0,-2 0 0,1 0 0,3 0 0,6 0 0,9-1 0,6-1 0,4-10 0,1 1 0,0-9 0,0 1 0,0-2 0,-1 3 0,-1-1 0,-1 3 0,-1 0 0,0 2 0,-1 6 0,2 3 0,-1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4T11:35:50.29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transparency" value="50"/>
    </inkml:brush>
  </inkml:definitions>
  <inkml:trace contextRef="#ctx0" brushRef="#br0">0 0 24575,'53'69'0,"-14"-19"0,-31-31 0,-4-13 0,-2-1 0,3 6 0,-2-3 0,3 4 0,-3-5 0,2-1 0,4 0 0,-4-1 0,5 0 0,-5 4 0,0-4 0,3 5 0,-6-3 0,2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5:26:45.3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24575,'5'43'0,"0"0"0,-1-11 0,1 2 0,0-2 0,-3-2 0,1 3 0,-1 1 0,-2 2 0,1-4 0,-1-6 0,0-4 0,0-5 0,0-1 0,0-3 0,-1-1 0,1-1 0,0 1 0,-2 0 0,1 3 0,0-1 0,0 0 0,0 1 0,0 0 0,1-2 0,0-1 0,0 3 0,0 0 0,1 1 0,-1 0 0,2 1 0,-1 0 0,1 0 0,-1 1 0,1-1 0,1 0 0,0-1 0,0-2 0,0-3 0,1-2 0,0 1 0,2-3 0,1 0 0,4-19 0,-5 5 0,2-18 0,-8 10 0,1 1 0,-1 8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5:26:45.3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 24575,'-27'1'0,"1"-1"0,18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5:26:45.3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3 24575,'-37'0'0,"3"-1"0,7 1 0,8-1 0,5 1 0,6 0 0,1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3T04:00:18.9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0 24575,'-4'25'0,"1"-4"0,3-10 0,1-3 0,-1 0 0,0 1 0,0 0 0,0 1 0,0-1 0,0 0 0,-2 3 0,1-1 0,-1 4 0,0-1 0,0 2 0,-1 0 0,1 0 0,-1 0 0,-1 0 0,1 1 0,0-1 0,0 2 0,0-3 0,1 0 0,0-2 0,1-2 0,-2-1 0,1-1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3T04:00:19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7D68-D0BF-394B-9D52-78995724E194}" type="datetimeFigureOut">
              <a:rPr lang="x-none" smtClean="0"/>
              <a:t>2025/10/4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792AA-0323-914C-8DBF-B043866E70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220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24a1575d19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24a1575d19a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792AA-0323-914C-8DBF-B043866E7065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574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792AA-0323-914C-8DBF-B043866E7065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37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F0BF89-A2C0-9E99-95B5-A3C057804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CA38097-2322-D8B6-328E-003CC6219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27E4A35-BA26-A9FA-E9FA-FF00F5C1D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47A97D-B19D-3BAB-514B-16B6EC00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792AA-0323-914C-8DBF-B043866E7065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738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792AA-0323-914C-8DBF-B043866E7065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029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792AA-0323-914C-8DBF-B043866E7065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844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792AA-0323-914C-8DBF-B043866E7065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630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792AA-0323-914C-8DBF-B043866E7065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40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I would like to express my heartfelt gratitude to my colleagues, whose unwavering support has made this journey possible.</a:t>
            </a:r>
          </a:p>
          <a:p>
            <a:endParaRPr lang="en-US" dirty="0"/>
          </a:p>
          <a:p>
            <a:r>
              <a:rPr lang="en-US" dirty="0"/>
              <a:t>Working alongside such dedicated and inspiring individuals has truly been a privilege. </a:t>
            </a:r>
          </a:p>
          <a:p>
            <a:endParaRPr lang="en-US" dirty="0"/>
          </a:p>
          <a:p>
            <a:r>
              <a:rPr lang="en-US" dirty="0"/>
              <a:t>Thank you for your patience, insights, encouragement, and for always being there when I needed advice or a fresh perspective. I couldn’t have come this far without each of you.</a:t>
            </a:r>
          </a:p>
          <a:p>
            <a:endParaRPr lang="en-US" dirty="0"/>
          </a:p>
          <a:p>
            <a:r>
              <a:rPr lang="en-US" dirty="0"/>
              <a:t>I would like to give special thanks to Ho-Chiang for mentoring me when I first joined the lab, and to YP and Mien for your strong support in both my experiments and daily life from day one until now. A heartfelt thank you to Hung-Chi for collaborating with me over the past six months; your input has truly helped me think more deeply and learn so much.</a:t>
            </a:r>
          </a:p>
          <a:p>
            <a:endParaRPr lang="en-US" dirty="0"/>
          </a:p>
          <a:p>
            <a:r>
              <a:rPr lang="en-US" dirty="0"/>
              <a:t>I also want to extend my gratitude to the core facilities at IMB for facilitating the progress of my experiments.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792AA-0323-914C-8DBF-B043866E7065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092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633" y="67"/>
            <a:ext cx="12192000" cy="6858000"/>
          </a:xfrm>
          <a:prstGeom prst="frame">
            <a:avLst>
              <a:gd name="adj1" fmla="val 2392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181600" y="4109336"/>
            <a:ext cx="11828800" cy="2580600"/>
            <a:chOff x="136200" y="3082002"/>
            <a:chExt cx="8871600" cy="1935450"/>
          </a:xfrm>
        </p:grpSpPr>
        <p:sp>
          <p:nvSpPr>
            <p:cNvPr id="17" name="Google Shape;17;p2"/>
            <p:cNvSpPr/>
            <p:nvPr/>
          </p:nvSpPr>
          <p:spPr>
            <a:xfrm rot="10800000" flipH="1">
              <a:off x="8354275" y="4373052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 rot="10800000" flipH="1">
              <a:off x="8451550" y="3098727"/>
              <a:ext cx="278900" cy="323725"/>
            </a:xfrm>
            <a:custGeom>
              <a:avLst/>
              <a:gdLst/>
              <a:ahLst/>
              <a:cxnLst/>
              <a:rect l="l" t="t" r="r" b="b"/>
              <a:pathLst>
                <a:path w="11156" h="12949" extrusionOk="0">
                  <a:moveTo>
                    <a:pt x="7447" y="12949"/>
                  </a:moveTo>
                  <a:lnTo>
                    <a:pt x="7265" y="12797"/>
                  </a:lnTo>
                  <a:lnTo>
                    <a:pt x="10912" y="6505"/>
                  </a:lnTo>
                  <a:lnTo>
                    <a:pt x="7295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7417" y="0"/>
                  </a:lnTo>
                  <a:lnTo>
                    <a:pt x="11155" y="6505"/>
                  </a:lnTo>
                  <a:lnTo>
                    <a:pt x="11125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10800000" flipH="1">
              <a:off x="8631625" y="325752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47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8355800" y="3417102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11247" y="12979"/>
                  </a:moveTo>
                  <a:lnTo>
                    <a:pt x="3709" y="1297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16" y="6505"/>
                  </a:lnTo>
                  <a:lnTo>
                    <a:pt x="14985" y="6566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13"/>
                  </a:lnTo>
                  <a:lnTo>
                    <a:pt x="3860" y="21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10800000" flipH="1">
              <a:off x="8631625" y="357592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505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183"/>
                  </a:lnTo>
                  <a:lnTo>
                    <a:pt x="3892" y="18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10800000" flipH="1">
              <a:off x="8354275" y="3734752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10"/>
                  </a:moveTo>
                  <a:lnTo>
                    <a:pt x="3770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7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10800000" flipH="1">
              <a:off x="8631625" y="4532627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 rot="10800000" flipH="1">
              <a:off x="8354275" y="4692202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56" y="12766"/>
                  </a:lnTo>
                  <a:lnTo>
                    <a:pt x="14742" y="6505"/>
                  </a:lnTo>
                  <a:lnTo>
                    <a:pt x="11156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0800000" flipH="1">
              <a:off x="7802600" y="4692202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09"/>
                  </a:moveTo>
                  <a:lnTo>
                    <a:pt x="3769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10800000" flipH="1">
              <a:off x="7526750" y="4532627"/>
              <a:ext cx="374650" cy="325250"/>
            </a:xfrm>
            <a:custGeom>
              <a:avLst/>
              <a:gdLst/>
              <a:ahLst/>
              <a:cxnLst/>
              <a:rect l="l" t="t" r="r" b="b"/>
              <a:pathLst>
                <a:path w="14986" h="13010" extrusionOk="0">
                  <a:moveTo>
                    <a:pt x="11186" y="13009"/>
                  </a:moveTo>
                  <a:lnTo>
                    <a:pt x="3739" y="13009"/>
                  </a:lnTo>
                  <a:lnTo>
                    <a:pt x="3739" y="12949"/>
                  </a:lnTo>
                  <a:lnTo>
                    <a:pt x="1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4986" y="6474"/>
                  </a:lnTo>
                  <a:lnTo>
                    <a:pt x="14773" y="6566"/>
                  </a:lnTo>
                  <a:lnTo>
                    <a:pt x="11125" y="274"/>
                  </a:lnTo>
                  <a:lnTo>
                    <a:pt x="3891" y="274"/>
                  </a:lnTo>
                  <a:lnTo>
                    <a:pt x="274" y="6505"/>
                  </a:lnTo>
                  <a:lnTo>
                    <a:pt x="3891" y="12766"/>
                  </a:lnTo>
                  <a:lnTo>
                    <a:pt x="11186" y="127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10800000" flipH="1">
              <a:off x="6973550" y="4532627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09"/>
                  </a:moveTo>
                  <a:lnTo>
                    <a:pt x="3770" y="13009"/>
                  </a:lnTo>
                  <a:lnTo>
                    <a:pt x="370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5046" y="6505"/>
                  </a:lnTo>
                  <a:close/>
                  <a:moveTo>
                    <a:pt x="3952" y="12766"/>
                  </a:moveTo>
                  <a:lnTo>
                    <a:pt x="11156" y="12766"/>
                  </a:lnTo>
                  <a:lnTo>
                    <a:pt x="14773" y="6505"/>
                  </a:lnTo>
                  <a:lnTo>
                    <a:pt x="11156" y="243"/>
                  </a:lnTo>
                  <a:lnTo>
                    <a:pt x="3952" y="243"/>
                  </a:lnTo>
                  <a:lnTo>
                    <a:pt x="33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10800000" flipH="1">
              <a:off x="7250150" y="4692202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77" y="13009"/>
                  </a:moveTo>
                  <a:lnTo>
                    <a:pt x="3739" y="13009"/>
                  </a:lnTo>
                  <a:lnTo>
                    <a:pt x="3709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5016" y="6505"/>
                  </a:lnTo>
                  <a:close/>
                  <a:moveTo>
                    <a:pt x="389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10800000" flipH="1">
              <a:off x="6697700" y="4692202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922" y="12766"/>
                  </a:moveTo>
                  <a:lnTo>
                    <a:pt x="11126" y="12766"/>
                  </a:lnTo>
                  <a:lnTo>
                    <a:pt x="14743" y="6505"/>
                  </a:lnTo>
                  <a:lnTo>
                    <a:pt x="11126" y="213"/>
                  </a:lnTo>
                  <a:lnTo>
                    <a:pt x="3922" y="213"/>
                  </a:lnTo>
                  <a:lnTo>
                    <a:pt x="30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10800000" flipH="1">
              <a:off x="7787400" y="4516677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0" y="1186"/>
                    <a:pt x="0" y="761"/>
                  </a:cubicBezTo>
                  <a:cubicBezTo>
                    <a:pt x="0" y="335"/>
                    <a:pt x="335" y="1"/>
                    <a:pt x="760" y="1"/>
                  </a:cubicBezTo>
                  <a:cubicBezTo>
                    <a:pt x="1186" y="3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10800000" flipH="1">
              <a:off x="8431775" y="3400402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1" y="760"/>
                  </a:moveTo>
                  <a:cubicBezTo>
                    <a:pt x="1521" y="1155"/>
                    <a:pt x="115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4"/>
                    <a:pt x="335" y="0"/>
                    <a:pt x="761" y="0"/>
                  </a:cubicBezTo>
                  <a:cubicBezTo>
                    <a:pt x="1156" y="0"/>
                    <a:pt x="1521" y="334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 rot="10800000" flipH="1">
              <a:off x="8615675" y="3082002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66"/>
                    <a:pt x="335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88650" y="453412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183"/>
                  </a:moveTo>
                  <a:lnTo>
                    <a:pt x="14742" y="6445"/>
                  </a:lnTo>
                  <a:lnTo>
                    <a:pt x="11125" y="12737"/>
                  </a:lnTo>
                  <a:lnTo>
                    <a:pt x="3891" y="12737"/>
                  </a:lnTo>
                  <a:lnTo>
                    <a:pt x="274" y="6445"/>
                  </a:lnTo>
                  <a:lnTo>
                    <a:pt x="3891" y="183"/>
                  </a:lnTo>
                  <a:close/>
                  <a:moveTo>
                    <a:pt x="373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09" y="12919"/>
                  </a:lnTo>
                  <a:lnTo>
                    <a:pt x="3739" y="12980"/>
                  </a:lnTo>
                  <a:lnTo>
                    <a:pt x="11277" y="12980"/>
                  </a:lnTo>
                  <a:lnTo>
                    <a:pt x="14986" y="6566"/>
                  </a:lnTo>
                  <a:lnTo>
                    <a:pt x="15046" y="6505"/>
                  </a:lnTo>
                  <a:lnTo>
                    <a:pt x="11308" y="62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2050" y="4692952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475"/>
                  </a:lnTo>
                  <a:lnTo>
                    <a:pt x="11125" y="12767"/>
                  </a:lnTo>
                  <a:lnTo>
                    <a:pt x="3921" y="12767"/>
                  </a:lnTo>
                  <a:lnTo>
                    <a:pt x="304" y="6475"/>
                  </a:lnTo>
                  <a:lnTo>
                    <a:pt x="3921" y="213"/>
                  </a:lnTo>
                  <a:close/>
                  <a:moveTo>
                    <a:pt x="3769" y="0"/>
                  </a:moveTo>
                  <a:lnTo>
                    <a:pt x="31" y="6414"/>
                  </a:lnTo>
                  <a:lnTo>
                    <a:pt x="0" y="6475"/>
                  </a:lnTo>
                  <a:lnTo>
                    <a:pt x="3709" y="12919"/>
                  </a:lnTo>
                  <a:lnTo>
                    <a:pt x="3769" y="12979"/>
                  </a:lnTo>
                  <a:lnTo>
                    <a:pt x="11277" y="12979"/>
                  </a:lnTo>
                  <a:lnTo>
                    <a:pt x="15016" y="6566"/>
                  </a:lnTo>
                  <a:lnTo>
                    <a:pt x="15046" y="6475"/>
                  </a:lnTo>
                  <a:lnTo>
                    <a:pt x="11308" y="6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6200" y="389582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095" y="213"/>
                  </a:moveTo>
                  <a:lnTo>
                    <a:pt x="14712" y="6505"/>
                  </a:lnTo>
                  <a:lnTo>
                    <a:pt x="11095" y="12767"/>
                  </a:lnTo>
                  <a:lnTo>
                    <a:pt x="3891" y="12767"/>
                  </a:lnTo>
                  <a:lnTo>
                    <a:pt x="274" y="6505"/>
                  </a:lnTo>
                  <a:lnTo>
                    <a:pt x="3891" y="213"/>
                  </a:lnTo>
                  <a:close/>
                  <a:moveTo>
                    <a:pt x="3770" y="1"/>
                  </a:moveTo>
                  <a:lnTo>
                    <a:pt x="62" y="6414"/>
                  </a:lnTo>
                  <a:lnTo>
                    <a:pt x="1" y="6505"/>
                  </a:lnTo>
                  <a:lnTo>
                    <a:pt x="3739" y="12919"/>
                  </a:lnTo>
                  <a:lnTo>
                    <a:pt x="3770" y="12979"/>
                  </a:lnTo>
                  <a:lnTo>
                    <a:pt x="11247" y="12979"/>
                  </a:lnTo>
                  <a:lnTo>
                    <a:pt x="15016" y="6566"/>
                  </a:lnTo>
                  <a:lnTo>
                    <a:pt x="15047" y="6505"/>
                  </a:lnTo>
                  <a:lnTo>
                    <a:pt x="11338" y="6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2800" y="3418627"/>
              <a:ext cx="279675" cy="322975"/>
            </a:xfrm>
            <a:custGeom>
              <a:avLst/>
              <a:gdLst/>
              <a:ahLst/>
              <a:cxnLst/>
              <a:rect l="l" t="t" r="r" b="b"/>
              <a:pathLst>
                <a:path w="11187" h="12919" extrusionOk="0">
                  <a:moveTo>
                    <a:pt x="3739" y="0"/>
                  </a:moveTo>
                  <a:lnTo>
                    <a:pt x="31" y="6383"/>
                  </a:lnTo>
                  <a:lnTo>
                    <a:pt x="1" y="6444"/>
                  </a:lnTo>
                  <a:lnTo>
                    <a:pt x="3739" y="12888"/>
                  </a:lnTo>
                  <a:lnTo>
                    <a:pt x="3770" y="12918"/>
                  </a:lnTo>
                  <a:lnTo>
                    <a:pt x="11186" y="12918"/>
                  </a:lnTo>
                  <a:lnTo>
                    <a:pt x="11186" y="12705"/>
                  </a:lnTo>
                  <a:lnTo>
                    <a:pt x="3891" y="12705"/>
                  </a:lnTo>
                  <a:lnTo>
                    <a:pt x="274" y="6444"/>
                  </a:lnTo>
                  <a:lnTo>
                    <a:pt x="3922" y="122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64500" y="4692952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307" y="12979"/>
                  </a:moveTo>
                  <a:lnTo>
                    <a:pt x="3769" y="12979"/>
                  </a:lnTo>
                  <a:lnTo>
                    <a:pt x="373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55" y="12767"/>
                  </a:lnTo>
                  <a:lnTo>
                    <a:pt x="14742" y="6475"/>
                  </a:lnTo>
                  <a:lnTo>
                    <a:pt x="11155" y="213"/>
                  </a:lnTo>
                  <a:lnTo>
                    <a:pt x="392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6200" y="357667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61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1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050" y="4374552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6200" y="453412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80"/>
                  </a:moveTo>
                  <a:lnTo>
                    <a:pt x="3770" y="12980"/>
                  </a:lnTo>
                  <a:lnTo>
                    <a:pt x="3739" y="12919"/>
                  </a:lnTo>
                  <a:lnTo>
                    <a:pt x="1" y="6505"/>
                  </a:lnTo>
                  <a:lnTo>
                    <a:pt x="62" y="6414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2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1" y="12737"/>
                  </a:moveTo>
                  <a:lnTo>
                    <a:pt x="11095" y="12737"/>
                  </a:lnTo>
                  <a:lnTo>
                    <a:pt x="14712" y="6445"/>
                  </a:lnTo>
                  <a:lnTo>
                    <a:pt x="11095" y="183"/>
                  </a:lnTo>
                  <a:lnTo>
                    <a:pt x="3891" y="183"/>
                  </a:lnTo>
                  <a:lnTo>
                    <a:pt x="27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2145800" y="1316216"/>
            <a:ext cx="7900400" cy="333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2742000" y="4737133"/>
            <a:ext cx="6708000" cy="497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84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Right2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2"/>
          <p:cNvGrpSpPr/>
          <p:nvPr/>
        </p:nvGrpSpPr>
        <p:grpSpPr>
          <a:xfrm>
            <a:off x="10412418" y="3770834"/>
            <a:ext cx="1606933" cy="2367833"/>
            <a:chOff x="6400850" y="1652300"/>
            <a:chExt cx="1205200" cy="1775875"/>
          </a:xfrm>
        </p:grpSpPr>
        <p:sp>
          <p:nvSpPr>
            <p:cNvPr id="595" name="Google Shape;595;p22"/>
            <p:cNvSpPr/>
            <p:nvPr/>
          </p:nvSpPr>
          <p:spPr>
            <a:xfrm>
              <a:off x="6952525" y="18118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6496600" y="2768575"/>
              <a:ext cx="280425" cy="323725"/>
            </a:xfrm>
            <a:custGeom>
              <a:avLst/>
              <a:gdLst/>
              <a:ahLst/>
              <a:cxnLst/>
              <a:rect l="l" t="t" r="r" b="b"/>
              <a:pathLst>
                <a:path w="11217" h="12949" extrusionOk="0">
                  <a:moveTo>
                    <a:pt x="0" y="0"/>
                  </a:moveTo>
                  <a:lnTo>
                    <a:pt x="0" y="274"/>
                  </a:lnTo>
                  <a:lnTo>
                    <a:pt x="7295" y="274"/>
                  </a:lnTo>
                  <a:lnTo>
                    <a:pt x="10912" y="6505"/>
                  </a:lnTo>
                  <a:lnTo>
                    <a:pt x="7265" y="12827"/>
                  </a:lnTo>
                  <a:lnTo>
                    <a:pt x="7508" y="12949"/>
                  </a:lnTo>
                  <a:lnTo>
                    <a:pt x="11186" y="6566"/>
                  </a:lnTo>
                  <a:lnTo>
                    <a:pt x="11216" y="6505"/>
                  </a:lnTo>
                  <a:lnTo>
                    <a:pt x="7508" y="6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7049800" y="3087725"/>
              <a:ext cx="278900" cy="323725"/>
            </a:xfrm>
            <a:custGeom>
              <a:avLst/>
              <a:gdLst/>
              <a:ahLst/>
              <a:cxnLst/>
              <a:rect l="l" t="t" r="r" b="b"/>
              <a:pathLst>
                <a:path w="11156" h="12949" extrusionOk="0">
                  <a:moveTo>
                    <a:pt x="7447" y="12949"/>
                  </a:moveTo>
                  <a:lnTo>
                    <a:pt x="7265" y="12797"/>
                  </a:lnTo>
                  <a:lnTo>
                    <a:pt x="10912" y="6505"/>
                  </a:lnTo>
                  <a:lnTo>
                    <a:pt x="7295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7417" y="0"/>
                  </a:lnTo>
                  <a:lnTo>
                    <a:pt x="11155" y="6505"/>
                  </a:lnTo>
                  <a:lnTo>
                    <a:pt x="11125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7229875" y="29281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47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6400850" y="2450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6954050" y="2768575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11247" y="12979"/>
                  </a:moveTo>
                  <a:lnTo>
                    <a:pt x="3709" y="1297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16" y="6505"/>
                  </a:lnTo>
                  <a:lnTo>
                    <a:pt x="14985" y="6566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13"/>
                  </a:lnTo>
                  <a:lnTo>
                    <a:pt x="3860" y="21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6677450" y="2290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7229875" y="26097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505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183"/>
                  </a:lnTo>
                  <a:lnTo>
                    <a:pt x="3892" y="18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6952525" y="2450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10"/>
                  </a:moveTo>
                  <a:lnTo>
                    <a:pt x="3770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7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7229875" y="16523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6678200" y="1814150"/>
              <a:ext cx="374650" cy="482550"/>
            </a:xfrm>
            <a:custGeom>
              <a:avLst/>
              <a:gdLst/>
              <a:ahLst/>
              <a:cxnLst/>
              <a:rect l="l" t="t" r="r" b="b"/>
              <a:pathLst>
                <a:path w="14986" h="19302" extrusionOk="0">
                  <a:moveTo>
                    <a:pt x="11247" y="19302"/>
                  </a:moveTo>
                  <a:lnTo>
                    <a:pt x="3739" y="19302"/>
                  </a:lnTo>
                  <a:lnTo>
                    <a:pt x="3678" y="19210"/>
                  </a:lnTo>
                  <a:lnTo>
                    <a:pt x="1" y="12858"/>
                  </a:lnTo>
                  <a:lnTo>
                    <a:pt x="244" y="12706"/>
                  </a:lnTo>
                  <a:lnTo>
                    <a:pt x="3891" y="19058"/>
                  </a:lnTo>
                  <a:lnTo>
                    <a:pt x="11095" y="19058"/>
                  </a:lnTo>
                  <a:lnTo>
                    <a:pt x="14712" y="12797"/>
                  </a:lnTo>
                  <a:lnTo>
                    <a:pt x="11095" y="6535"/>
                  </a:lnTo>
                  <a:lnTo>
                    <a:pt x="3739" y="6535"/>
                  </a:lnTo>
                  <a:lnTo>
                    <a:pt x="3678" y="6475"/>
                  </a:lnTo>
                  <a:lnTo>
                    <a:pt x="1" y="92"/>
                  </a:lnTo>
                  <a:lnTo>
                    <a:pt x="244" y="0"/>
                  </a:lnTo>
                  <a:lnTo>
                    <a:pt x="3891" y="6292"/>
                  </a:lnTo>
                  <a:lnTo>
                    <a:pt x="11247" y="6292"/>
                  </a:lnTo>
                  <a:lnTo>
                    <a:pt x="11247" y="6353"/>
                  </a:lnTo>
                  <a:lnTo>
                    <a:pt x="14986" y="127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6662250" y="2115075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0" y="760"/>
                  </a:moveTo>
                  <a:cubicBezTo>
                    <a:pt x="1520" y="1185"/>
                    <a:pt x="1186" y="1520"/>
                    <a:pt x="760" y="1520"/>
                  </a:cubicBezTo>
                  <a:cubicBezTo>
                    <a:pt x="335" y="1520"/>
                    <a:pt x="0" y="1185"/>
                    <a:pt x="0" y="760"/>
                  </a:cubicBezTo>
                  <a:cubicBezTo>
                    <a:pt x="0" y="334"/>
                    <a:pt x="335" y="0"/>
                    <a:pt x="760" y="0"/>
                  </a:cubicBezTo>
                  <a:cubicBezTo>
                    <a:pt x="1186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662250" y="275337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5" y="1520"/>
                    <a:pt x="0" y="1186"/>
                    <a:pt x="0" y="760"/>
                  </a:cubicBezTo>
                  <a:cubicBezTo>
                    <a:pt x="0" y="335"/>
                    <a:pt x="33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7030025" y="3071775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1" y="760"/>
                  </a:moveTo>
                  <a:cubicBezTo>
                    <a:pt x="1521" y="1155"/>
                    <a:pt x="115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4"/>
                    <a:pt x="335" y="0"/>
                    <a:pt x="761" y="0"/>
                  </a:cubicBezTo>
                  <a:cubicBezTo>
                    <a:pt x="1156" y="0"/>
                    <a:pt x="1521" y="334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7213925" y="33901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66"/>
                    <a:pt x="335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1129D8FB-8DF0-7AD3-FE88-88DB618A0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80BB33D3-00F0-F404-FF84-3700336FA5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4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Right+corner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23"/>
          <p:cNvGrpSpPr/>
          <p:nvPr/>
        </p:nvGrpSpPr>
        <p:grpSpPr>
          <a:xfrm>
            <a:off x="192167" y="3914429"/>
            <a:ext cx="2710300" cy="2770067"/>
            <a:chOff x="144125" y="2935822"/>
            <a:chExt cx="2032725" cy="2077550"/>
          </a:xfrm>
        </p:grpSpPr>
        <p:sp>
          <p:nvSpPr>
            <p:cNvPr id="618" name="Google Shape;618;p23"/>
            <p:cNvSpPr/>
            <p:nvPr/>
          </p:nvSpPr>
          <p:spPr>
            <a:xfrm>
              <a:off x="144125" y="421014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475"/>
                  </a:lnTo>
                  <a:lnTo>
                    <a:pt x="11125" y="12767"/>
                  </a:lnTo>
                  <a:lnTo>
                    <a:pt x="3922" y="12767"/>
                  </a:lnTo>
                  <a:lnTo>
                    <a:pt x="304" y="6475"/>
                  </a:lnTo>
                  <a:lnTo>
                    <a:pt x="3922" y="213"/>
                  </a:lnTo>
                  <a:close/>
                  <a:moveTo>
                    <a:pt x="3770" y="1"/>
                  </a:moveTo>
                  <a:lnTo>
                    <a:pt x="31" y="6414"/>
                  </a:lnTo>
                  <a:lnTo>
                    <a:pt x="0" y="6475"/>
                  </a:lnTo>
                  <a:lnTo>
                    <a:pt x="3709" y="12919"/>
                  </a:lnTo>
                  <a:lnTo>
                    <a:pt x="3770" y="12980"/>
                  </a:lnTo>
                  <a:lnTo>
                    <a:pt x="11277" y="12980"/>
                  </a:lnTo>
                  <a:lnTo>
                    <a:pt x="15016" y="6566"/>
                  </a:lnTo>
                  <a:lnTo>
                    <a:pt x="15046" y="6475"/>
                  </a:lnTo>
                  <a:lnTo>
                    <a:pt x="11338" y="61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144125" y="325344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505"/>
                  </a:lnTo>
                  <a:lnTo>
                    <a:pt x="11125" y="12767"/>
                  </a:lnTo>
                  <a:lnTo>
                    <a:pt x="3922" y="12767"/>
                  </a:lnTo>
                  <a:lnTo>
                    <a:pt x="304" y="6505"/>
                  </a:lnTo>
                  <a:lnTo>
                    <a:pt x="3922" y="213"/>
                  </a:lnTo>
                  <a:close/>
                  <a:moveTo>
                    <a:pt x="3770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09" y="12919"/>
                  </a:lnTo>
                  <a:lnTo>
                    <a:pt x="3770" y="12979"/>
                  </a:lnTo>
                  <a:lnTo>
                    <a:pt x="11277" y="12979"/>
                  </a:lnTo>
                  <a:lnTo>
                    <a:pt x="15016" y="6566"/>
                  </a:lnTo>
                  <a:lnTo>
                    <a:pt x="15046" y="6505"/>
                  </a:lnTo>
                  <a:lnTo>
                    <a:pt x="11338" y="61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419200" y="4369722"/>
              <a:ext cx="376925" cy="324500"/>
            </a:xfrm>
            <a:custGeom>
              <a:avLst/>
              <a:gdLst/>
              <a:ahLst/>
              <a:cxnLst/>
              <a:rect l="l" t="t" r="r" b="b"/>
              <a:pathLst>
                <a:path w="15077" h="12980" extrusionOk="0">
                  <a:moveTo>
                    <a:pt x="11186" y="213"/>
                  </a:moveTo>
                  <a:lnTo>
                    <a:pt x="14803" y="6475"/>
                  </a:lnTo>
                  <a:lnTo>
                    <a:pt x="11186" y="12767"/>
                  </a:lnTo>
                  <a:lnTo>
                    <a:pt x="3983" y="12767"/>
                  </a:lnTo>
                  <a:lnTo>
                    <a:pt x="365" y="6475"/>
                  </a:lnTo>
                  <a:lnTo>
                    <a:pt x="3983" y="213"/>
                  </a:lnTo>
                  <a:close/>
                  <a:moveTo>
                    <a:pt x="3770" y="1"/>
                  </a:moveTo>
                  <a:lnTo>
                    <a:pt x="61" y="6414"/>
                  </a:lnTo>
                  <a:lnTo>
                    <a:pt x="1" y="6475"/>
                  </a:lnTo>
                  <a:lnTo>
                    <a:pt x="3739" y="12919"/>
                  </a:lnTo>
                  <a:lnTo>
                    <a:pt x="3770" y="12980"/>
                  </a:lnTo>
                  <a:lnTo>
                    <a:pt x="11308" y="12980"/>
                  </a:lnTo>
                  <a:lnTo>
                    <a:pt x="15016" y="6566"/>
                  </a:lnTo>
                  <a:lnTo>
                    <a:pt x="15077" y="6475"/>
                  </a:lnTo>
                  <a:lnTo>
                    <a:pt x="11338" y="6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419200" y="4050572"/>
              <a:ext cx="376925" cy="324500"/>
            </a:xfrm>
            <a:custGeom>
              <a:avLst/>
              <a:gdLst/>
              <a:ahLst/>
              <a:cxnLst/>
              <a:rect l="l" t="t" r="r" b="b"/>
              <a:pathLst>
                <a:path w="15077" h="12980" extrusionOk="0">
                  <a:moveTo>
                    <a:pt x="11186" y="213"/>
                  </a:moveTo>
                  <a:lnTo>
                    <a:pt x="14803" y="6475"/>
                  </a:lnTo>
                  <a:lnTo>
                    <a:pt x="11186" y="12767"/>
                  </a:lnTo>
                  <a:lnTo>
                    <a:pt x="3983" y="12767"/>
                  </a:lnTo>
                  <a:lnTo>
                    <a:pt x="365" y="6475"/>
                  </a:lnTo>
                  <a:lnTo>
                    <a:pt x="3983" y="213"/>
                  </a:lnTo>
                  <a:close/>
                  <a:moveTo>
                    <a:pt x="3770" y="1"/>
                  </a:moveTo>
                  <a:lnTo>
                    <a:pt x="61" y="6414"/>
                  </a:lnTo>
                  <a:lnTo>
                    <a:pt x="1" y="6475"/>
                  </a:lnTo>
                  <a:lnTo>
                    <a:pt x="3739" y="12919"/>
                  </a:lnTo>
                  <a:lnTo>
                    <a:pt x="3770" y="12979"/>
                  </a:lnTo>
                  <a:lnTo>
                    <a:pt x="11308" y="12979"/>
                  </a:lnTo>
                  <a:lnTo>
                    <a:pt x="15016" y="6566"/>
                  </a:lnTo>
                  <a:lnTo>
                    <a:pt x="15077" y="6475"/>
                  </a:lnTo>
                  <a:lnTo>
                    <a:pt x="11338" y="6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144125" y="2935822"/>
              <a:ext cx="280425" cy="322975"/>
            </a:xfrm>
            <a:custGeom>
              <a:avLst/>
              <a:gdLst/>
              <a:ahLst/>
              <a:cxnLst/>
              <a:rect l="l" t="t" r="r" b="b"/>
              <a:pathLst>
                <a:path w="11217" h="12919" extrusionOk="0">
                  <a:moveTo>
                    <a:pt x="3739" y="0"/>
                  </a:moveTo>
                  <a:lnTo>
                    <a:pt x="31" y="6353"/>
                  </a:lnTo>
                  <a:lnTo>
                    <a:pt x="0" y="6414"/>
                  </a:lnTo>
                  <a:lnTo>
                    <a:pt x="3739" y="12888"/>
                  </a:lnTo>
                  <a:lnTo>
                    <a:pt x="3770" y="12918"/>
                  </a:lnTo>
                  <a:lnTo>
                    <a:pt x="11216" y="12918"/>
                  </a:lnTo>
                  <a:lnTo>
                    <a:pt x="11216" y="12706"/>
                  </a:lnTo>
                  <a:lnTo>
                    <a:pt x="3922" y="12706"/>
                  </a:lnTo>
                  <a:lnTo>
                    <a:pt x="304" y="6414"/>
                  </a:lnTo>
                  <a:lnTo>
                    <a:pt x="3952" y="122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144125" y="389099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79"/>
                  </a:moveTo>
                  <a:lnTo>
                    <a:pt x="3770" y="12979"/>
                  </a:lnTo>
                  <a:lnTo>
                    <a:pt x="370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70" y="0"/>
                  </a:lnTo>
                  <a:lnTo>
                    <a:pt x="11277" y="0"/>
                  </a:lnTo>
                  <a:lnTo>
                    <a:pt x="11338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2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922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1525600" y="4688872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8" y="12980"/>
                  </a:moveTo>
                  <a:lnTo>
                    <a:pt x="3740" y="12980"/>
                  </a:lnTo>
                  <a:lnTo>
                    <a:pt x="1" y="6475"/>
                  </a:lnTo>
                  <a:lnTo>
                    <a:pt x="31" y="6414"/>
                  </a:lnTo>
                  <a:lnTo>
                    <a:pt x="3740" y="1"/>
                  </a:lnTo>
                  <a:lnTo>
                    <a:pt x="11278" y="1"/>
                  </a:lnTo>
                  <a:lnTo>
                    <a:pt x="15047" y="6475"/>
                  </a:lnTo>
                  <a:lnTo>
                    <a:pt x="14986" y="6566"/>
                  </a:lnTo>
                  <a:close/>
                  <a:moveTo>
                    <a:pt x="3891" y="12706"/>
                  </a:moveTo>
                  <a:lnTo>
                    <a:pt x="11126" y="12706"/>
                  </a:lnTo>
                  <a:lnTo>
                    <a:pt x="14743" y="6445"/>
                  </a:lnTo>
                  <a:lnTo>
                    <a:pt x="11126" y="183"/>
                  </a:lnTo>
                  <a:lnTo>
                    <a:pt x="3891" y="183"/>
                  </a:lnTo>
                  <a:lnTo>
                    <a:pt x="305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1802975" y="4529297"/>
              <a:ext cx="373875" cy="324500"/>
            </a:xfrm>
            <a:custGeom>
              <a:avLst/>
              <a:gdLst/>
              <a:ahLst/>
              <a:cxnLst/>
              <a:rect l="l" t="t" r="r" b="b"/>
              <a:pathLst>
                <a:path w="14955" h="12980" extrusionOk="0">
                  <a:moveTo>
                    <a:pt x="11186" y="12980"/>
                  </a:moveTo>
                  <a:lnTo>
                    <a:pt x="3709" y="12980"/>
                  </a:lnTo>
                  <a:lnTo>
                    <a:pt x="0" y="6536"/>
                  </a:lnTo>
                  <a:lnTo>
                    <a:pt x="183" y="6414"/>
                  </a:lnTo>
                  <a:lnTo>
                    <a:pt x="3830" y="12767"/>
                  </a:lnTo>
                  <a:lnTo>
                    <a:pt x="11095" y="12767"/>
                  </a:lnTo>
                  <a:lnTo>
                    <a:pt x="14681" y="6475"/>
                  </a:lnTo>
                  <a:lnTo>
                    <a:pt x="11095" y="214"/>
                  </a:lnTo>
                  <a:lnTo>
                    <a:pt x="3800" y="214"/>
                  </a:lnTo>
                  <a:lnTo>
                    <a:pt x="3800" y="1"/>
                  </a:lnTo>
                  <a:lnTo>
                    <a:pt x="11186" y="1"/>
                  </a:lnTo>
                  <a:lnTo>
                    <a:pt x="14955" y="6475"/>
                  </a:lnTo>
                  <a:lnTo>
                    <a:pt x="14925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972400" y="4688872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8" y="12980"/>
                  </a:moveTo>
                  <a:lnTo>
                    <a:pt x="3770" y="12980"/>
                  </a:lnTo>
                  <a:lnTo>
                    <a:pt x="3709" y="12919"/>
                  </a:lnTo>
                  <a:lnTo>
                    <a:pt x="1" y="6475"/>
                  </a:lnTo>
                  <a:lnTo>
                    <a:pt x="31" y="6414"/>
                  </a:lnTo>
                  <a:lnTo>
                    <a:pt x="3770" y="1"/>
                  </a:lnTo>
                  <a:lnTo>
                    <a:pt x="11278" y="1"/>
                  </a:lnTo>
                  <a:lnTo>
                    <a:pt x="15047" y="6475"/>
                  </a:lnTo>
                  <a:lnTo>
                    <a:pt x="15016" y="6566"/>
                  </a:lnTo>
                  <a:close/>
                  <a:moveTo>
                    <a:pt x="3922" y="12706"/>
                  </a:moveTo>
                  <a:lnTo>
                    <a:pt x="11126" y="12706"/>
                  </a:lnTo>
                  <a:lnTo>
                    <a:pt x="14743" y="6445"/>
                  </a:lnTo>
                  <a:lnTo>
                    <a:pt x="11126" y="183"/>
                  </a:lnTo>
                  <a:lnTo>
                    <a:pt x="3922" y="183"/>
                  </a:lnTo>
                  <a:lnTo>
                    <a:pt x="305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404775" y="3874272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55" y="1521"/>
                    <a:pt x="760" y="1521"/>
                  </a:cubicBezTo>
                  <a:cubicBezTo>
                    <a:pt x="335" y="1521"/>
                    <a:pt x="0" y="1186"/>
                    <a:pt x="0" y="761"/>
                  </a:cubicBezTo>
                  <a:cubicBezTo>
                    <a:pt x="0" y="366"/>
                    <a:pt x="335" y="1"/>
                    <a:pt x="760" y="1"/>
                  </a:cubicBezTo>
                  <a:cubicBezTo>
                    <a:pt x="1155" y="1"/>
                    <a:pt x="1520" y="39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1877450" y="4512597"/>
              <a:ext cx="38000" cy="38000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1520" y="760"/>
                  </a:moveTo>
                  <a:cubicBezTo>
                    <a:pt x="1520" y="1185"/>
                    <a:pt x="1185" y="1520"/>
                    <a:pt x="760" y="1520"/>
                  </a:cubicBezTo>
                  <a:cubicBezTo>
                    <a:pt x="365" y="1520"/>
                    <a:pt x="0" y="1185"/>
                    <a:pt x="0" y="760"/>
                  </a:cubicBezTo>
                  <a:cubicBezTo>
                    <a:pt x="0" y="365"/>
                    <a:pt x="365" y="0"/>
                    <a:pt x="760" y="0"/>
                  </a:cubicBezTo>
                  <a:cubicBezTo>
                    <a:pt x="1185" y="0"/>
                    <a:pt x="1520" y="36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419200" y="4688872"/>
              <a:ext cx="376925" cy="324500"/>
            </a:xfrm>
            <a:custGeom>
              <a:avLst/>
              <a:gdLst/>
              <a:ahLst/>
              <a:cxnLst/>
              <a:rect l="l" t="t" r="r" b="b"/>
              <a:pathLst>
                <a:path w="15077" h="12980" extrusionOk="0">
                  <a:moveTo>
                    <a:pt x="11308" y="12980"/>
                  </a:moveTo>
                  <a:lnTo>
                    <a:pt x="3770" y="12980"/>
                  </a:lnTo>
                  <a:lnTo>
                    <a:pt x="3739" y="12919"/>
                  </a:lnTo>
                  <a:lnTo>
                    <a:pt x="1" y="6475"/>
                  </a:lnTo>
                  <a:lnTo>
                    <a:pt x="61" y="6414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2"/>
                  </a:lnTo>
                  <a:lnTo>
                    <a:pt x="15077" y="6475"/>
                  </a:lnTo>
                  <a:lnTo>
                    <a:pt x="15016" y="6566"/>
                  </a:lnTo>
                  <a:close/>
                  <a:moveTo>
                    <a:pt x="3983" y="12706"/>
                  </a:moveTo>
                  <a:lnTo>
                    <a:pt x="11186" y="12706"/>
                  </a:lnTo>
                  <a:lnTo>
                    <a:pt x="14803" y="6445"/>
                  </a:lnTo>
                  <a:lnTo>
                    <a:pt x="11186" y="183"/>
                  </a:lnTo>
                  <a:lnTo>
                    <a:pt x="3983" y="183"/>
                  </a:lnTo>
                  <a:lnTo>
                    <a:pt x="365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695800" y="452929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308" y="12980"/>
                  </a:moveTo>
                  <a:lnTo>
                    <a:pt x="3770" y="12980"/>
                  </a:lnTo>
                  <a:lnTo>
                    <a:pt x="3739" y="12919"/>
                  </a:lnTo>
                  <a:lnTo>
                    <a:pt x="1" y="6475"/>
                  </a:lnTo>
                  <a:lnTo>
                    <a:pt x="62" y="6414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2"/>
                  </a:lnTo>
                  <a:lnTo>
                    <a:pt x="15047" y="6475"/>
                  </a:lnTo>
                  <a:lnTo>
                    <a:pt x="15016" y="6566"/>
                  </a:lnTo>
                  <a:close/>
                  <a:moveTo>
                    <a:pt x="3922" y="12767"/>
                  </a:moveTo>
                  <a:lnTo>
                    <a:pt x="11156" y="12767"/>
                  </a:lnTo>
                  <a:lnTo>
                    <a:pt x="14743" y="6475"/>
                  </a:lnTo>
                  <a:lnTo>
                    <a:pt x="11156" y="214"/>
                  </a:lnTo>
                  <a:lnTo>
                    <a:pt x="3922" y="214"/>
                  </a:lnTo>
                  <a:lnTo>
                    <a:pt x="305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144125" y="4529297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70" y="12980"/>
                  </a:lnTo>
                  <a:lnTo>
                    <a:pt x="370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70" y="1"/>
                  </a:lnTo>
                  <a:lnTo>
                    <a:pt x="11277" y="1"/>
                  </a:lnTo>
                  <a:lnTo>
                    <a:pt x="11338" y="62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2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4"/>
                  </a:lnTo>
                  <a:lnTo>
                    <a:pt x="3922" y="214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2" name="Google Shape;632;p23"/>
          <p:cNvGrpSpPr/>
          <p:nvPr/>
        </p:nvGrpSpPr>
        <p:grpSpPr>
          <a:xfrm>
            <a:off x="11159426" y="1736401"/>
            <a:ext cx="869333" cy="2773100"/>
            <a:chOff x="8369569" y="1302300"/>
            <a:chExt cx="652000" cy="2079825"/>
          </a:xfrm>
        </p:grpSpPr>
        <p:sp>
          <p:nvSpPr>
            <p:cNvPr id="633" name="Google Shape;633;p23"/>
            <p:cNvSpPr/>
            <p:nvPr/>
          </p:nvSpPr>
          <p:spPr>
            <a:xfrm>
              <a:off x="8369569" y="2897300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125" y="243"/>
                  </a:moveTo>
                  <a:lnTo>
                    <a:pt x="14742" y="6505"/>
                  </a:lnTo>
                  <a:lnTo>
                    <a:pt x="11125" y="12766"/>
                  </a:lnTo>
                  <a:lnTo>
                    <a:pt x="3891" y="12766"/>
                  </a:lnTo>
                  <a:lnTo>
                    <a:pt x="304" y="6505"/>
                  </a:lnTo>
                  <a:lnTo>
                    <a:pt x="3891" y="243"/>
                  </a:lnTo>
                  <a:close/>
                  <a:moveTo>
                    <a:pt x="3739" y="0"/>
                  </a:moveTo>
                  <a:lnTo>
                    <a:pt x="0" y="6505"/>
                  </a:lnTo>
                  <a:lnTo>
                    <a:pt x="3709" y="12918"/>
                  </a:lnTo>
                  <a:lnTo>
                    <a:pt x="3739" y="13010"/>
                  </a:lnTo>
                  <a:lnTo>
                    <a:pt x="11277" y="13010"/>
                  </a:lnTo>
                  <a:lnTo>
                    <a:pt x="15016" y="6505"/>
                  </a:lnTo>
                  <a:lnTo>
                    <a:pt x="11308" y="92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8371094" y="3217200"/>
              <a:ext cx="97275" cy="162650"/>
            </a:xfrm>
            <a:custGeom>
              <a:avLst/>
              <a:gdLst/>
              <a:ahLst/>
              <a:cxnLst/>
              <a:rect l="l" t="t" r="r" b="b"/>
              <a:pathLst>
                <a:path w="3891" h="6506" extrusionOk="0">
                  <a:moveTo>
                    <a:pt x="3678" y="1"/>
                  </a:moveTo>
                  <a:lnTo>
                    <a:pt x="0" y="6384"/>
                  </a:lnTo>
                  <a:lnTo>
                    <a:pt x="183" y="6506"/>
                  </a:lnTo>
                  <a:lnTo>
                    <a:pt x="3891" y="122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8645419" y="3056875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75"/>
                  </a:lnTo>
                  <a:lnTo>
                    <a:pt x="1115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8645419" y="1781025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74"/>
                  </a:lnTo>
                  <a:lnTo>
                    <a:pt x="11155" y="243"/>
                  </a:lnTo>
                  <a:lnTo>
                    <a:pt x="3921" y="24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8369569" y="1621450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77" y="13009"/>
                  </a:moveTo>
                  <a:lnTo>
                    <a:pt x="3739" y="13009"/>
                  </a:lnTo>
                  <a:lnTo>
                    <a:pt x="3709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5016" y="6505"/>
                  </a:lnTo>
                  <a:close/>
                  <a:moveTo>
                    <a:pt x="389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56" y="243"/>
                  </a:lnTo>
                  <a:lnTo>
                    <a:pt x="3952" y="243"/>
                  </a:lnTo>
                  <a:lnTo>
                    <a:pt x="33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8646169" y="2418575"/>
              <a:ext cx="374650" cy="325250"/>
            </a:xfrm>
            <a:custGeom>
              <a:avLst/>
              <a:gdLst/>
              <a:ahLst/>
              <a:cxnLst/>
              <a:rect l="l" t="t" r="r" b="b"/>
              <a:pathLst>
                <a:path w="14986" h="13010" extrusionOk="0">
                  <a:moveTo>
                    <a:pt x="11186" y="13009"/>
                  </a:moveTo>
                  <a:lnTo>
                    <a:pt x="3739" y="13009"/>
                  </a:lnTo>
                  <a:lnTo>
                    <a:pt x="3739" y="12949"/>
                  </a:lnTo>
                  <a:lnTo>
                    <a:pt x="1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4986" y="6474"/>
                  </a:lnTo>
                  <a:lnTo>
                    <a:pt x="14773" y="6566"/>
                  </a:lnTo>
                  <a:lnTo>
                    <a:pt x="11125" y="274"/>
                  </a:lnTo>
                  <a:lnTo>
                    <a:pt x="3891" y="274"/>
                  </a:lnTo>
                  <a:lnTo>
                    <a:pt x="274" y="6505"/>
                  </a:lnTo>
                  <a:lnTo>
                    <a:pt x="3891" y="12766"/>
                  </a:lnTo>
                  <a:lnTo>
                    <a:pt x="11186" y="127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8369569" y="2259000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77" y="13009"/>
                  </a:moveTo>
                  <a:lnTo>
                    <a:pt x="3739" y="13009"/>
                  </a:lnTo>
                  <a:lnTo>
                    <a:pt x="3709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5016" y="6505"/>
                  </a:lnTo>
                  <a:close/>
                  <a:moveTo>
                    <a:pt x="389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8370319" y="13023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9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278" y="0"/>
                  </a:lnTo>
                  <a:lnTo>
                    <a:pt x="11308" y="91"/>
                  </a:lnTo>
                  <a:lnTo>
                    <a:pt x="15047" y="6505"/>
                  </a:lnTo>
                  <a:close/>
                  <a:moveTo>
                    <a:pt x="3861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126" y="243"/>
                  </a:lnTo>
                  <a:lnTo>
                    <a:pt x="392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8645419" y="2100175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75"/>
                  </a:lnTo>
                  <a:lnTo>
                    <a:pt x="11155" y="244"/>
                  </a:lnTo>
                  <a:lnTo>
                    <a:pt x="3921" y="244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8446319" y="19246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0" y="1186"/>
                    <a:pt x="0" y="761"/>
                  </a:cubicBezTo>
                  <a:cubicBezTo>
                    <a:pt x="0" y="335"/>
                    <a:pt x="335" y="1"/>
                    <a:pt x="760" y="1"/>
                  </a:cubicBezTo>
                  <a:cubicBezTo>
                    <a:pt x="1155" y="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E042012F-51AE-101B-1310-D4E388A2E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852D49A0-219D-647D-0A92-904487384E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76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userDrawn="1">
  <p:cSld name="Right+corner2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24"/>
          <p:cNvGrpSpPr/>
          <p:nvPr/>
        </p:nvGrpSpPr>
        <p:grpSpPr>
          <a:xfrm>
            <a:off x="193767" y="5166525"/>
            <a:ext cx="2711333" cy="1517800"/>
            <a:chOff x="1153025" y="3390150"/>
            <a:chExt cx="2033500" cy="1138350"/>
          </a:xfrm>
        </p:grpSpPr>
        <p:sp>
          <p:nvSpPr>
            <p:cNvPr id="649" name="Google Shape;649;p24"/>
            <p:cNvSpPr/>
            <p:nvPr/>
          </p:nvSpPr>
          <p:spPr>
            <a:xfrm>
              <a:off x="1429625" y="404517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183"/>
                  </a:moveTo>
                  <a:lnTo>
                    <a:pt x="14742" y="6445"/>
                  </a:lnTo>
                  <a:lnTo>
                    <a:pt x="11125" y="12737"/>
                  </a:lnTo>
                  <a:lnTo>
                    <a:pt x="3891" y="12737"/>
                  </a:lnTo>
                  <a:lnTo>
                    <a:pt x="274" y="6445"/>
                  </a:lnTo>
                  <a:lnTo>
                    <a:pt x="3891" y="183"/>
                  </a:lnTo>
                  <a:close/>
                  <a:moveTo>
                    <a:pt x="373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09" y="12919"/>
                  </a:lnTo>
                  <a:lnTo>
                    <a:pt x="3739" y="12980"/>
                  </a:lnTo>
                  <a:lnTo>
                    <a:pt x="11277" y="12980"/>
                  </a:lnTo>
                  <a:lnTo>
                    <a:pt x="14986" y="6566"/>
                  </a:lnTo>
                  <a:lnTo>
                    <a:pt x="15046" y="6505"/>
                  </a:lnTo>
                  <a:lnTo>
                    <a:pt x="11308" y="62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1153025" y="420400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475"/>
                  </a:lnTo>
                  <a:lnTo>
                    <a:pt x="11125" y="12767"/>
                  </a:lnTo>
                  <a:lnTo>
                    <a:pt x="3921" y="12767"/>
                  </a:lnTo>
                  <a:lnTo>
                    <a:pt x="304" y="6475"/>
                  </a:lnTo>
                  <a:lnTo>
                    <a:pt x="3921" y="213"/>
                  </a:lnTo>
                  <a:close/>
                  <a:moveTo>
                    <a:pt x="3769" y="0"/>
                  </a:moveTo>
                  <a:lnTo>
                    <a:pt x="31" y="6414"/>
                  </a:lnTo>
                  <a:lnTo>
                    <a:pt x="0" y="6475"/>
                  </a:lnTo>
                  <a:lnTo>
                    <a:pt x="3709" y="12919"/>
                  </a:lnTo>
                  <a:lnTo>
                    <a:pt x="3769" y="12979"/>
                  </a:lnTo>
                  <a:lnTo>
                    <a:pt x="11277" y="12979"/>
                  </a:lnTo>
                  <a:lnTo>
                    <a:pt x="15016" y="6566"/>
                  </a:lnTo>
                  <a:lnTo>
                    <a:pt x="15046" y="6475"/>
                  </a:lnTo>
                  <a:lnTo>
                    <a:pt x="11308" y="6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1705475" y="38856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155" y="183"/>
                  </a:moveTo>
                  <a:lnTo>
                    <a:pt x="14742" y="6445"/>
                  </a:lnTo>
                  <a:lnTo>
                    <a:pt x="11155" y="12736"/>
                  </a:lnTo>
                  <a:lnTo>
                    <a:pt x="3921" y="12736"/>
                  </a:lnTo>
                  <a:lnTo>
                    <a:pt x="304" y="6445"/>
                  </a:lnTo>
                  <a:lnTo>
                    <a:pt x="3921" y="183"/>
                  </a:lnTo>
                  <a:close/>
                  <a:moveTo>
                    <a:pt x="376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39" y="12919"/>
                  </a:lnTo>
                  <a:lnTo>
                    <a:pt x="3769" y="12980"/>
                  </a:lnTo>
                  <a:lnTo>
                    <a:pt x="11307" y="12980"/>
                  </a:lnTo>
                  <a:lnTo>
                    <a:pt x="15016" y="6566"/>
                  </a:lnTo>
                  <a:lnTo>
                    <a:pt x="15046" y="6505"/>
                  </a:lnTo>
                  <a:lnTo>
                    <a:pt x="11338" y="62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1431150" y="3726800"/>
              <a:ext cx="97275" cy="162625"/>
            </a:xfrm>
            <a:custGeom>
              <a:avLst/>
              <a:gdLst/>
              <a:ahLst/>
              <a:cxnLst/>
              <a:rect l="l" t="t" r="r" b="b"/>
              <a:pathLst>
                <a:path w="3891" h="6505" extrusionOk="0">
                  <a:moveTo>
                    <a:pt x="3678" y="0"/>
                  </a:moveTo>
                  <a:lnTo>
                    <a:pt x="0" y="6383"/>
                  </a:lnTo>
                  <a:lnTo>
                    <a:pt x="213" y="6505"/>
                  </a:lnTo>
                  <a:lnTo>
                    <a:pt x="3891" y="122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1706975" y="3407625"/>
              <a:ext cx="278925" cy="164175"/>
            </a:xfrm>
            <a:custGeom>
              <a:avLst/>
              <a:gdLst/>
              <a:ahLst/>
              <a:cxnLst/>
              <a:rect l="l" t="t" r="r" b="b"/>
              <a:pathLst>
                <a:path w="11157" h="6567" extrusionOk="0">
                  <a:moveTo>
                    <a:pt x="214" y="1"/>
                  </a:moveTo>
                  <a:lnTo>
                    <a:pt x="1" y="153"/>
                  </a:lnTo>
                  <a:lnTo>
                    <a:pt x="3679" y="6536"/>
                  </a:lnTo>
                  <a:lnTo>
                    <a:pt x="3709" y="6566"/>
                  </a:lnTo>
                  <a:lnTo>
                    <a:pt x="11156" y="6566"/>
                  </a:lnTo>
                  <a:lnTo>
                    <a:pt x="11156" y="6354"/>
                  </a:lnTo>
                  <a:lnTo>
                    <a:pt x="3861" y="635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2810350" y="420400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79"/>
                  </a:moveTo>
                  <a:lnTo>
                    <a:pt x="3770" y="12979"/>
                  </a:lnTo>
                  <a:lnTo>
                    <a:pt x="370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70" y="0"/>
                  </a:lnTo>
                  <a:lnTo>
                    <a:pt x="11277" y="0"/>
                  </a:lnTo>
                  <a:lnTo>
                    <a:pt x="11338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2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922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705475" y="42040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307" y="12979"/>
                  </a:moveTo>
                  <a:lnTo>
                    <a:pt x="3769" y="12979"/>
                  </a:lnTo>
                  <a:lnTo>
                    <a:pt x="373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55" y="12767"/>
                  </a:lnTo>
                  <a:lnTo>
                    <a:pt x="14742" y="6475"/>
                  </a:lnTo>
                  <a:lnTo>
                    <a:pt x="11155" y="213"/>
                  </a:lnTo>
                  <a:lnTo>
                    <a:pt x="392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1705475" y="38856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307" y="12980"/>
                  </a:moveTo>
                  <a:lnTo>
                    <a:pt x="3769" y="1298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307" y="1"/>
                  </a:lnTo>
                  <a:lnTo>
                    <a:pt x="1133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45"/>
                  </a:lnTo>
                  <a:lnTo>
                    <a:pt x="1115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1429625" y="372602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8" y="61"/>
                  </a:lnTo>
                  <a:lnTo>
                    <a:pt x="15046" y="6505"/>
                  </a:lnTo>
                  <a:lnTo>
                    <a:pt x="14986" y="6566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27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2533750" y="372602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38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4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2257900" y="388560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8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1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8" y="1"/>
                  </a:lnTo>
                  <a:lnTo>
                    <a:pt x="11308" y="62"/>
                  </a:lnTo>
                  <a:lnTo>
                    <a:pt x="15047" y="6505"/>
                  </a:lnTo>
                  <a:lnTo>
                    <a:pt x="14986" y="6566"/>
                  </a:lnTo>
                  <a:close/>
                  <a:moveTo>
                    <a:pt x="3891" y="12736"/>
                  </a:moveTo>
                  <a:lnTo>
                    <a:pt x="11126" y="12736"/>
                  </a:lnTo>
                  <a:lnTo>
                    <a:pt x="14743" y="6445"/>
                  </a:lnTo>
                  <a:lnTo>
                    <a:pt x="11126" y="183"/>
                  </a:lnTo>
                  <a:lnTo>
                    <a:pt x="3891" y="183"/>
                  </a:lnTo>
                  <a:lnTo>
                    <a:pt x="305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1981300" y="372602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8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1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8" y="1"/>
                  </a:lnTo>
                  <a:lnTo>
                    <a:pt x="11308" y="61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922" y="12736"/>
                  </a:moveTo>
                  <a:lnTo>
                    <a:pt x="11126" y="12736"/>
                  </a:lnTo>
                  <a:lnTo>
                    <a:pt x="14743" y="6445"/>
                  </a:lnTo>
                  <a:lnTo>
                    <a:pt x="11126" y="183"/>
                  </a:lnTo>
                  <a:lnTo>
                    <a:pt x="3922" y="183"/>
                  </a:lnTo>
                  <a:lnTo>
                    <a:pt x="305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2258675" y="3567200"/>
              <a:ext cx="375400" cy="323750"/>
            </a:xfrm>
            <a:custGeom>
              <a:avLst/>
              <a:gdLst/>
              <a:ahLst/>
              <a:cxnLst/>
              <a:rect l="l" t="t" r="r" b="b"/>
              <a:pathLst>
                <a:path w="15016" h="12950" extrusionOk="0">
                  <a:moveTo>
                    <a:pt x="11247" y="12949"/>
                  </a:moveTo>
                  <a:lnTo>
                    <a:pt x="3769" y="12949"/>
                  </a:lnTo>
                  <a:lnTo>
                    <a:pt x="3708" y="12889"/>
                  </a:lnTo>
                  <a:lnTo>
                    <a:pt x="0" y="6475"/>
                  </a:lnTo>
                  <a:lnTo>
                    <a:pt x="31" y="6384"/>
                  </a:lnTo>
                  <a:lnTo>
                    <a:pt x="3708" y="1"/>
                  </a:lnTo>
                  <a:lnTo>
                    <a:pt x="3921" y="153"/>
                  </a:lnTo>
                  <a:lnTo>
                    <a:pt x="274" y="6475"/>
                  </a:lnTo>
                  <a:lnTo>
                    <a:pt x="3860" y="12737"/>
                  </a:lnTo>
                  <a:lnTo>
                    <a:pt x="11095" y="12737"/>
                  </a:lnTo>
                  <a:lnTo>
                    <a:pt x="14742" y="6475"/>
                  </a:lnTo>
                  <a:lnTo>
                    <a:pt x="11095" y="153"/>
                  </a:lnTo>
                  <a:lnTo>
                    <a:pt x="11277" y="1"/>
                  </a:lnTo>
                  <a:lnTo>
                    <a:pt x="15016" y="6475"/>
                  </a:lnTo>
                  <a:lnTo>
                    <a:pt x="14955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1153025" y="388560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1430375" y="3407625"/>
              <a:ext cx="375425" cy="323750"/>
            </a:xfrm>
            <a:custGeom>
              <a:avLst/>
              <a:gdLst/>
              <a:ahLst/>
              <a:cxnLst/>
              <a:rect l="l" t="t" r="r" b="b"/>
              <a:pathLst>
                <a:path w="15017" h="12950" extrusionOk="0">
                  <a:moveTo>
                    <a:pt x="11247" y="12949"/>
                  </a:moveTo>
                  <a:lnTo>
                    <a:pt x="3709" y="12949"/>
                  </a:lnTo>
                  <a:lnTo>
                    <a:pt x="3679" y="12889"/>
                  </a:lnTo>
                  <a:lnTo>
                    <a:pt x="1" y="6536"/>
                  </a:lnTo>
                  <a:lnTo>
                    <a:pt x="214" y="6384"/>
                  </a:lnTo>
                  <a:lnTo>
                    <a:pt x="3861" y="12737"/>
                  </a:lnTo>
                  <a:lnTo>
                    <a:pt x="11095" y="12737"/>
                  </a:lnTo>
                  <a:lnTo>
                    <a:pt x="14712" y="6475"/>
                  </a:lnTo>
                  <a:lnTo>
                    <a:pt x="11065" y="153"/>
                  </a:lnTo>
                  <a:lnTo>
                    <a:pt x="11278" y="1"/>
                  </a:lnTo>
                  <a:lnTo>
                    <a:pt x="15016" y="6475"/>
                  </a:lnTo>
                  <a:lnTo>
                    <a:pt x="14956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2334650" y="38696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0"/>
                  </a:moveTo>
                  <a:cubicBezTo>
                    <a:pt x="1521" y="1155"/>
                    <a:pt x="118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5"/>
                    <a:pt x="335" y="0"/>
                    <a:pt x="761" y="0"/>
                  </a:cubicBezTo>
                  <a:cubicBezTo>
                    <a:pt x="1186" y="0"/>
                    <a:pt x="1521" y="335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2334650" y="355050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0"/>
                  </a:moveTo>
                  <a:cubicBezTo>
                    <a:pt x="1521" y="1155"/>
                    <a:pt x="118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5"/>
                    <a:pt x="335" y="0"/>
                    <a:pt x="761" y="0"/>
                  </a:cubicBezTo>
                  <a:cubicBezTo>
                    <a:pt x="1186" y="0"/>
                    <a:pt x="1521" y="335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2518550" y="355050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5"/>
                    <a:pt x="1186" y="1520"/>
                    <a:pt x="760" y="1520"/>
                  </a:cubicBezTo>
                  <a:cubicBezTo>
                    <a:pt x="365" y="1520"/>
                    <a:pt x="1" y="1155"/>
                    <a:pt x="1" y="760"/>
                  </a:cubicBezTo>
                  <a:cubicBezTo>
                    <a:pt x="1" y="335"/>
                    <a:pt x="36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3071000" y="4187275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55" y="1521"/>
                    <a:pt x="760" y="1521"/>
                  </a:cubicBezTo>
                  <a:cubicBezTo>
                    <a:pt x="335" y="1521"/>
                    <a:pt x="0" y="1186"/>
                    <a:pt x="0" y="761"/>
                  </a:cubicBezTo>
                  <a:cubicBezTo>
                    <a:pt x="0" y="366"/>
                    <a:pt x="335" y="1"/>
                    <a:pt x="760" y="1"/>
                  </a:cubicBezTo>
                  <a:cubicBezTo>
                    <a:pt x="1155" y="1"/>
                    <a:pt x="1520" y="39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1506375" y="40292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6"/>
                    <a:pt x="1186" y="1520"/>
                    <a:pt x="760" y="1520"/>
                  </a:cubicBezTo>
                  <a:cubicBezTo>
                    <a:pt x="335" y="1520"/>
                    <a:pt x="0" y="1156"/>
                    <a:pt x="0" y="760"/>
                  </a:cubicBezTo>
                  <a:cubicBezTo>
                    <a:pt x="0" y="335"/>
                    <a:pt x="33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1690275" y="3390150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65" y="1521"/>
                    <a:pt x="0" y="1186"/>
                    <a:pt x="0" y="761"/>
                  </a:cubicBezTo>
                  <a:cubicBezTo>
                    <a:pt x="0" y="366"/>
                    <a:pt x="365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0" name="Google Shape;670;p24"/>
          <p:cNvGrpSpPr/>
          <p:nvPr/>
        </p:nvGrpSpPr>
        <p:grpSpPr>
          <a:xfrm>
            <a:off x="10781259" y="1708567"/>
            <a:ext cx="1238133" cy="2770067"/>
            <a:chOff x="6677450" y="1333900"/>
            <a:chExt cx="928600" cy="2077550"/>
          </a:xfrm>
        </p:grpSpPr>
        <p:sp>
          <p:nvSpPr>
            <p:cNvPr id="671" name="Google Shape;671;p24"/>
            <p:cNvSpPr/>
            <p:nvPr/>
          </p:nvSpPr>
          <p:spPr>
            <a:xfrm>
              <a:off x="6952525" y="18118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7049800" y="3087725"/>
              <a:ext cx="278900" cy="323725"/>
            </a:xfrm>
            <a:custGeom>
              <a:avLst/>
              <a:gdLst/>
              <a:ahLst/>
              <a:cxnLst/>
              <a:rect l="l" t="t" r="r" b="b"/>
              <a:pathLst>
                <a:path w="11156" h="12949" extrusionOk="0">
                  <a:moveTo>
                    <a:pt x="7447" y="12949"/>
                  </a:moveTo>
                  <a:lnTo>
                    <a:pt x="7265" y="12797"/>
                  </a:lnTo>
                  <a:lnTo>
                    <a:pt x="10912" y="6505"/>
                  </a:lnTo>
                  <a:lnTo>
                    <a:pt x="7295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7417" y="0"/>
                  </a:lnTo>
                  <a:lnTo>
                    <a:pt x="11155" y="6505"/>
                  </a:lnTo>
                  <a:lnTo>
                    <a:pt x="11125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7229875" y="29281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47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6954050" y="2768575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11247" y="12979"/>
                  </a:moveTo>
                  <a:lnTo>
                    <a:pt x="3709" y="1297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16" y="6505"/>
                  </a:lnTo>
                  <a:lnTo>
                    <a:pt x="14985" y="6566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13"/>
                  </a:lnTo>
                  <a:lnTo>
                    <a:pt x="3860" y="21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6677450" y="2290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7229875" y="26097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505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183"/>
                  </a:lnTo>
                  <a:lnTo>
                    <a:pt x="3892" y="18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6952525" y="2450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10"/>
                  </a:moveTo>
                  <a:lnTo>
                    <a:pt x="3770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7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7229875" y="16523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6952525" y="14927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56" y="12766"/>
                  </a:lnTo>
                  <a:lnTo>
                    <a:pt x="14742" y="6505"/>
                  </a:lnTo>
                  <a:lnTo>
                    <a:pt x="11156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7229875" y="13339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6678200" y="1814150"/>
              <a:ext cx="374650" cy="482550"/>
            </a:xfrm>
            <a:custGeom>
              <a:avLst/>
              <a:gdLst/>
              <a:ahLst/>
              <a:cxnLst/>
              <a:rect l="l" t="t" r="r" b="b"/>
              <a:pathLst>
                <a:path w="14986" h="19302" extrusionOk="0">
                  <a:moveTo>
                    <a:pt x="11247" y="19302"/>
                  </a:moveTo>
                  <a:lnTo>
                    <a:pt x="3739" y="19302"/>
                  </a:lnTo>
                  <a:lnTo>
                    <a:pt x="3678" y="19210"/>
                  </a:lnTo>
                  <a:lnTo>
                    <a:pt x="1" y="12858"/>
                  </a:lnTo>
                  <a:lnTo>
                    <a:pt x="244" y="12706"/>
                  </a:lnTo>
                  <a:lnTo>
                    <a:pt x="3891" y="19058"/>
                  </a:lnTo>
                  <a:lnTo>
                    <a:pt x="11095" y="19058"/>
                  </a:lnTo>
                  <a:lnTo>
                    <a:pt x="14712" y="12797"/>
                  </a:lnTo>
                  <a:lnTo>
                    <a:pt x="11095" y="6535"/>
                  </a:lnTo>
                  <a:lnTo>
                    <a:pt x="3739" y="6535"/>
                  </a:lnTo>
                  <a:lnTo>
                    <a:pt x="3678" y="6475"/>
                  </a:lnTo>
                  <a:lnTo>
                    <a:pt x="1" y="92"/>
                  </a:lnTo>
                  <a:lnTo>
                    <a:pt x="244" y="0"/>
                  </a:lnTo>
                  <a:lnTo>
                    <a:pt x="3891" y="6292"/>
                  </a:lnTo>
                  <a:lnTo>
                    <a:pt x="11247" y="6292"/>
                  </a:lnTo>
                  <a:lnTo>
                    <a:pt x="11247" y="6353"/>
                  </a:lnTo>
                  <a:lnTo>
                    <a:pt x="14986" y="127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7030025" y="3071775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1" y="760"/>
                  </a:moveTo>
                  <a:cubicBezTo>
                    <a:pt x="1521" y="1155"/>
                    <a:pt x="115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4"/>
                    <a:pt x="335" y="0"/>
                    <a:pt x="761" y="0"/>
                  </a:cubicBezTo>
                  <a:cubicBezTo>
                    <a:pt x="1156" y="0"/>
                    <a:pt x="1521" y="334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CC731EBF-B1B5-BBDC-E2D7-F9622F281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C178563C-80D8-DE56-42AD-D0317A0AD5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86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userDrawn="1">
  <p:cSld name="corner9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26"/>
          <p:cNvGrpSpPr/>
          <p:nvPr/>
        </p:nvGrpSpPr>
        <p:grpSpPr>
          <a:xfrm>
            <a:off x="9651525" y="3062326"/>
            <a:ext cx="2363800" cy="3622167"/>
            <a:chOff x="7238644" y="2296744"/>
            <a:chExt cx="1772850" cy="2716625"/>
          </a:xfrm>
        </p:grpSpPr>
        <p:sp>
          <p:nvSpPr>
            <p:cNvPr id="742" name="Google Shape;742;p26"/>
            <p:cNvSpPr/>
            <p:nvPr/>
          </p:nvSpPr>
          <p:spPr>
            <a:xfrm flipH="1">
              <a:off x="8635344" y="3890994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125" y="213"/>
                  </a:moveTo>
                  <a:lnTo>
                    <a:pt x="14742" y="6475"/>
                  </a:lnTo>
                  <a:lnTo>
                    <a:pt x="11125" y="12767"/>
                  </a:lnTo>
                  <a:lnTo>
                    <a:pt x="3921" y="12767"/>
                  </a:lnTo>
                  <a:lnTo>
                    <a:pt x="304" y="6475"/>
                  </a:lnTo>
                  <a:lnTo>
                    <a:pt x="3921" y="213"/>
                  </a:lnTo>
                  <a:close/>
                  <a:moveTo>
                    <a:pt x="3769" y="0"/>
                  </a:moveTo>
                  <a:lnTo>
                    <a:pt x="30" y="6414"/>
                  </a:lnTo>
                  <a:lnTo>
                    <a:pt x="0" y="6475"/>
                  </a:lnTo>
                  <a:lnTo>
                    <a:pt x="3708" y="12919"/>
                  </a:lnTo>
                  <a:lnTo>
                    <a:pt x="3769" y="12979"/>
                  </a:lnTo>
                  <a:lnTo>
                    <a:pt x="11277" y="12979"/>
                  </a:lnTo>
                  <a:lnTo>
                    <a:pt x="15016" y="6566"/>
                  </a:lnTo>
                  <a:lnTo>
                    <a:pt x="15046" y="6475"/>
                  </a:lnTo>
                  <a:lnTo>
                    <a:pt x="11307" y="6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6"/>
            <p:cNvSpPr/>
            <p:nvPr/>
          </p:nvSpPr>
          <p:spPr>
            <a:xfrm flipH="1">
              <a:off x="7253844" y="4688869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8" y="62"/>
                  </a:lnTo>
                  <a:lnTo>
                    <a:pt x="15046" y="6475"/>
                  </a:lnTo>
                  <a:lnTo>
                    <a:pt x="14986" y="6566"/>
                  </a:lnTo>
                  <a:close/>
                  <a:moveTo>
                    <a:pt x="3891" y="12706"/>
                  </a:moveTo>
                  <a:lnTo>
                    <a:pt x="11125" y="1270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27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6"/>
            <p:cNvSpPr/>
            <p:nvPr/>
          </p:nvSpPr>
          <p:spPr>
            <a:xfrm flipH="1">
              <a:off x="7253844" y="4369719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8" y="61"/>
                  </a:lnTo>
                  <a:lnTo>
                    <a:pt x="15046" y="6475"/>
                  </a:lnTo>
                  <a:lnTo>
                    <a:pt x="14986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6"/>
            <p:cNvSpPr/>
            <p:nvPr/>
          </p:nvSpPr>
          <p:spPr>
            <a:xfrm flipH="1">
              <a:off x="8358744" y="4369719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6"/>
            <p:cNvSpPr/>
            <p:nvPr/>
          </p:nvSpPr>
          <p:spPr>
            <a:xfrm flipH="1">
              <a:off x="8359494" y="3093869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47" y="12979"/>
                  </a:moveTo>
                  <a:lnTo>
                    <a:pt x="3800" y="12979"/>
                  </a:lnTo>
                  <a:lnTo>
                    <a:pt x="3800" y="12767"/>
                  </a:ln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61" y="213"/>
                  </a:lnTo>
                  <a:lnTo>
                    <a:pt x="244" y="6566"/>
                  </a:lnTo>
                  <a:lnTo>
                    <a:pt x="1" y="6414"/>
                  </a:lnTo>
                  <a:lnTo>
                    <a:pt x="3739" y="1"/>
                  </a:lnTo>
                  <a:lnTo>
                    <a:pt x="11247" y="1"/>
                  </a:lnTo>
                  <a:lnTo>
                    <a:pt x="11277" y="31"/>
                  </a:lnTo>
                  <a:lnTo>
                    <a:pt x="14986" y="6505"/>
                  </a:lnTo>
                  <a:lnTo>
                    <a:pt x="14986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6"/>
            <p:cNvSpPr/>
            <p:nvPr/>
          </p:nvSpPr>
          <p:spPr>
            <a:xfrm flipH="1">
              <a:off x="8635344" y="3572594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0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6"/>
            <p:cNvSpPr/>
            <p:nvPr/>
          </p:nvSpPr>
          <p:spPr>
            <a:xfrm flipH="1">
              <a:off x="8358744" y="2774719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6"/>
            <p:cNvSpPr/>
            <p:nvPr/>
          </p:nvSpPr>
          <p:spPr>
            <a:xfrm flipH="1">
              <a:off x="8635344" y="2934294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0" y="6414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92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6"/>
            <p:cNvSpPr/>
            <p:nvPr/>
          </p:nvSpPr>
          <p:spPr>
            <a:xfrm flipH="1">
              <a:off x="7806294" y="4688869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80"/>
                  </a:moveTo>
                  <a:lnTo>
                    <a:pt x="3770" y="12980"/>
                  </a:lnTo>
                  <a:lnTo>
                    <a:pt x="3739" y="12919"/>
                  </a:lnTo>
                  <a:lnTo>
                    <a:pt x="1" y="6475"/>
                  </a:lnTo>
                  <a:lnTo>
                    <a:pt x="62" y="6414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2"/>
                  </a:lnTo>
                  <a:lnTo>
                    <a:pt x="15047" y="6475"/>
                  </a:lnTo>
                  <a:lnTo>
                    <a:pt x="15016" y="6566"/>
                  </a:lnTo>
                  <a:close/>
                  <a:moveTo>
                    <a:pt x="3891" y="12706"/>
                  </a:moveTo>
                  <a:lnTo>
                    <a:pt x="11095" y="12706"/>
                  </a:lnTo>
                  <a:lnTo>
                    <a:pt x="14712" y="6445"/>
                  </a:lnTo>
                  <a:lnTo>
                    <a:pt x="11095" y="183"/>
                  </a:lnTo>
                  <a:lnTo>
                    <a:pt x="3891" y="18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6"/>
            <p:cNvSpPr/>
            <p:nvPr/>
          </p:nvSpPr>
          <p:spPr>
            <a:xfrm flipH="1">
              <a:off x="7530444" y="452929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8" y="62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4"/>
                  </a:lnTo>
                  <a:lnTo>
                    <a:pt x="3921" y="214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6"/>
            <p:cNvSpPr/>
            <p:nvPr/>
          </p:nvSpPr>
          <p:spPr>
            <a:xfrm flipH="1">
              <a:off x="8358744" y="4688869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891" y="12706"/>
                  </a:moveTo>
                  <a:lnTo>
                    <a:pt x="11125" y="1270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6"/>
            <p:cNvSpPr/>
            <p:nvPr/>
          </p:nvSpPr>
          <p:spPr>
            <a:xfrm flipH="1">
              <a:off x="8635344" y="4529294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475"/>
                  </a:lnTo>
                  <a:lnTo>
                    <a:pt x="30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4"/>
                  </a:lnTo>
                  <a:lnTo>
                    <a:pt x="3921" y="214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6"/>
            <p:cNvSpPr/>
            <p:nvPr/>
          </p:nvSpPr>
          <p:spPr>
            <a:xfrm flipH="1">
              <a:off x="8358744" y="3732169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891" y="12737"/>
                  </a:moveTo>
                  <a:lnTo>
                    <a:pt x="11125" y="12737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6"/>
            <p:cNvSpPr/>
            <p:nvPr/>
          </p:nvSpPr>
          <p:spPr>
            <a:xfrm flipH="1">
              <a:off x="8359494" y="2455569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47" y="12979"/>
                  </a:moveTo>
                  <a:lnTo>
                    <a:pt x="3800" y="12979"/>
                  </a:lnTo>
                  <a:lnTo>
                    <a:pt x="3800" y="12766"/>
                  </a:lnTo>
                  <a:lnTo>
                    <a:pt x="11095" y="12766"/>
                  </a:lnTo>
                  <a:lnTo>
                    <a:pt x="14712" y="6505"/>
                  </a:lnTo>
                  <a:lnTo>
                    <a:pt x="11095" y="274"/>
                  </a:lnTo>
                  <a:lnTo>
                    <a:pt x="3861" y="274"/>
                  </a:lnTo>
                  <a:lnTo>
                    <a:pt x="244" y="6566"/>
                  </a:lnTo>
                  <a:lnTo>
                    <a:pt x="1" y="6444"/>
                  </a:lnTo>
                  <a:lnTo>
                    <a:pt x="3739" y="0"/>
                  </a:lnTo>
                  <a:lnTo>
                    <a:pt x="11247" y="0"/>
                  </a:lnTo>
                  <a:lnTo>
                    <a:pt x="14986" y="6505"/>
                  </a:lnTo>
                  <a:lnTo>
                    <a:pt x="14986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6"/>
            <p:cNvSpPr/>
            <p:nvPr/>
          </p:nvSpPr>
          <p:spPr>
            <a:xfrm flipH="1">
              <a:off x="7238644" y="4831744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0" y="760"/>
                  </a:moveTo>
                  <a:cubicBezTo>
                    <a:pt x="1520" y="1186"/>
                    <a:pt x="1156" y="1520"/>
                    <a:pt x="760" y="1520"/>
                  </a:cubicBezTo>
                  <a:cubicBezTo>
                    <a:pt x="335" y="1520"/>
                    <a:pt x="0" y="1186"/>
                    <a:pt x="0" y="760"/>
                  </a:cubicBezTo>
                  <a:cubicBezTo>
                    <a:pt x="0" y="365"/>
                    <a:pt x="335" y="0"/>
                    <a:pt x="760" y="0"/>
                  </a:cubicBezTo>
                  <a:cubicBezTo>
                    <a:pt x="1156" y="0"/>
                    <a:pt x="1520" y="36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6"/>
            <p:cNvSpPr/>
            <p:nvPr/>
          </p:nvSpPr>
          <p:spPr>
            <a:xfrm flipH="1">
              <a:off x="8712094" y="2599169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56"/>
                    <a:pt x="1186" y="1521"/>
                    <a:pt x="760" y="1521"/>
                  </a:cubicBezTo>
                  <a:cubicBezTo>
                    <a:pt x="335" y="1521"/>
                    <a:pt x="0" y="1156"/>
                    <a:pt x="0" y="761"/>
                  </a:cubicBezTo>
                  <a:cubicBezTo>
                    <a:pt x="0" y="335"/>
                    <a:pt x="335" y="1"/>
                    <a:pt x="760" y="1"/>
                  </a:cubicBezTo>
                  <a:cubicBezTo>
                    <a:pt x="1186" y="3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6"/>
            <p:cNvSpPr/>
            <p:nvPr/>
          </p:nvSpPr>
          <p:spPr>
            <a:xfrm flipH="1">
              <a:off x="8620144" y="3397069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0"/>
                  </a:moveTo>
                  <a:cubicBezTo>
                    <a:pt x="1520" y="1155"/>
                    <a:pt x="1186" y="1520"/>
                    <a:pt x="760" y="1520"/>
                  </a:cubicBezTo>
                  <a:cubicBezTo>
                    <a:pt x="334" y="1520"/>
                    <a:pt x="0" y="1155"/>
                    <a:pt x="0" y="760"/>
                  </a:cubicBezTo>
                  <a:cubicBezTo>
                    <a:pt x="0" y="335"/>
                    <a:pt x="334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6"/>
            <p:cNvSpPr/>
            <p:nvPr/>
          </p:nvSpPr>
          <p:spPr>
            <a:xfrm flipH="1">
              <a:off x="8620144" y="4352994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4" y="1521"/>
                    <a:pt x="0" y="1186"/>
                    <a:pt x="0" y="761"/>
                  </a:cubicBezTo>
                  <a:cubicBezTo>
                    <a:pt x="0" y="366"/>
                    <a:pt x="334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6"/>
            <p:cNvSpPr/>
            <p:nvPr/>
          </p:nvSpPr>
          <p:spPr>
            <a:xfrm flipH="1">
              <a:off x="8635344" y="2296744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4383AFAE-0CD6-DDCD-3FB5-6FCA628F3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4CFD258A-8C75-7FA8-9559-A8EA71286C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74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userDrawn="1">
  <p:cSld name="left+corner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27"/>
          <p:cNvGrpSpPr/>
          <p:nvPr/>
        </p:nvGrpSpPr>
        <p:grpSpPr>
          <a:xfrm flipH="1">
            <a:off x="9673900" y="5187301"/>
            <a:ext cx="2342533" cy="1494500"/>
            <a:chOff x="1429625" y="3407625"/>
            <a:chExt cx="1756900" cy="1120875"/>
          </a:xfrm>
        </p:grpSpPr>
        <p:sp>
          <p:nvSpPr>
            <p:cNvPr id="777" name="Google Shape;777;p27"/>
            <p:cNvSpPr/>
            <p:nvPr/>
          </p:nvSpPr>
          <p:spPr>
            <a:xfrm>
              <a:off x="1429625" y="404517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183"/>
                  </a:moveTo>
                  <a:lnTo>
                    <a:pt x="14742" y="6445"/>
                  </a:lnTo>
                  <a:lnTo>
                    <a:pt x="11125" y="12737"/>
                  </a:lnTo>
                  <a:lnTo>
                    <a:pt x="3891" y="12737"/>
                  </a:lnTo>
                  <a:lnTo>
                    <a:pt x="274" y="6445"/>
                  </a:lnTo>
                  <a:lnTo>
                    <a:pt x="3891" y="183"/>
                  </a:lnTo>
                  <a:close/>
                  <a:moveTo>
                    <a:pt x="373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09" y="12919"/>
                  </a:lnTo>
                  <a:lnTo>
                    <a:pt x="3739" y="12980"/>
                  </a:lnTo>
                  <a:lnTo>
                    <a:pt x="11277" y="12980"/>
                  </a:lnTo>
                  <a:lnTo>
                    <a:pt x="14986" y="6566"/>
                  </a:lnTo>
                  <a:lnTo>
                    <a:pt x="15046" y="6505"/>
                  </a:lnTo>
                  <a:lnTo>
                    <a:pt x="11308" y="62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1705475" y="38856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155" y="183"/>
                  </a:moveTo>
                  <a:lnTo>
                    <a:pt x="14742" y="6445"/>
                  </a:lnTo>
                  <a:lnTo>
                    <a:pt x="11155" y="12736"/>
                  </a:lnTo>
                  <a:lnTo>
                    <a:pt x="3921" y="12736"/>
                  </a:lnTo>
                  <a:lnTo>
                    <a:pt x="304" y="6445"/>
                  </a:lnTo>
                  <a:lnTo>
                    <a:pt x="3921" y="183"/>
                  </a:lnTo>
                  <a:close/>
                  <a:moveTo>
                    <a:pt x="376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39" y="12919"/>
                  </a:lnTo>
                  <a:lnTo>
                    <a:pt x="3769" y="12980"/>
                  </a:lnTo>
                  <a:lnTo>
                    <a:pt x="11307" y="12980"/>
                  </a:lnTo>
                  <a:lnTo>
                    <a:pt x="15016" y="6566"/>
                  </a:lnTo>
                  <a:lnTo>
                    <a:pt x="15046" y="6505"/>
                  </a:lnTo>
                  <a:lnTo>
                    <a:pt x="11338" y="62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1706975" y="3407625"/>
              <a:ext cx="278925" cy="164175"/>
            </a:xfrm>
            <a:custGeom>
              <a:avLst/>
              <a:gdLst/>
              <a:ahLst/>
              <a:cxnLst/>
              <a:rect l="l" t="t" r="r" b="b"/>
              <a:pathLst>
                <a:path w="11157" h="6567" extrusionOk="0">
                  <a:moveTo>
                    <a:pt x="214" y="1"/>
                  </a:moveTo>
                  <a:lnTo>
                    <a:pt x="1" y="153"/>
                  </a:lnTo>
                  <a:lnTo>
                    <a:pt x="3679" y="6536"/>
                  </a:lnTo>
                  <a:lnTo>
                    <a:pt x="3709" y="6566"/>
                  </a:lnTo>
                  <a:lnTo>
                    <a:pt x="11156" y="6566"/>
                  </a:lnTo>
                  <a:lnTo>
                    <a:pt x="11156" y="6354"/>
                  </a:lnTo>
                  <a:lnTo>
                    <a:pt x="3861" y="635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2810350" y="420400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79"/>
                  </a:moveTo>
                  <a:lnTo>
                    <a:pt x="3770" y="12979"/>
                  </a:lnTo>
                  <a:lnTo>
                    <a:pt x="370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70" y="0"/>
                  </a:lnTo>
                  <a:lnTo>
                    <a:pt x="11277" y="0"/>
                  </a:lnTo>
                  <a:lnTo>
                    <a:pt x="11338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2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922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1705475" y="42040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307" y="12979"/>
                  </a:moveTo>
                  <a:lnTo>
                    <a:pt x="3769" y="12979"/>
                  </a:lnTo>
                  <a:lnTo>
                    <a:pt x="373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55" y="12767"/>
                  </a:lnTo>
                  <a:lnTo>
                    <a:pt x="14742" y="6475"/>
                  </a:lnTo>
                  <a:lnTo>
                    <a:pt x="11155" y="213"/>
                  </a:lnTo>
                  <a:lnTo>
                    <a:pt x="392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1705475" y="38856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307" y="12980"/>
                  </a:moveTo>
                  <a:lnTo>
                    <a:pt x="3769" y="1298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307" y="1"/>
                  </a:lnTo>
                  <a:lnTo>
                    <a:pt x="1133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45"/>
                  </a:lnTo>
                  <a:lnTo>
                    <a:pt x="1115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1429625" y="372602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8" y="61"/>
                  </a:lnTo>
                  <a:lnTo>
                    <a:pt x="15046" y="6505"/>
                  </a:lnTo>
                  <a:lnTo>
                    <a:pt x="14986" y="6566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27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1430375" y="3407625"/>
              <a:ext cx="375425" cy="323750"/>
            </a:xfrm>
            <a:custGeom>
              <a:avLst/>
              <a:gdLst/>
              <a:ahLst/>
              <a:cxnLst/>
              <a:rect l="l" t="t" r="r" b="b"/>
              <a:pathLst>
                <a:path w="15017" h="12950" extrusionOk="0">
                  <a:moveTo>
                    <a:pt x="11247" y="12949"/>
                  </a:moveTo>
                  <a:lnTo>
                    <a:pt x="3709" y="12949"/>
                  </a:lnTo>
                  <a:lnTo>
                    <a:pt x="3679" y="12889"/>
                  </a:lnTo>
                  <a:lnTo>
                    <a:pt x="1" y="6536"/>
                  </a:lnTo>
                  <a:lnTo>
                    <a:pt x="214" y="6384"/>
                  </a:lnTo>
                  <a:lnTo>
                    <a:pt x="3861" y="12737"/>
                  </a:lnTo>
                  <a:lnTo>
                    <a:pt x="11095" y="12737"/>
                  </a:lnTo>
                  <a:lnTo>
                    <a:pt x="14712" y="6475"/>
                  </a:lnTo>
                  <a:lnTo>
                    <a:pt x="11065" y="153"/>
                  </a:lnTo>
                  <a:lnTo>
                    <a:pt x="11278" y="1"/>
                  </a:lnTo>
                  <a:lnTo>
                    <a:pt x="15016" y="6475"/>
                  </a:lnTo>
                  <a:lnTo>
                    <a:pt x="14956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5" name="Google Shape;785;p27"/>
          <p:cNvGrpSpPr/>
          <p:nvPr/>
        </p:nvGrpSpPr>
        <p:grpSpPr>
          <a:xfrm>
            <a:off x="184234" y="2816168"/>
            <a:ext cx="870333" cy="1921033"/>
            <a:chOff x="48150" y="2290600"/>
            <a:chExt cx="652750" cy="1440775"/>
          </a:xfrm>
        </p:grpSpPr>
        <p:sp>
          <p:nvSpPr>
            <p:cNvPr id="786" name="Google Shape;786;p27"/>
            <p:cNvSpPr/>
            <p:nvPr/>
          </p:nvSpPr>
          <p:spPr>
            <a:xfrm>
              <a:off x="325500" y="3406875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47" y="12979"/>
                  </a:moveTo>
                  <a:lnTo>
                    <a:pt x="3800" y="12979"/>
                  </a:lnTo>
                  <a:lnTo>
                    <a:pt x="3800" y="12767"/>
                  </a:ln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61" y="213"/>
                  </a:lnTo>
                  <a:lnTo>
                    <a:pt x="244" y="6566"/>
                  </a:lnTo>
                  <a:lnTo>
                    <a:pt x="1" y="6414"/>
                  </a:lnTo>
                  <a:lnTo>
                    <a:pt x="3739" y="1"/>
                  </a:lnTo>
                  <a:lnTo>
                    <a:pt x="11247" y="1"/>
                  </a:lnTo>
                  <a:lnTo>
                    <a:pt x="11277" y="31"/>
                  </a:lnTo>
                  <a:lnTo>
                    <a:pt x="14986" y="6505"/>
                  </a:lnTo>
                  <a:lnTo>
                    <a:pt x="14986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324750" y="3087725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48150" y="32473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0" y="6414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92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325500" y="2768575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47" y="12979"/>
                  </a:moveTo>
                  <a:lnTo>
                    <a:pt x="3800" y="12979"/>
                  </a:lnTo>
                  <a:lnTo>
                    <a:pt x="3800" y="12766"/>
                  </a:lnTo>
                  <a:lnTo>
                    <a:pt x="11095" y="12766"/>
                  </a:lnTo>
                  <a:lnTo>
                    <a:pt x="14712" y="6505"/>
                  </a:lnTo>
                  <a:lnTo>
                    <a:pt x="11095" y="274"/>
                  </a:lnTo>
                  <a:lnTo>
                    <a:pt x="3861" y="274"/>
                  </a:lnTo>
                  <a:lnTo>
                    <a:pt x="244" y="6566"/>
                  </a:lnTo>
                  <a:lnTo>
                    <a:pt x="1" y="6444"/>
                  </a:lnTo>
                  <a:lnTo>
                    <a:pt x="3739" y="0"/>
                  </a:lnTo>
                  <a:lnTo>
                    <a:pt x="11247" y="0"/>
                  </a:lnTo>
                  <a:lnTo>
                    <a:pt x="14986" y="6505"/>
                  </a:lnTo>
                  <a:lnTo>
                    <a:pt x="14986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401500" y="2434225"/>
              <a:ext cx="38000" cy="38000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4" y="1520"/>
                    <a:pt x="0" y="1186"/>
                    <a:pt x="0" y="760"/>
                  </a:cubicBezTo>
                  <a:cubicBezTo>
                    <a:pt x="0" y="335"/>
                    <a:pt x="334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309550" y="2912175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56"/>
                    <a:pt x="1186" y="1521"/>
                    <a:pt x="760" y="1521"/>
                  </a:cubicBezTo>
                  <a:cubicBezTo>
                    <a:pt x="335" y="1521"/>
                    <a:pt x="0" y="1156"/>
                    <a:pt x="0" y="761"/>
                  </a:cubicBezTo>
                  <a:cubicBezTo>
                    <a:pt x="0" y="335"/>
                    <a:pt x="335" y="1"/>
                    <a:pt x="760" y="1"/>
                  </a:cubicBezTo>
                  <a:cubicBezTo>
                    <a:pt x="1186" y="3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48150" y="260975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48150" y="2290600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F25A71EA-1FF8-2F6E-7B0D-9825F2D2EE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5EBA064B-67EE-EAA1-E94F-B91C8E6E36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26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 userDrawn="1">
  <p:cSld name="corner10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29"/>
          <p:cNvGrpSpPr/>
          <p:nvPr/>
        </p:nvGrpSpPr>
        <p:grpSpPr>
          <a:xfrm rot="10800000" flipH="1">
            <a:off x="10051818" y="5403410"/>
            <a:ext cx="1975733" cy="1284767"/>
            <a:chOff x="6124250" y="376425"/>
            <a:chExt cx="1481800" cy="963575"/>
          </a:xfrm>
        </p:grpSpPr>
        <p:sp>
          <p:nvSpPr>
            <p:cNvPr id="838" name="Google Shape;838;p29"/>
            <p:cNvSpPr/>
            <p:nvPr/>
          </p:nvSpPr>
          <p:spPr>
            <a:xfrm>
              <a:off x="7229875" y="101475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4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7229875" y="695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7229875" y="376425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9"/>
                  </a:lnTo>
                  <a:lnTo>
                    <a:pt x="1" y="6506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92"/>
                  </a:lnTo>
                  <a:lnTo>
                    <a:pt x="15047" y="6506"/>
                  </a:lnTo>
                  <a:close/>
                  <a:moveTo>
                    <a:pt x="3892" y="12767"/>
                  </a:moveTo>
                  <a:lnTo>
                    <a:pt x="11095" y="12767"/>
                  </a:lnTo>
                  <a:lnTo>
                    <a:pt x="14712" y="6506"/>
                  </a:lnTo>
                  <a:lnTo>
                    <a:pt x="11095" y="244"/>
                  </a:lnTo>
                  <a:lnTo>
                    <a:pt x="3892" y="244"/>
                  </a:lnTo>
                  <a:lnTo>
                    <a:pt x="27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6954050" y="85517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6954050" y="53602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6677450" y="376425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3708" y="12980"/>
                  </a:moveTo>
                  <a:lnTo>
                    <a:pt x="0" y="6506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277" y="92"/>
                  </a:lnTo>
                  <a:lnTo>
                    <a:pt x="15016" y="6506"/>
                  </a:lnTo>
                  <a:lnTo>
                    <a:pt x="11277" y="12980"/>
                  </a:lnTo>
                  <a:lnTo>
                    <a:pt x="11095" y="12858"/>
                  </a:lnTo>
                  <a:lnTo>
                    <a:pt x="14742" y="6506"/>
                  </a:lnTo>
                  <a:lnTo>
                    <a:pt x="11125" y="275"/>
                  </a:lnTo>
                  <a:lnTo>
                    <a:pt x="3921" y="275"/>
                  </a:lnTo>
                  <a:lnTo>
                    <a:pt x="304" y="6506"/>
                  </a:lnTo>
                  <a:lnTo>
                    <a:pt x="3952" y="128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6400850" y="53602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16" y="13009"/>
                  </a:moveTo>
                  <a:lnTo>
                    <a:pt x="3769" y="13009"/>
                  </a:lnTo>
                  <a:lnTo>
                    <a:pt x="3739" y="1297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16" y="6474"/>
                  </a:lnTo>
                  <a:lnTo>
                    <a:pt x="14772" y="6596"/>
                  </a:lnTo>
                  <a:lnTo>
                    <a:pt x="11125" y="243"/>
                  </a:lnTo>
                  <a:lnTo>
                    <a:pt x="3921" y="243"/>
                  </a:lnTo>
                  <a:lnTo>
                    <a:pt x="304" y="6505"/>
                  </a:lnTo>
                  <a:lnTo>
                    <a:pt x="3921" y="12766"/>
                  </a:lnTo>
                  <a:lnTo>
                    <a:pt x="11216" y="127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6124250" y="376425"/>
              <a:ext cx="376150" cy="325275"/>
            </a:xfrm>
            <a:custGeom>
              <a:avLst/>
              <a:gdLst/>
              <a:ahLst/>
              <a:cxnLst/>
              <a:rect l="l" t="t" r="r" b="b"/>
              <a:pathLst>
                <a:path w="15046" h="13011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6"/>
                  </a:lnTo>
                  <a:lnTo>
                    <a:pt x="3769" y="1"/>
                  </a:lnTo>
                  <a:lnTo>
                    <a:pt x="11307" y="1"/>
                  </a:lnTo>
                  <a:lnTo>
                    <a:pt x="11338" y="92"/>
                  </a:lnTo>
                  <a:lnTo>
                    <a:pt x="15046" y="6506"/>
                  </a:lnTo>
                  <a:close/>
                  <a:moveTo>
                    <a:pt x="3921" y="12767"/>
                  </a:moveTo>
                  <a:lnTo>
                    <a:pt x="11155" y="12767"/>
                  </a:lnTo>
                  <a:lnTo>
                    <a:pt x="14742" y="6506"/>
                  </a:lnTo>
                  <a:lnTo>
                    <a:pt x="11155" y="275"/>
                  </a:lnTo>
                  <a:lnTo>
                    <a:pt x="3921" y="275"/>
                  </a:lnTo>
                  <a:lnTo>
                    <a:pt x="304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6" name="Google Shape;846;p29"/>
          <p:cNvGrpSpPr/>
          <p:nvPr/>
        </p:nvGrpSpPr>
        <p:grpSpPr>
          <a:xfrm>
            <a:off x="179928" y="4769176"/>
            <a:ext cx="1846067" cy="1919000"/>
            <a:chOff x="601350" y="2292125"/>
            <a:chExt cx="1384550" cy="1439250"/>
          </a:xfrm>
        </p:grpSpPr>
        <p:sp>
          <p:nvSpPr>
            <p:cNvPr id="847" name="Google Shape;847;p29"/>
            <p:cNvSpPr/>
            <p:nvPr/>
          </p:nvSpPr>
          <p:spPr>
            <a:xfrm>
              <a:off x="877175" y="2450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4"/>
                  </a:moveTo>
                  <a:lnTo>
                    <a:pt x="14712" y="6475"/>
                  </a:lnTo>
                  <a:lnTo>
                    <a:pt x="11095" y="12736"/>
                  </a:lnTo>
                  <a:lnTo>
                    <a:pt x="3891" y="12736"/>
                  </a:lnTo>
                  <a:lnTo>
                    <a:pt x="274" y="6505"/>
                  </a:lnTo>
                  <a:lnTo>
                    <a:pt x="3922" y="244"/>
                  </a:lnTo>
                  <a:close/>
                  <a:moveTo>
                    <a:pt x="3770" y="0"/>
                  </a:moveTo>
                  <a:lnTo>
                    <a:pt x="1" y="6505"/>
                  </a:lnTo>
                  <a:lnTo>
                    <a:pt x="3770" y="13010"/>
                  </a:lnTo>
                  <a:lnTo>
                    <a:pt x="11247" y="13010"/>
                  </a:lnTo>
                  <a:lnTo>
                    <a:pt x="15047" y="6505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1154550" y="2292125"/>
              <a:ext cx="97275" cy="162625"/>
            </a:xfrm>
            <a:custGeom>
              <a:avLst/>
              <a:gdLst/>
              <a:ahLst/>
              <a:cxnLst/>
              <a:rect l="l" t="t" r="r" b="b"/>
              <a:pathLst>
                <a:path w="3891" h="6505" extrusionOk="0">
                  <a:moveTo>
                    <a:pt x="3678" y="0"/>
                  </a:moveTo>
                  <a:lnTo>
                    <a:pt x="0" y="6383"/>
                  </a:lnTo>
                  <a:lnTo>
                    <a:pt x="213" y="6505"/>
                  </a:lnTo>
                  <a:lnTo>
                    <a:pt x="3891" y="122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877175" y="340687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095" y="213"/>
                  </a:moveTo>
                  <a:lnTo>
                    <a:pt x="14712" y="6505"/>
                  </a:lnTo>
                  <a:lnTo>
                    <a:pt x="11095" y="12767"/>
                  </a:lnTo>
                  <a:lnTo>
                    <a:pt x="3891" y="12767"/>
                  </a:lnTo>
                  <a:lnTo>
                    <a:pt x="274" y="6505"/>
                  </a:lnTo>
                  <a:lnTo>
                    <a:pt x="3891" y="213"/>
                  </a:lnTo>
                  <a:close/>
                  <a:moveTo>
                    <a:pt x="3770" y="1"/>
                  </a:moveTo>
                  <a:lnTo>
                    <a:pt x="62" y="6414"/>
                  </a:lnTo>
                  <a:lnTo>
                    <a:pt x="1" y="6505"/>
                  </a:lnTo>
                  <a:lnTo>
                    <a:pt x="3739" y="12919"/>
                  </a:lnTo>
                  <a:lnTo>
                    <a:pt x="3770" y="12979"/>
                  </a:lnTo>
                  <a:lnTo>
                    <a:pt x="11247" y="12979"/>
                  </a:lnTo>
                  <a:lnTo>
                    <a:pt x="15016" y="6566"/>
                  </a:lnTo>
                  <a:lnTo>
                    <a:pt x="15047" y="6505"/>
                  </a:lnTo>
                  <a:lnTo>
                    <a:pt x="11338" y="6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153775" y="2929675"/>
              <a:ext cx="279675" cy="322975"/>
            </a:xfrm>
            <a:custGeom>
              <a:avLst/>
              <a:gdLst/>
              <a:ahLst/>
              <a:cxnLst/>
              <a:rect l="l" t="t" r="r" b="b"/>
              <a:pathLst>
                <a:path w="11187" h="12919" extrusionOk="0">
                  <a:moveTo>
                    <a:pt x="3739" y="0"/>
                  </a:moveTo>
                  <a:lnTo>
                    <a:pt x="31" y="6383"/>
                  </a:lnTo>
                  <a:lnTo>
                    <a:pt x="1" y="6444"/>
                  </a:lnTo>
                  <a:lnTo>
                    <a:pt x="3739" y="12888"/>
                  </a:lnTo>
                  <a:lnTo>
                    <a:pt x="3770" y="12918"/>
                  </a:lnTo>
                  <a:lnTo>
                    <a:pt x="11186" y="12918"/>
                  </a:lnTo>
                  <a:lnTo>
                    <a:pt x="11186" y="12705"/>
                  </a:lnTo>
                  <a:lnTo>
                    <a:pt x="3891" y="12705"/>
                  </a:lnTo>
                  <a:lnTo>
                    <a:pt x="274" y="6444"/>
                  </a:lnTo>
                  <a:lnTo>
                    <a:pt x="3922" y="122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1706975" y="3407625"/>
              <a:ext cx="278925" cy="164175"/>
            </a:xfrm>
            <a:custGeom>
              <a:avLst/>
              <a:gdLst/>
              <a:ahLst/>
              <a:cxnLst/>
              <a:rect l="l" t="t" r="r" b="b"/>
              <a:pathLst>
                <a:path w="11157" h="6567" extrusionOk="0">
                  <a:moveTo>
                    <a:pt x="214" y="1"/>
                  </a:moveTo>
                  <a:lnTo>
                    <a:pt x="1" y="153"/>
                  </a:lnTo>
                  <a:lnTo>
                    <a:pt x="3679" y="6536"/>
                  </a:lnTo>
                  <a:lnTo>
                    <a:pt x="3709" y="6566"/>
                  </a:lnTo>
                  <a:lnTo>
                    <a:pt x="11156" y="6566"/>
                  </a:lnTo>
                  <a:lnTo>
                    <a:pt x="11156" y="6354"/>
                  </a:lnTo>
                  <a:lnTo>
                    <a:pt x="3861" y="635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601350" y="26097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3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5046" y="6505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877175" y="308772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61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1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601350" y="29281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39" y="12979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4985" y="6566"/>
                  </a:lnTo>
                  <a:close/>
                  <a:moveTo>
                    <a:pt x="389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1430375" y="3407625"/>
              <a:ext cx="375425" cy="323750"/>
            </a:xfrm>
            <a:custGeom>
              <a:avLst/>
              <a:gdLst/>
              <a:ahLst/>
              <a:cxnLst/>
              <a:rect l="l" t="t" r="r" b="b"/>
              <a:pathLst>
                <a:path w="15017" h="12950" extrusionOk="0">
                  <a:moveTo>
                    <a:pt x="11247" y="12949"/>
                  </a:moveTo>
                  <a:lnTo>
                    <a:pt x="3709" y="12949"/>
                  </a:lnTo>
                  <a:lnTo>
                    <a:pt x="3679" y="12889"/>
                  </a:lnTo>
                  <a:lnTo>
                    <a:pt x="1" y="6536"/>
                  </a:lnTo>
                  <a:lnTo>
                    <a:pt x="214" y="6384"/>
                  </a:lnTo>
                  <a:lnTo>
                    <a:pt x="3861" y="12737"/>
                  </a:lnTo>
                  <a:lnTo>
                    <a:pt x="11095" y="12737"/>
                  </a:lnTo>
                  <a:lnTo>
                    <a:pt x="14712" y="6475"/>
                  </a:lnTo>
                  <a:lnTo>
                    <a:pt x="11065" y="153"/>
                  </a:lnTo>
                  <a:lnTo>
                    <a:pt x="11278" y="1"/>
                  </a:lnTo>
                  <a:lnTo>
                    <a:pt x="15016" y="6475"/>
                  </a:lnTo>
                  <a:lnTo>
                    <a:pt x="14956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954700" y="3071775"/>
              <a:ext cx="38000" cy="38000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1520" y="760"/>
                  </a:moveTo>
                  <a:cubicBezTo>
                    <a:pt x="1520" y="1155"/>
                    <a:pt x="1155" y="1520"/>
                    <a:pt x="760" y="1520"/>
                  </a:cubicBezTo>
                  <a:cubicBezTo>
                    <a:pt x="335" y="1520"/>
                    <a:pt x="0" y="1155"/>
                    <a:pt x="0" y="760"/>
                  </a:cubicBezTo>
                  <a:cubicBezTo>
                    <a:pt x="0" y="334"/>
                    <a:pt x="335" y="0"/>
                    <a:pt x="760" y="0"/>
                  </a:cubicBezTo>
                  <a:cubicBezTo>
                    <a:pt x="1155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A6448184-20D4-98CC-3049-0D24DAFA7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AE68E244-5488-8138-2C0E-A1BE3A720A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8641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left+right3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30"/>
          <p:cNvGrpSpPr/>
          <p:nvPr/>
        </p:nvGrpSpPr>
        <p:grpSpPr>
          <a:xfrm>
            <a:off x="9675859" y="174500"/>
            <a:ext cx="2343533" cy="2560333"/>
            <a:chOff x="7256894" y="130875"/>
            <a:chExt cx="1757650" cy="1920250"/>
          </a:xfrm>
        </p:grpSpPr>
        <p:sp>
          <p:nvSpPr>
            <p:cNvPr id="870" name="Google Shape;870;p30"/>
            <p:cNvSpPr/>
            <p:nvPr/>
          </p:nvSpPr>
          <p:spPr>
            <a:xfrm>
              <a:off x="8085944" y="29045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25" y="213"/>
                  </a:moveTo>
                  <a:lnTo>
                    <a:pt x="14742" y="6474"/>
                  </a:lnTo>
                  <a:lnTo>
                    <a:pt x="11125" y="12736"/>
                  </a:lnTo>
                  <a:lnTo>
                    <a:pt x="3921" y="12736"/>
                  </a:lnTo>
                  <a:lnTo>
                    <a:pt x="304" y="6474"/>
                  </a:lnTo>
                  <a:lnTo>
                    <a:pt x="3921" y="213"/>
                  </a:lnTo>
                  <a:close/>
                  <a:moveTo>
                    <a:pt x="3769" y="0"/>
                  </a:moveTo>
                  <a:lnTo>
                    <a:pt x="0" y="6505"/>
                  </a:lnTo>
                  <a:lnTo>
                    <a:pt x="3708" y="12918"/>
                  </a:lnTo>
                  <a:lnTo>
                    <a:pt x="3769" y="13010"/>
                  </a:lnTo>
                  <a:lnTo>
                    <a:pt x="11277" y="13010"/>
                  </a:lnTo>
                  <a:lnTo>
                    <a:pt x="15046" y="6505"/>
                  </a:lnTo>
                  <a:lnTo>
                    <a:pt x="11307" y="9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8361019" y="10875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8361019" y="17258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10"/>
                  </a:moveTo>
                  <a:lnTo>
                    <a:pt x="3770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7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8638369" y="9280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8361019" y="7684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56" y="12766"/>
                  </a:lnTo>
                  <a:lnTo>
                    <a:pt x="14742" y="6505"/>
                  </a:lnTo>
                  <a:lnTo>
                    <a:pt x="11156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8638369" y="609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8638369" y="29045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4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8362544" y="13087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7532744" y="290450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74"/>
                  </a:lnTo>
                  <a:lnTo>
                    <a:pt x="11155" y="243"/>
                  </a:lnTo>
                  <a:lnTo>
                    <a:pt x="3921" y="24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7256894" y="13087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77" y="13009"/>
                  </a:moveTo>
                  <a:lnTo>
                    <a:pt x="3739" y="13009"/>
                  </a:lnTo>
                  <a:lnTo>
                    <a:pt x="3709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5016" y="6505"/>
                  </a:lnTo>
                  <a:close/>
                  <a:moveTo>
                    <a:pt x="389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56" y="243"/>
                  </a:lnTo>
                  <a:lnTo>
                    <a:pt x="3952" y="243"/>
                  </a:lnTo>
                  <a:lnTo>
                    <a:pt x="33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7809344" y="1308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09"/>
                  </a:moveTo>
                  <a:lnTo>
                    <a:pt x="3769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43"/>
                  </a:lnTo>
                  <a:lnTo>
                    <a:pt x="3921" y="24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8622419" y="753225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5" y="1520"/>
                    <a:pt x="1" y="1186"/>
                    <a:pt x="1" y="760"/>
                  </a:cubicBezTo>
                  <a:cubicBezTo>
                    <a:pt x="1" y="334"/>
                    <a:pt x="335" y="0"/>
                    <a:pt x="760" y="0"/>
                  </a:cubicBezTo>
                  <a:cubicBezTo>
                    <a:pt x="1186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2" name="Google Shape;882;p30"/>
          <p:cNvGrpSpPr/>
          <p:nvPr/>
        </p:nvGrpSpPr>
        <p:grpSpPr>
          <a:xfrm>
            <a:off x="182175" y="1332634"/>
            <a:ext cx="870333" cy="4047700"/>
            <a:chOff x="136631" y="999475"/>
            <a:chExt cx="652750" cy="3035775"/>
          </a:xfrm>
        </p:grpSpPr>
        <p:sp>
          <p:nvSpPr>
            <p:cNvPr id="883" name="Google Shape;883;p30"/>
            <p:cNvSpPr/>
            <p:nvPr/>
          </p:nvSpPr>
          <p:spPr>
            <a:xfrm>
              <a:off x="136631" y="2912875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125" y="213"/>
                  </a:moveTo>
                  <a:lnTo>
                    <a:pt x="14742" y="6475"/>
                  </a:lnTo>
                  <a:lnTo>
                    <a:pt x="11125" y="12767"/>
                  </a:lnTo>
                  <a:lnTo>
                    <a:pt x="3921" y="12767"/>
                  </a:lnTo>
                  <a:lnTo>
                    <a:pt x="304" y="6475"/>
                  </a:lnTo>
                  <a:lnTo>
                    <a:pt x="3921" y="213"/>
                  </a:lnTo>
                  <a:close/>
                  <a:moveTo>
                    <a:pt x="3769" y="0"/>
                  </a:moveTo>
                  <a:lnTo>
                    <a:pt x="30" y="6414"/>
                  </a:lnTo>
                  <a:lnTo>
                    <a:pt x="0" y="6475"/>
                  </a:lnTo>
                  <a:lnTo>
                    <a:pt x="3708" y="12919"/>
                  </a:lnTo>
                  <a:lnTo>
                    <a:pt x="3769" y="12979"/>
                  </a:lnTo>
                  <a:lnTo>
                    <a:pt x="11277" y="12979"/>
                  </a:lnTo>
                  <a:lnTo>
                    <a:pt x="15016" y="6566"/>
                  </a:lnTo>
                  <a:lnTo>
                    <a:pt x="15046" y="6475"/>
                  </a:lnTo>
                  <a:lnTo>
                    <a:pt x="11307" y="6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413231" y="33916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413981" y="2115750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47" y="12979"/>
                  </a:moveTo>
                  <a:lnTo>
                    <a:pt x="3800" y="12979"/>
                  </a:lnTo>
                  <a:lnTo>
                    <a:pt x="3800" y="12767"/>
                  </a:ln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61" y="213"/>
                  </a:lnTo>
                  <a:lnTo>
                    <a:pt x="244" y="6566"/>
                  </a:lnTo>
                  <a:lnTo>
                    <a:pt x="1" y="6414"/>
                  </a:lnTo>
                  <a:lnTo>
                    <a:pt x="3739" y="1"/>
                  </a:lnTo>
                  <a:lnTo>
                    <a:pt x="11247" y="1"/>
                  </a:lnTo>
                  <a:lnTo>
                    <a:pt x="11277" y="31"/>
                  </a:lnTo>
                  <a:lnTo>
                    <a:pt x="14986" y="6505"/>
                  </a:lnTo>
                  <a:lnTo>
                    <a:pt x="14986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136631" y="2594475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0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413231" y="17966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136631" y="1956175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0" y="6414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92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413231" y="371075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891" y="12706"/>
                  </a:moveTo>
                  <a:lnTo>
                    <a:pt x="11125" y="1270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136631" y="3551175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475"/>
                  </a:lnTo>
                  <a:lnTo>
                    <a:pt x="30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4"/>
                  </a:lnTo>
                  <a:lnTo>
                    <a:pt x="3921" y="214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413231" y="275405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891" y="12737"/>
                  </a:moveTo>
                  <a:lnTo>
                    <a:pt x="11125" y="12737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413981" y="1477450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47" y="12979"/>
                  </a:moveTo>
                  <a:lnTo>
                    <a:pt x="3800" y="12979"/>
                  </a:lnTo>
                  <a:lnTo>
                    <a:pt x="3800" y="12766"/>
                  </a:lnTo>
                  <a:lnTo>
                    <a:pt x="11095" y="12766"/>
                  </a:lnTo>
                  <a:lnTo>
                    <a:pt x="14712" y="6505"/>
                  </a:lnTo>
                  <a:lnTo>
                    <a:pt x="11095" y="274"/>
                  </a:lnTo>
                  <a:lnTo>
                    <a:pt x="3861" y="274"/>
                  </a:lnTo>
                  <a:lnTo>
                    <a:pt x="244" y="6566"/>
                  </a:lnTo>
                  <a:lnTo>
                    <a:pt x="1" y="6444"/>
                  </a:lnTo>
                  <a:lnTo>
                    <a:pt x="3739" y="0"/>
                  </a:lnTo>
                  <a:lnTo>
                    <a:pt x="11247" y="0"/>
                  </a:lnTo>
                  <a:lnTo>
                    <a:pt x="14986" y="6505"/>
                  </a:lnTo>
                  <a:lnTo>
                    <a:pt x="14986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489981" y="1143100"/>
              <a:ext cx="38000" cy="38000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4" y="1520"/>
                    <a:pt x="0" y="1186"/>
                    <a:pt x="0" y="760"/>
                  </a:cubicBezTo>
                  <a:cubicBezTo>
                    <a:pt x="0" y="335"/>
                    <a:pt x="334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398031" y="1621050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56"/>
                    <a:pt x="1186" y="1521"/>
                    <a:pt x="760" y="1521"/>
                  </a:cubicBezTo>
                  <a:cubicBezTo>
                    <a:pt x="335" y="1521"/>
                    <a:pt x="0" y="1156"/>
                    <a:pt x="0" y="761"/>
                  </a:cubicBezTo>
                  <a:cubicBezTo>
                    <a:pt x="0" y="335"/>
                    <a:pt x="335" y="1"/>
                    <a:pt x="760" y="1"/>
                  </a:cubicBezTo>
                  <a:cubicBezTo>
                    <a:pt x="1186" y="3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489981" y="2418950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0"/>
                  </a:moveTo>
                  <a:cubicBezTo>
                    <a:pt x="1520" y="1155"/>
                    <a:pt x="1186" y="1520"/>
                    <a:pt x="760" y="1520"/>
                  </a:cubicBezTo>
                  <a:cubicBezTo>
                    <a:pt x="334" y="1520"/>
                    <a:pt x="0" y="1155"/>
                    <a:pt x="0" y="760"/>
                  </a:cubicBezTo>
                  <a:cubicBezTo>
                    <a:pt x="0" y="335"/>
                    <a:pt x="334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489981" y="3374875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4" y="1521"/>
                    <a:pt x="0" y="1186"/>
                    <a:pt x="0" y="761"/>
                  </a:cubicBezTo>
                  <a:cubicBezTo>
                    <a:pt x="0" y="366"/>
                    <a:pt x="334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136631" y="1318625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136631" y="999475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9" name="Google Shape;899;p30"/>
          <p:cNvGrpSpPr/>
          <p:nvPr/>
        </p:nvGrpSpPr>
        <p:grpSpPr>
          <a:xfrm>
            <a:off x="11148026" y="4979625"/>
            <a:ext cx="871367" cy="1708267"/>
            <a:chOff x="8361019" y="3734719"/>
            <a:chExt cx="653525" cy="1281200"/>
          </a:xfrm>
        </p:grpSpPr>
        <p:sp>
          <p:nvSpPr>
            <p:cNvPr id="900" name="Google Shape;900;p30"/>
            <p:cNvSpPr/>
            <p:nvPr/>
          </p:nvSpPr>
          <p:spPr>
            <a:xfrm>
              <a:off x="8361019" y="3734719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8362544" y="4691419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11247" y="12979"/>
                  </a:moveTo>
                  <a:lnTo>
                    <a:pt x="3709" y="1297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16" y="6505"/>
                  </a:lnTo>
                  <a:lnTo>
                    <a:pt x="14985" y="6566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13"/>
                  </a:lnTo>
                  <a:lnTo>
                    <a:pt x="3860" y="21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8638369" y="453259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505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183"/>
                  </a:lnTo>
                  <a:lnTo>
                    <a:pt x="3892" y="18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8361019" y="4373019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10"/>
                  </a:moveTo>
                  <a:lnTo>
                    <a:pt x="3770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7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17FAF5B6-7420-F31B-5AA5-DD9665260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5B70A195-A3A6-C935-CD26-B43236F24E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724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right4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/>
          <p:nvPr/>
        </p:nvSpPr>
        <p:spPr>
          <a:xfrm>
            <a:off x="11155226" y="2087963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156" y="243"/>
                </a:moveTo>
                <a:lnTo>
                  <a:pt x="14742" y="6505"/>
                </a:lnTo>
                <a:lnTo>
                  <a:pt x="11156" y="12766"/>
                </a:lnTo>
                <a:lnTo>
                  <a:pt x="3921" y="12766"/>
                </a:lnTo>
                <a:lnTo>
                  <a:pt x="304" y="6505"/>
                </a:lnTo>
                <a:lnTo>
                  <a:pt x="3921" y="243"/>
                </a:lnTo>
                <a:close/>
                <a:moveTo>
                  <a:pt x="3770" y="0"/>
                </a:moveTo>
                <a:lnTo>
                  <a:pt x="0" y="6505"/>
                </a:lnTo>
                <a:lnTo>
                  <a:pt x="3739" y="12918"/>
                </a:lnTo>
                <a:lnTo>
                  <a:pt x="3770" y="13009"/>
                </a:lnTo>
                <a:lnTo>
                  <a:pt x="11308" y="13009"/>
                </a:lnTo>
                <a:lnTo>
                  <a:pt x="15046" y="6505"/>
                </a:lnTo>
                <a:lnTo>
                  <a:pt x="11338" y="91"/>
                </a:lnTo>
                <a:lnTo>
                  <a:pt x="113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>
            <a:off x="11284925" y="3789097"/>
            <a:ext cx="371867" cy="431633"/>
          </a:xfrm>
          <a:custGeom>
            <a:avLst/>
            <a:gdLst/>
            <a:ahLst/>
            <a:cxnLst/>
            <a:rect l="l" t="t" r="r" b="b"/>
            <a:pathLst>
              <a:path w="11156" h="12949" extrusionOk="0">
                <a:moveTo>
                  <a:pt x="7447" y="12949"/>
                </a:moveTo>
                <a:lnTo>
                  <a:pt x="7265" y="12797"/>
                </a:lnTo>
                <a:lnTo>
                  <a:pt x="10912" y="6505"/>
                </a:lnTo>
                <a:lnTo>
                  <a:pt x="7295" y="213"/>
                </a:lnTo>
                <a:lnTo>
                  <a:pt x="0" y="213"/>
                </a:lnTo>
                <a:lnTo>
                  <a:pt x="0" y="0"/>
                </a:lnTo>
                <a:lnTo>
                  <a:pt x="7417" y="0"/>
                </a:lnTo>
                <a:lnTo>
                  <a:pt x="11155" y="6505"/>
                </a:lnTo>
                <a:lnTo>
                  <a:pt x="11125" y="656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>
            <a:off x="11525026" y="3576329"/>
            <a:ext cx="501567" cy="432667"/>
          </a:xfrm>
          <a:custGeom>
            <a:avLst/>
            <a:gdLst/>
            <a:ahLst/>
            <a:cxnLst/>
            <a:rect l="l" t="t" r="r" b="b"/>
            <a:pathLst>
              <a:path w="15047" h="12980" extrusionOk="0">
                <a:moveTo>
                  <a:pt x="11247" y="12979"/>
                </a:moveTo>
                <a:lnTo>
                  <a:pt x="3770" y="12979"/>
                </a:lnTo>
                <a:lnTo>
                  <a:pt x="1" y="6475"/>
                </a:lnTo>
                <a:lnTo>
                  <a:pt x="62" y="6414"/>
                </a:lnTo>
                <a:lnTo>
                  <a:pt x="3770" y="0"/>
                </a:lnTo>
                <a:lnTo>
                  <a:pt x="11308" y="0"/>
                </a:lnTo>
                <a:lnTo>
                  <a:pt x="15047" y="6505"/>
                </a:lnTo>
                <a:lnTo>
                  <a:pt x="15016" y="6566"/>
                </a:lnTo>
                <a:close/>
                <a:moveTo>
                  <a:pt x="3892" y="12766"/>
                </a:moveTo>
                <a:lnTo>
                  <a:pt x="11095" y="12766"/>
                </a:lnTo>
                <a:lnTo>
                  <a:pt x="14712" y="6505"/>
                </a:lnTo>
                <a:lnTo>
                  <a:pt x="11095" y="213"/>
                </a:lnTo>
                <a:lnTo>
                  <a:pt x="3892" y="213"/>
                </a:lnTo>
                <a:lnTo>
                  <a:pt x="274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>
            <a:off x="11157259" y="3363563"/>
            <a:ext cx="500533" cy="432667"/>
          </a:xfrm>
          <a:custGeom>
            <a:avLst/>
            <a:gdLst/>
            <a:ahLst/>
            <a:cxnLst/>
            <a:rect l="l" t="t" r="r" b="b"/>
            <a:pathLst>
              <a:path w="15016" h="12980" extrusionOk="0">
                <a:moveTo>
                  <a:pt x="11247" y="12979"/>
                </a:moveTo>
                <a:lnTo>
                  <a:pt x="3709" y="12979"/>
                </a:lnTo>
                <a:lnTo>
                  <a:pt x="0" y="6505"/>
                </a:lnTo>
                <a:lnTo>
                  <a:pt x="31" y="6414"/>
                </a:lnTo>
                <a:lnTo>
                  <a:pt x="3739" y="0"/>
                </a:lnTo>
                <a:lnTo>
                  <a:pt x="11277" y="0"/>
                </a:lnTo>
                <a:lnTo>
                  <a:pt x="11307" y="61"/>
                </a:lnTo>
                <a:lnTo>
                  <a:pt x="15016" y="6505"/>
                </a:lnTo>
                <a:lnTo>
                  <a:pt x="14985" y="6566"/>
                </a:lnTo>
                <a:close/>
                <a:moveTo>
                  <a:pt x="3860" y="12766"/>
                </a:moveTo>
                <a:lnTo>
                  <a:pt x="11095" y="12766"/>
                </a:lnTo>
                <a:lnTo>
                  <a:pt x="14681" y="6505"/>
                </a:lnTo>
                <a:lnTo>
                  <a:pt x="11095" y="213"/>
                </a:lnTo>
                <a:lnTo>
                  <a:pt x="3860" y="213"/>
                </a:lnTo>
                <a:lnTo>
                  <a:pt x="243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>
            <a:off x="11525026" y="3151796"/>
            <a:ext cx="501567" cy="432667"/>
          </a:xfrm>
          <a:custGeom>
            <a:avLst/>
            <a:gdLst/>
            <a:ahLst/>
            <a:cxnLst/>
            <a:rect l="l" t="t" r="r" b="b"/>
            <a:pathLst>
              <a:path w="15047" h="12980" extrusionOk="0">
                <a:moveTo>
                  <a:pt x="11247" y="12979"/>
                </a:moveTo>
                <a:lnTo>
                  <a:pt x="3770" y="12979"/>
                </a:lnTo>
                <a:lnTo>
                  <a:pt x="1" y="6505"/>
                </a:lnTo>
                <a:lnTo>
                  <a:pt x="3770" y="1"/>
                </a:lnTo>
                <a:lnTo>
                  <a:pt x="11308" y="1"/>
                </a:lnTo>
                <a:lnTo>
                  <a:pt x="11338" y="61"/>
                </a:lnTo>
                <a:lnTo>
                  <a:pt x="15047" y="6505"/>
                </a:lnTo>
                <a:close/>
                <a:moveTo>
                  <a:pt x="3892" y="12736"/>
                </a:moveTo>
                <a:lnTo>
                  <a:pt x="11095" y="12736"/>
                </a:lnTo>
                <a:lnTo>
                  <a:pt x="14712" y="6475"/>
                </a:lnTo>
                <a:lnTo>
                  <a:pt x="11095" y="183"/>
                </a:lnTo>
                <a:lnTo>
                  <a:pt x="3892" y="183"/>
                </a:lnTo>
                <a:lnTo>
                  <a:pt x="274" y="64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>
            <a:off x="11155226" y="2939029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308" y="13010"/>
                </a:moveTo>
                <a:lnTo>
                  <a:pt x="3770" y="13010"/>
                </a:lnTo>
                <a:lnTo>
                  <a:pt x="3739" y="12919"/>
                </a:lnTo>
                <a:lnTo>
                  <a:pt x="0" y="6505"/>
                </a:lnTo>
                <a:lnTo>
                  <a:pt x="3770" y="0"/>
                </a:lnTo>
                <a:lnTo>
                  <a:pt x="11308" y="0"/>
                </a:lnTo>
                <a:lnTo>
                  <a:pt x="11338" y="92"/>
                </a:lnTo>
                <a:lnTo>
                  <a:pt x="15046" y="6505"/>
                </a:lnTo>
                <a:close/>
                <a:moveTo>
                  <a:pt x="3921" y="12736"/>
                </a:moveTo>
                <a:lnTo>
                  <a:pt x="11156" y="12736"/>
                </a:lnTo>
                <a:lnTo>
                  <a:pt x="14742" y="6475"/>
                </a:lnTo>
                <a:lnTo>
                  <a:pt x="11156" y="183"/>
                </a:lnTo>
                <a:lnTo>
                  <a:pt x="3921" y="183"/>
                </a:lnTo>
                <a:lnTo>
                  <a:pt x="304" y="64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>
            <a:off x="11525026" y="1875196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247" y="13009"/>
                </a:moveTo>
                <a:lnTo>
                  <a:pt x="3770" y="13009"/>
                </a:lnTo>
                <a:lnTo>
                  <a:pt x="3740" y="12918"/>
                </a:lnTo>
                <a:lnTo>
                  <a:pt x="1" y="6505"/>
                </a:lnTo>
                <a:lnTo>
                  <a:pt x="3770" y="0"/>
                </a:lnTo>
                <a:lnTo>
                  <a:pt x="11308" y="0"/>
                </a:lnTo>
                <a:lnTo>
                  <a:pt x="11338" y="91"/>
                </a:lnTo>
                <a:lnTo>
                  <a:pt x="15047" y="6505"/>
                </a:lnTo>
                <a:close/>
                <a:moveTo>
                  <a:pt x="3892" y="12766"/>
                </a:moveTo>
                <a:lnTo>
                  <a:pt x="11095" y="12766"/>
                </a:lnTo>
                <a:lnTo>
                  <a:pt x="14712" y="6505"/>
                </a:lnTo>
                <a:lnTo>
                  <a:pt x="11095" y="243"/>
                </a:lnTo>
                <a:lnTo>
                  <a:pt x="3892" y="243"/>
                </a:lnTo>
                <a:lnTo>
                  <a:pt x="274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>
            <a:off x="11155226" y="1662429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308" y="13009"/>
                </a:moveTo>
                <a:lnTo>
                  <a:pt x="3770" y="13009"/>
                </a:lnTo>
                <a:lnTo>
                  <a:pt x="3739" y="12918"/>
                </a:lnTo>
                <a:lnTo>
                  <a:pt x="0" y="6505"/>
                </a:lnTo>
                <a:lnTo>
                  <a:pt x="3770" y="0"/>
                </a:lnTo>
                <a:lnTo>
                  <a:pt x="11308" y="0"/>
                </a:lnTo>
                <a:lnTo>
                  <a:pt x="11338" y="91"/>
                </a:lnTo>
                <a:lnTo>
                  <a:pt x="15046" y="6505"/>
                </a:lnTo>
                <a:close/>
                <a:moveTo>
                  <a:pt x="3921" y="12766"/>
                </a:moveTo>
                <a:lnTo>
                  <a:pt x="11156" y="12766"/>
                </a:lnTo>
                <a:lnTo>
                  <a:pt x="14742" y="6505"/>
                </a:lnTo>
                <a:lnTo>
                  <a:pt x="11156" y="213"/>
                </a:lnTo>
                <a:lnTo>
                  <a:pt x="3921" y="213"/>
                </a:lnTo>
                <a:lnTo>
                  <a:pt x="304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>
            <a:off x="11525026" y="1450663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247" y="13010"/>
                </a:moveTo>
                <a:lnTo>
                  <a:pt x="3770" y="13010"/>
                </a:lnTo>
                <a:lnTo>
                  <a:pt x="3740" y="12918"/>
                </a:lnTo>
                <a:lnTo>
                  <a:pt x="1" y="6505"/>
                </a:lnTo>
                <a:lnTo>
                  <a:pt x="3770" y="0"/>
                </a:lnTo>
                <a:lnTo>
                  <a:pt x="11308" y="0"/>
                </a:lnTo>
                <a:lnTo>
                  <a:pt x="11338" y="92"/>
                </a:lnTo>
                <a:lnTo>
                  <a:pt x="15047" y="6505"/>
                </a:lnTo>
                <a:close/>
                <a:moveTo>
                  <a:pt x="3892" y="12736"/>
                </a:moveTo>
                <a:lnTo>
                  <a:pt x="11095" y="12736"/>
                </a:lnTo>
                <a:lnTo>
                  <a:pt x="14712" y="6475"/>
                </a:lnTo>
                <a:lnTo>
                  <a:pt x="11095" y="213"/>
                </a:lnTo>
                <a:lnTo>
                  <a:pt x="3892" y="213"/>
                </a:lnTo>
                <a:lnTo>
                  <a:pt x="274" y="64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>
            <a:off x="11525026" y="1025129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247" y="13010"/>
                </a:moveTo>
                <a:lnTo>
                  <a:pt x="3770" y="13010"/>
                </a:lnTo>
                <a:lnTo>
                  <a:pt x="3740" y="12918"/>
                </a:lnTo>
                <a:lnTo>
                  <a:pt x="1" y="6505"/>
                </a:lnTo>
                <a:lnTo>
                  <a:pt x="3770" y="0"/>
                </a:lnTo>
                <a:lnTo>
                  <a:pt x="11308" y="0"/>
                </a:lnTo>
                <a:lnTo>
                  <a:pt x="11338" y="91"/>
                </a:lnTo>
                <a:lnTo>
                  <a:pt x="15047" y="6505"/>
                </a:lnTo>
                <a:close/>
                <a:moveTo>
                  <a:pt x="3892" y="12736"/>
                </a:moveTo>
                <a:lnTo>
                  <a:pt x="11095" y="12736"/>
                </a:lnTo>
                <a:lnTo>
                  <a:pt x="14712" y="6474"/>
                </a:lnTo>
                <a:lnTo>
                  <a:pt x="11095" y="213"/>
                </a:lnTo>
                <a:lnTo>
                  <a:pt x="3892" y="213"/>
                </a:lnTo>
                <a:lnTo>
                  <a:pt x="274" y="647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>
            <a:off x="11525026" y="599596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247" y="13009"/>
                </a:moveTo>
                <a:lnTo>
                  <a:pt x="3770" y="13009"/>
                </a:lnTo>
                <a:lnTo>
                  <a:pt x="3740" y="12918"/>
                </a:lnTo>
                <a:lnTo>
                  <a:pt x="1" y="6505"/>
                </a:lnTo>
                <a:lnTo>
                  <a:pt x="3770" y="0"/>
                </a:lnTo>
                <a:lnTo>
                  <a:pt x="11308" y="0"/>
                </a:lnTo>
                <a:lnTo>
                  <a:pt x="11338" y="91"/>
                </a:lnTo>
                <a:lnTo>
                  <a:pt x="15047" y="6505"/>
                </a:lnTo>
                <a:close/>
                <a:moveTo>
                  <a:pt x="3892" y="12766"/>
                </a:moveTo>
                <a:lnTo>
                  <a:pt x="11095" y="12766"/>
                </a:lnTo>
                <a:lnTo>
                  <a:pt x="14712" y="6505"/>
                </a:lnTo>
                <a:lnTo>
                  <a:pt x="11095" y="243"/>
                </a:lnTo>
                <a:lnTo>
                  <a:pt x="3892" y="243"/>
                </a:lnTo>
                <a:lnTo>
                  <a:pt x="274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3"/>
          <p:cNvSpPr/>
          <p:nvPr/>
        </p:nvSpPr>
        <p:spPr>
          <a:xfrm>
            <a:off x="11525026" y="174030"/>
            <a:ext cx="501567" cy="433700"/>
          </a:xfrm>
          <a:custGeom>
            <a:avLst/>
            <a:gdLst/>
            <a:ahLst/>
            <a:cxnLst/>
            <a:rect l="l" t="t" r="r" b="b"/>
            <a:pathLst>
              <a:path w="15047" h="13011" extrusionOk="0">
                <a:moveTo>
                  <a:pt x="11247" y="13010"/>
                </a:moveTo>
                <a:lnTo>
                  <a:pt x="3770" y="13010"/>
                </a:lnTo>
                <a:lnTo>
                  <a:pt x="3740" y="12919"/>
                </a:lnTo>
                <a:lnTo>
                  <a:pt x="1" y="6506"/>
                </a:lnTo>
                <a:lnTo>
                  <a:pt x="3770" y="1"/>
                </a:lnTo>
                <a:lnTo>
                  <a:pt x="11308" y="1"/>
                </a:lnTo>
                <a:lnTo>
                  <a:pt x="11338" y="92"/>
                </a:lnTo>
                <a:lnTo>
                  <a:pt x="15047" y="6506"/>
                </a:lnTo>
                <a:close/>
                <a:moveTo>
                  <a:pt x="3892" y="12767"/>
                </a:moveTo>
                <a:lnTo>
                  <a:pt x="11095" y="12767"/>
                </a:lnTo>
                <a:lnTo>
                  <a:pt x="14712" y="6506"/>
                </a:lnTo>
                <a:lnTo>
                  <a:pt x="11095" y="244"/>
                </a:lnTo>
                <a:lnTo>
                  <a:pt x="3892" y="244"/>
                </a:lnTo>
                <a:lnTo>
                  <a:pt x="274" y="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3"/>
          <p:cNvSpPr/>
          <p:nvPr/>
        </p:nvSpPr>
        <p:spPr>
          <a:xfrm>
            <a:off x="11157259" y="812363"/>
            <a:ext cx="500533" cy="433667"/>
          </a:xfrm>
          <a:custGeom>
            <a:avLst/>
            <a:gdLst/>
            <a:ahLst/>
            <a:cxnLst/>
            <a:rect l="l" t="t" r="r" b="b"/>
            <a:pathLst>
              <a:path w="15016" h="13010" extrusionOk="0">
                <a:moveTo>
                  <a:pt x="11247" y="13009"/>
                </a:moveTo>
                <a:lnTo>
                  <a:pt x="3709" y="13009"/>
                </a:lnTo>
                <a:lnTo>
                  <a:pt x="3678" y="12918"/>
                </a:lnTo>
                <a:lnTo>
                  <a:pt x="0" y="6505"/>
                </a:lnTo>
                <a:lnTo>
                  <a:pt x="3739" y="0"/>
                </a:lnTo>
                <a:lnTo>
                  <a:pt x="11277" y="0"/>
                </a:lnTo>
                <a:lnTo>
                  <a:pt x="11307" y="91"/>
                </a:lnTo>
                <a:lnTo>
                  <a:pt x="15016" y="6505"/>
                </a:lnTo>
                <a:close/>
                <a:moveTo>
                  <a:pt x="3860" y="12766"/>
                </a:moveTo>
                <a:lnTo>
                  <a:pt x="11095" y="12766"/>
                </a:lnTo>
                <a:lnTo>
                  <a:pt x="14681" y="6505"/>
                </a:lnTo>
                <a:lnTo>
                  <a:pt x="11095" y="243"/>
                </a:lnTo>
                <a:lnTo>
                  <a:pt x="3860" y="243"/>
                </a:lnTo>
                <a:lnTo>
                  <a:pt x="243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3"/>
          <p:cNvSpPr/>
          <p:nvPr/>
        </p:nvSpPr>
        <p:spPr>
          <a:xfrm>
            <a:off x="10916126" y="603630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solidFill>
            <a:schemeClr val="lt2"/>
          </a:solidFill>
          <a:ln w="6075" cap="flat" cmpd="sng">
            <a:solidFill>
              <a:srgbClr val="F5F6F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11157259" y="386829"/>
            <a:ext cx="500533" cy="433667"/>
          </a:xfrm>
          <a:custGeom>
            <a:avLst/>
            <a:gdLst/>
            <a:ahLst/>
            <a:cxnLst/>
            <a:rect l="l" t="t" r="r" b="b"/>
            <a:pathLst>
              <a:path w="15016" h="13010" extrusionOk="0">
                <a:moveTo>
                  <a:pt x="11247" y="13009"/>
                </a:moveTo>
                <a:lnTo>
                  <a:pt x="3709" y="13009"/>
                </a:lnTo>
                <a:lnTo>
                  <a:pt x="3678" y="12918"/>
                </a:lnTo>
                <a:lnTo>
                  <a:pt x="0" y="6505"/>
                </a:lnTo>
                <a:lnTo>
                  <a:pt x="3739" y="0"/>
                </a:lnTo>
                <a:lnTo>
                  <a:pt x="11277" y="0"/>
                </a:lnTo>
                <a:lnTo>
                  <a:pt x="11307" y="91"/>
                </a:lnTo>
                <a:lnTo>
                  <a:pt x="15016" y="6505"/>
                </a:lnTo>
                <a:close/>
                <a:moveTo>
                  <a:pt x="3860" y="12766"/>
                </a:moveTo>
                <a:lnTo>
                  <a:pt x="11095" y="12766"/>
                </a:lnTo>
                <a:lnTo>
                  <a:pt x="14681" y="6505"/>
                </a:lnTo>
                <a:lnTo>
                  <a:pt x="11095" y="243"/>
                </a:lnTo>
                <a:lnTo>
                  <a:pt x="3860" y="243"/>
                </a:lnTo>
                <a:lnTo>
                  <a:pt x="243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10788459" y="174029"/>
            <a:ext cx="500533" cy="432667"/>
          </a:xfrm>
          <a:custGeom>
            <a:avLst/>
            <a:gdLst/>
            <a:ahLst/>
            <a:cxnLst/>
            <a:rect l="l" t="t" r="r" b="b"/>
            <a:pathLst>
              <a:path w="15016" h="12980" extrusionOk="0">
                <a:moveTo>
                  <a:pt x="3708" y="12980"/>
                </a:moveTo>
                <a:lnTo>
                  <a:pt x="0" y="6506"/>
                </a:lnTo>
                <a:lnTo>
                  <a:pt x="3769" y="1"/>
                </a:lnTo>
                <a:lnTo>
                  <a:pt x="11277" y="1"/>
                </a:lnTo>
                <a:lnTo>
                  <a:pt x="11277" y="92"/>
                </a:lnTo>
                <a:lnTo>
                  <a:pt x="15016" y="6506"/>
                </a:lnTo>
                <a:lnTo>
                  <a:pt x="11277" y="12980"/>
                </a:lnTo>
                <a:lnTo>
                  <a:pt x="11095" y="12858"/>
                </a:lnTo>
                <a:lnTo>
                  <a:pt x="14742" y="6506"/>
                </a:lnTo>
                <a:lnTo>
                  <a:pt x="11125" y="275"/>
                </a:lnTo>
                <a:lnTo>
                  <a:pt x="3921" y="275"/>
                </a:lnTo>
                <a:lnTo>
                  <a:pt x="304" y="6506"/>
                </a:lnTo>
                <a:lnTo>
                  <a:pt x="3952" y="1285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10419659" y="386829"/>
            <a:ext cx="500533" cy="433667"/>
          </a:xfrm>
          <a:custGeom>
            <a:avLst/>
            <a:gdLst/>
            <a:ahLst/>
            <a:cxnLst/>
            <a:rect l="l" t="t" r="r" b="b"/>
            <a:pathLst>
              <a:path w="15016" h="13010" extrusionOk="0">
                <a:moveTo>
                  <a:pt x="11216" y="13009"/>
                </a:moveTo>
                <a:lnTo>
                  <a:pt x="3769" y="13009"/>
                </a:lnTo>
                <a:lnTo>
                  <a:pt x="3739" y="12979"/>
                </a:lnTo>
                <a:lnTo>
                  <a:pt x="0" y="6505"/>
                </a:lnTo>
                <a:lnTo>
                  <a:pt x="3769" y="0"/>
                </a:lnTo>
                <a:lnTo>
                  <a:pt x="11277" y="0"/>
                </a:lnTo>
                <a:lnTo>
                  <a:pt x="11338" y="91"/>
                </a:lnTo>
                <a:lnTo>
                  <a:pt x="15016" y="6474"/>
                </a:lnTo>
                <a:lnTo>
                  <a:pt x="14772" y="6596"/>
                </a:lnTo>
                <a:lnTo>
                  <a:pt x="11125" y="243"/>
                </a:lnTo>
                <a:lnTo>
                  <a:pt x="3921" y="243"/>
                </a:lnTo>
                <a:lnTo>
                  <a:pt x="304" y="6505"/>
                </a:lnTo>
                <a:lnTo>
                  <a:pt x="3921" y="12766"/>
                </a:lnTo>
                <a:lnTo>
                  <a:pt x="11216" y="1276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10050859" y="174030"/>
            <a:ext cx="501533" cy="433700"/>
          </a:xfrm>
          <a:custGeom>
            <a:avLst/>
            <a:gdLst/>
            <a:ahLst/>
            <a:cxnLst/>
            <a:rect l="l" t="t" r="r" b="b"/>
            <a:pathLst>
              <a:path w="15046" h="13011" extrusionOk="0">
                <a:moveTo>
                  <a:pt x="11307" y="13010"/>
                </a:moveTo>
                <a:lnTo>
                  <a:pt x="3769" y="13010"/>
                </a:lnTo>
                <a:lnTo>
                  <a:pt x="3739" y="12919"/>
                </a:lnTo>
                <a:lnTo>
                  <a:pt x="0" y="6506"/>
                </a:lnTo>
                <a:lnTo>
                  <a:pt x="3769" y="1"/>
                </a:lnTo>
                <a:lnTo>
                  <a:pt x="11307" y="1"/>
                </a:lnTo>
                <a:lnTo>
                  <a:pt x="11338" y="92"/>
                </a:lnTo>
                <a:lnTo>
                  <a:pt x="15046" y="6506"/>
                </a:lnTo>
                <a:close/>
                <a:moveTo>
                  <a:pt x="3921" y="12767"/>
                </a:moveTo>
                <a:lnTo>
                  <a:pt x="11155" y="12767"/>
                </a:lnTo>
                <a:lnTo>
                  <a:pt x="14742" y="6506"/>
                </a:lnTo>
                <a:lnTo>
                  <a:pt x="11155" y="275"/>
                </a:lnTo>
                <a:lnTo>
                  <a:pt x="3921" y="275"/>
                </a:lnTo>
                <a:lnTo>
                  <a:pt x="304" y="65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>
            <a:off x="9314259" y="174030"/>
            <a:ext cx="501567" cy="433700"/>
          </a:xfrm>
          <a:custGeom>
            <a:avLst/>
            <a:gdLst/>
            <a:ahLst/>
            <a:cxnLst/>
            <a:rect l="l" t="t" r="r" b="b"/>
            <a:pathLst>
              <a:path w="15047" h="13011" extrusionOk="0">
                <a:moveTo>
                  <a:pt x="11277" y="13010"/>
                </a:moveTo>
                <a:lnTo>
                  <a:pt x="3770" y="13010"/>
                </a:lnTo>
                <a:lnTo>
                  <a:pt x="3709" y="12919"/>
                </a:lnTo>
                <a:lnTo>
                  <a:pt x="0" y="6506"/>
                </a:lnTo>
                <a:lnTo>
                  <a:pt x="3770" y="1"/>
                </a:lnTo>
                <a:lnTo>
                  <a:pt x="11277" y="1"/>
                </a:lnTo>
                <a:lnTo>
                  <a:pt x="11308" y="92"/>
                </a:lnTo>
                <a:lnTo>
                  <a:pt x="15046" y="6506"/>
                </a:lnTo>
                <a:close/>
                <a:moveTo>
                  <a:pt x="3952" y="12767"/>
                </a:moveTo>
                <a:lnTo>
                  <a:pt x="11156" y="12767"/>
                </a:lnTo>
                <a:lnTo>
                  <a:pt x="14773" y="6506"/>
                </a:lnTo>
                <a:lnTo>
                  <a:pt x="11156" y="244"/>
                </a:lnTo>
                <a:lnTo>
                  <a:pt x="3952" y="244"/>
                </a:lnTo>
                <a:lnTo>
                  <a:pt x="335" y="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>
            <a:off x="8946459" y="386829"/>
            <a:ext cx="500567" cy="433667"/>
          </a:xfrm>
          <a:custGeom>
            <a:avLst/>
            <a:gdLst/>
            <a:ahLst/>
            <a:cxnLst/>
            <a:rect l="l" t="t" r="r" b="b"/>
            <a:pathLst>
              <a:path w="15017" h="13010" extrusionOk="0">
                <a:moveTo>
                  <a:pt x="11308" y="13009"/>
                </a:moveTo>
                <a:lnTo>
                  <a:pt x="3770" y="13009"/>
                </a:lnTo>
                <a:lnTo>
                  <a:pt x="3739" y="12918"/>
                </a:lnTo>
                <a:lnTo>
                  <a:pt x="1" y="6505"/>
                </a:lnTo>
                <a:lnTo>
                  <a:pt x="3770" y="0"/>
                </a:lnTo>
                <a:lnTo>
                  <a:pt x="11278" y="0"/>
                </a:lnTo>
                <a:lnTo>
                  <a:pt x="11338" y="91"/>
                </a:lnTo>
                <a:lnTo>
                  <a:pt x="15016" y="6505"/>
                </a:lnTo>
                <a:close/>
                <a:moveTo>
                  <a:pt x="3922" y="12766"/>
                </a:moveTo>
                <a:lnTo>
                  <a:pt x="11126" y="12766"/>
                </a:lnTo>
                <a:lnTo>
                  <a:pt x="14743" y="6505"/>
                </a:lnTo>
                <a:lnTo>
                  <a:pt x="11126" y="243"/>
                </a:lnTo>
                <a:lnTo>
                  <a:pt x="3922" y="243"/>
                </a:lnTo>
                <a:lnTo>
                  <a:pt x="305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>
            <a:off x="8578693" y="174030"/>
            <a:ext cx="501567" cy="433700"/>
          </a:xfrm>
          <a:custGeom>
            <a:avLst/>
            <a:gdLst/>
            <a:ahLst/>
            <a:cxnLst/>
            <a:rect l="l" t="t" r="r" b="b"/>
            <a:pathLst>
              <a:path w="15047" h="13011" extrusionOk="0">
                <a:moveTo>
                  <a:pt x="11277" y="13010"/>
                </a:moveTo>
                <a:lnTo>
                  <a:pt x="3739" y="13010"/>
                </a:lnTo>
                <a:lnTo>
                  <a:pt x="3708" y="12919"/>
                </a:lnTo>
                <a:lnTo>
                  <a:pt x="0" y="6506"/>
                </a:lnTo>
                <a:lnTo>
                  <a:pt x="3739" y="1"/>
                </a:lnTo>
                <a:lnTo>
                  <a:pt x="11277" y="1"/>
                </a:lnTo>
                <a:lnTo>
                  <a:pt x="11307" y="92"/>
                </a:lnTo>
                <a:lnTo>
                  <a:pt x="15046" y="6506"/>
                </a:lnTo>
                <a:close/>
                <a:moveTo>
                  <a:pt x="3891" y="12767"/>
                </a:moveTo>
                <a:lnTo>
                  <a:pt x="11125" y="12767"/>
                </a:lnTo>
                <a:lnTo>
                  <a:pt x="14742" y="6506"/>
                </a:lnTo>
                <a:lnTo>
                  <a:pt x="11125" y="244"/>
                </a:lnTo>
                <a:lnTo>
                  <a:pt x="3891" y="244"/>
                </a:lnTo>
                <a:lnTo>
                  <a:pt x="304" y="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>
            <a:off x="9684059" y="386829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247" y="13009"/>
                </a:moveTo>
                <a:lnTo>
                  <a:pt x="3709" y="13009"/>
                </a:lnTo>
                <a:lnTo>
                  <a:pt x="3679" y="12918"/>
                </a:lnTo>
                <a:lnTo>
                  <a:pt x="1" y="6505"/>
                </a:lnTo>
                <a:lnTo>
                  <a:pt x="3770" y="0"/>
                </a:lnTo>
                <a:lnTo>
                  <a:pt x="11278" y="0"/>
                </a:lnTo>
                <a:lnTo>
                  <a:pt x="11308" y="91"/>
                </a:lnTo>
                <a:lnTo>
                  <a:pt x="15047" y="6505"/>
                </a:lnTo>
                <a:close/>
                <a:moveTo>
                  <a:pt x="3861" y="12766"/>
                </a:moveTo>
                <a:lnTo>
                  <a:pt x="11095" y="12766"/>
                </a:lnTo>
                <a:lnTo>
                  <a:pt x="14712" y="6505"/>
                </a:lnTo>
                <a:lnTo>
                  <a:pt x="11126" y="243"/>
                </a:lnTo>
                <a:lnTo>
                  <a:pt x="3922" y="243"/>
                </a:lnTo>
                <a:lnTo>
                  <a:pt x="274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11503759" y="1642163"/>
            <a:ext cx="50700" cy="50667"/>
          </a:xfrm>
          <a:custGeom>
            <a:avLst/>
            <a:gdLst/>
            <a:ahLst/>
            <a:cxnLst/>
            <a:rect l="l" t="t" r="r" b="b"/>
            <a:pathLst>
              <a:path w="1521" h="1520" extrusionOk="0">
                <a:moveTo>
                  <a:pt x="1520" y="760"/>
                </a:moveTo>
                <a:cubicBezTo>
                  <a:pt x="1520" y="1186"/>
                  <a:pt x="1186" y="1520"/>
                  <a:pt x="760" y="1520"/>
                </a:cubicBezTo>
                <a:cubicBezTo>
                  <a:pt x="335" y="1520"/>
                  <a:pt x="1" y="1186"/>
                  <a:pt x="1" y="760"/>
                </a:cubicBezTo>
                <a:cubicBezTo>
                  <a:pt x="1" y="334"/>
                  <a:pt x="335" y="0"/>
                  <a:pt x="760" y="0"/>
                </a:cubicBezTo>
                <a:cubicBezTo>
                  <a:pt x="1186" y="0"/>
                  <a:pt x="1520" y="334"/>
                  <a:pt x="1520" y="7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11258559" y="791063"/>
            <a:ext cx="50700" cy="50700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1" y="761"/>
                </a:moveTo>
                <a:cubicBezTo>
                  <a:pt x="1521" y="1186"/>
                  <a:pt x="1156" y="1521"/>
                  <a:pt x="761" y="1521"/>
                </a:cubicBezTo>
                <a:cubicBezTo>
                  <a:pt x="335" y="1521"/>
                  <a:pt x="1" y="1186"/>
                  <a:pt x="1" y="761"/>
                </a:cubicBezTo>
                <a:cubicBezTo>
                  <a:pt x="1" y="335"/>
                  <a:pt x="335" y="1"/>
                  <a:pt x="761" y="1"/>
                </a:cubicBezTo>
                <a:cubicBezTo>
                  <a:pt x="1156" y="1"/>
                  <a:pt x="1521" y="335"/>
                  <a:pt x="1521" y="76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>
            <a:off x="10889759" y="578297"/>
            <a:ext cx="50700" cy="50700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1" y="761"/>
                </a:moveTo>
                <a:cubicBezTo>
                  <a:pt x="1521" y="1186"/>
                  <a:pt x="1186" y="1521"/>
                  <a:pt x="761" y="1521"/>
                </a:cubicBezTo>
                <a:cubicBezTo>
                  <a:pt x="335" y="1521"/>
                  <a:pt x="1" y="1186"/>
                  <a:pt x="1" y="761"/>
                </a:cubicBezTo>
                <a:cubicBezTo>
                  <a:pt x="1" y="335"/>
                  <a:pt x="335" y="1"/>
                  <a:pt x="761" y="1"/>
                </a:cubicBezTo>
                <a:cubicBezTo>
                  <a:pt x="1217" y="1"/>
                  <a:pt x="1521" y="335"/>
                  <a:pt x="1521" y="76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3"/>
          <p:cNvSpPr/>
          <p:nvPr/>
        </p:nvSpPr>
        <p:spPr>
          <a:xfrm>
            <a:off x="10030592" y="365530"/>
            <a:ext cx="50667" cy="50700"/>
          </a:xfrm>
          <a:custGeom>
            <a:avLst/>
            <a:gdLst/>
            <a:ahLst/>
            <a:cxnLst/>
            <a:rect l="l" t="t" r="r" b="b"/>
            <a:pathLst>
              <a:path w="1520" h="1521" extrusionOk="0">
                <a:moveTo>
                  <a:pt x="1520" y="761"/>
                </a:moveTo>
                <a:cubicBezTo>
                  <a:pt x="1520" y="1186"/>
                  <a:pt x="1186" y="1520"/>
                  <a:pt x="760" y="1520"/>
                </a:cubicBezTo>
                <a:cubicBezTo>
                  <a:pt x="365" y="1520"/>
                  <a:pt x="0" y="1186"/>
                  <a:pt x="0" y="761"/>
                </a:cubicBezTo>
                <a:cubicBezTo>
                  <a:pt x="0" y="335"/>
                  <a:pt x="365" y="1"/>
                  <a:pt x="760" y="1"/>
                </a:cubicBezTo>
                <a:cubicBezTo>
                  <a:pt x="1186" y="31"/>
                  <a:pt x="1520" y="335"/>
                  <a:pt x="1520" y="76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3"/>
          <p:cNvSpPr/>
          <p:nvPr/>
        </p:nvSpPr>
        <p:spPr>
          <a:xfrm>
            <a:off x="11258559" y="3767829"/>
            <a:ext cx="50700" cy="50667"/>
          </a:xfrm>
          <a:custGeom>
            <a:avLst/>
            <a:gdLst/>
            <a:ahLst/>
            <a:cxnLst/>
            <a:rect l="l" t="t" r="r" b="b"/>
            <a:pathLst>
              <a:path w="1521" h="1520" extrusionOk="0">
                <a:moveTo>
                  <a:pt x="1521" y="760"/>
                </a:moveTo>
                <a:cubicBezTo>
                  <a:pt x="1521" y="1155"/>
                  <a:pt x="1156" y="1520"/>
                  <a:pt x="761" y="1520"/>
                </a:cubicBezTo>
                <a:cubicBezTo>
                  <a:pt x="335" y="1520"/>
                  <a:pt x="1" y="1155"/>
                  <a:pt x="1" y="760"/>
                </a:cubicBezTo>
                <a:cubicBezTo>
                  <a:pt x="1" y="334"/>
                  <a:pt x="335" y="0"/>
                  <a:pt x="761" y="0"/>
                </a:cubicBezTo>
                <a:cubicBezTo>
                  <a:pt x="1156" y="0"/>
                  <a:pt x="1521" y="334"/>
                  <a:pt x="1521" y="7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3"/>
          <p:cNvSpPr/>
          <p:nvPr/>
        </p:nvSpPr>
        <p:spPr>
          <a:xfrm>
            <a:off x="11503759" y="4192330"/>
            <a:ext cx="50700" cy="50700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761"/>
                </a:moveTo>
                <a:cubicBezTo>
                  <a:pt x="1520" y="1186"/>
                  <a:pt x="1186" y="1521"/>
                  <a:pt x="760" y="1521"/>
                </a:cubicBezTo>
                <a:cubicBezTo>
                  <a:pt x="335" y="1521"/>
                  <a:pt x="1" y="1186"/>
                  <a:pt x="1" y="761"/>
                </a:cubicBezTo>
                <a:cubicBezTo>
                  <a:pt x="1" y="366"/>
                  <a:pt x="335" y="1"/>
                  <a:pt x="760" y="1"/>
                </a:cubicBezTo>
                <a:cubicBezTo>
                  <a:pt x="1186" y="1"/>
                  <a:pt x="1520" y="366"/>
                  <a:pt x="1520" y="76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3"/>
          <p:cNvSpPr/>
          <p:nvPr/>
        </p:nvSpPr>
        <p:spPr>
          <a:xfrm rot="10800000" flipH="1">
            <a:off x="11525026" y="5620592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125" y="243"/>
                </a:moveTo>
                <a:lnTo>
                  <a:pt x="14742" y="6505"/>
                </a:lnTo>
                <a:lnTo>
                  <a:pt x="11125" y="12766"/>
                </a:lnTo>
                <a:lnTo>
                  <a:pt x="3891" y="12766"/>
                </a:lnTo>
                <a:lnTo>
                  <a:pt x="304" y="6505"/>
                </a:lnTo>
                <a:lnTo>
                  <a:pt x="3891" y="243"/>
                </a:lnTo>
                <a:close/>
                <a:moveTo>
                  <a:pt x="3739" y="0"/>
                </a:moveTo>
                <a:lnTo>
                  <a:pt x="0" y="6505"/>
                </a:lnTo>
                <a:lnTo>
                  <a:pt x="3708" y="12918"/>
                </a:lnTo>
                <a:lnTo>
                  <a:pt x="3739" y="13009"/>
                </a:lnTo>
                <a:lnTo>
                  <a:pt x="11277" y="13009"/>
                </a:lnTo>
                <a:lnTo>
                  <a:pt x="15046" y="6505"/>
                </a:lnTo>
                <a:lnTo>
                  <a:pt x="11307" y="91"/>
                </a:lnTo>
                <a:lnTo>
                  <a:pt x="112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3"/>
          <p:cNvSpPr/>
          <p:nvPr/>
        </p:nvSpPr>
        <p:spPr>
          <a:xfrm rot="10800000" flipH="1">
            <a:off x="10051826" y="6046126"/>
            <a:ext cx="501567" cy="433700"/>
          </a:xfrm>
          <a:custGeom>
            <a:avLst/>
            <a:gdLst/>
            <a:ahLst/>
            <a:cxnLst/>
            <a:rect l="l" t="t" r="r" b="b"/>
            <a:pathLst>
              <a:path w="15047" h="13011" extrusionOk="0">
                <a:moveTo>
                  <a:pt x="11278" y="13010"/>
                </a:moveTo>
                <a:lnTo>
                  <a:pt x="3770" y="13010"/>
                </a:lnTo>
                <a:lnTo>
                  <a:pt x="3709" y="12919"/>
                </a:lnTo>
                <a:lnTo>
                  <a:pt x="1" y="6506"/>
                </a:lnTo>
                <a:lnTo>
                  <a:pt x="3770" y="1"/>
                </a:lnTo>
                <a:lnTo>
                  <a:pt x="11278" y="1"/>
                </a:lnTo>
                <a:lnTo>
                  <a:pt x="11308" y="92"/>
                </a:lnTo>
                <a:lnTo>
                  <a:pt x="15047" y="6506"/>
                </a:lnTo>
                <a:close/>
                <a:moveTo>
                  <a:pt x="3922" y="12767"/>
                </a:moveTo>
                <a:lnTo>
                  <a:pt x="11126" y="12767"/>
                </a:lnTo>
                <a:lnTo>
                  <a:pt x="14743" y="6506"/>
                </a:lnTo>
                <a:lnTo>
                  <a:pt x="11126" y="244"/>
                </a:lnTo>
                <a:lnTo>
                  <a:pt x="3922" y="244"/>
                </a:lnTo>
                <a:lnTo>
                  <a:pt x="305" y="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3"/>
          <p:cNvSpPr/>
          <p:nvPr/>
        </p:nvSpPr>
        <p:spPr>
          <a:xfrm rot="10800000" flipH="1">
            <a:off x="9683026" y="6258893"/>
            <a:ext cx="501567" cy="433700"/>
          </a:xfrm>
          <a:custGeom>
            <a:avLst/>
            <a:gdLst/>
            <a:ahLst/>
            <a:cxnLst/>
            <a:rect l="l" t="t" r="r" b="b"/>
            <a:pathLst>
              <a:path w="15047" h="13011" extrusionOk="0">
                <a:moveTo>
                  <a:pt x="11278" y="13010"/>
                </a:moveTo>
                <a:lnTo>
                  <a:pt x="3770" y="13010"/>
                </a:lnTo>
                <a:lnTo>
                  <a:pt x="1" y="6506"/>
                </a:lnTo>
                <a:lnTo>
                  <a:pt x="3770" y="1"/>
                </a:lnTo>
                <a:lnTo>
                  <a:pt x="11278" y="1"/>
                </a:lnTo>
                <a:lnTo>
                  <a:pt x="11338" y="92"/>
                </a:lnTo>
                <a:lnTo>
                  <a:pt x="15047" y="6506"/>
                </a:lnTo>
                <a:close/>
                <a:moveTo>
                  <a:pt x="3922" y="12767"/>
                </a:moveTo>
                <a:lnTo>
                  <a:pt x="11126" y="12767"/>
                </a:lnTo>
                <a:lnTo>
                  <a:pt x="14743" y="6506"/>
                </a:lnTo>
                <a:lnTo>
                  <a:pt x="11126" y="274"/>
                </a:lnTo>
                <a:lnTo>
                  <a:pt x="3922" y="274"/>
                </a:lnTo>
                <a:lnTo>
                  <a:pt x="305" y="65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 rot="10800000" flipH="1">
            <a:off x="11525026" y="5195059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277" y="13010"/>
                </a:moveTo>
                <a:lnTo>
                  <a:pt x="3739" y="13010"/>
                </a:lnTo>
                <a:lnTo>
                  <a:pt x="3708" y="12918"/>
                </a:lnTo>
                <a:lnTo>
                  <a:pt x="0" y="6505"/>
                </a:lnTo>
                <a:lnTo>
                  <a:pt x="3739" y="0"/>
                </a:lnTo>
                <a:lnTo>
                  <a:pt x="11277" y="0"/>
                </a:lnTo>
                <a:lnTo>
                  <a:pt x="11307" y="91"/>
                </a:lnTo>
                <a:lnTo>
                  <a:pt x="15046" y="6505"/>
                </a:lnTo>
                <a:close/>
                <a:moveTo>
                  <a:pt x="3891" y="12736"/>
                </a:moveTo>
                <a:lnTo>
                  <a:pt x="11125" y="12736"/>
                </a:lnTo>
                <a:lnTo>
                  <a:pt x="14742" y="6474"/>
                </a:lnTo>
                <a:lnTo>
                  <a:pt x="11125" y="213"/>
                </a:lnTo>
                <a:lnTo>
                  <a:pt x="3891" y="213"/>
                </a:lnTo>
                <a:lnTo>
                  <a:pt x="304" y="647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3"/>
          <p:cNvSpPr/>
          <p:nvPr/>
        </p:nvSpPr>
        <p:spPr>
          <a:xfrm rot="10800000" flipH="1">
            <a:off x="11525026" y="6046126"/>
            <a:ext cx="501567" cy="433700"/>
          </a:xfrm>
          <a:custGeom>
            <a:avLst/>
            <a:gdLst/>
            <a:ahLst/>
            <a:cxnLst/>
            <a:rect l="l" t="t" r="r" b="b"/>
            <a:pathLst>
              <a:path w="15047" h="13011" extrusionOk="0">
                <a:moveTo>
                  <a:pt x="11277" y="13010"/>
                </a:moveTo>
                <a:lnTo>
                  <a:pt x="3739" y="13010"/>
                </a:lnTo>
                <a:lnTo>
                  <a:pt x="3708" y="12919"/>
                </a:lnTo>
                <a:lnTo>
                  <a:pt x="0" y="6506"/>
                </a:lnTo>
                <a:lnTo>
                  <a:pt x="3739" y="1"/>
                </a:lnTo>
                <a:lnTo>
                  <a:pt x="11277" y="1"/>
                </a:lnTo>
                <a:lnTo>
                  <a:pt x="11307" y="92"/>
                </a:lnTo>
                <a:lnTo>
                  <a:pt x="15046" y="6506"/>
                </a:lnTo>
                <a:close/>
                <a:moveTo>
                  <a:pt x="3891" y="12767"/>
                </a:moveTo>
                <a:lnTo>
                  <a:pt x="11125" y="12767"/>
                </a:lnTo>
                <a:lnTo>
                  <a:pt x="14742" y="6506"/>
                </a:lnTo>
                <a:lnTo>
                  <a:pt x="11125" y="244"/>
                </a:lnTo>
                <a:lnTo>
                  <a:pt x="3891" y="244"/>
                </a:lnTo>
                <a:lnTo>
                  <a:pt x="304" y="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3"/>
          <p:cNvSpPr/>
          <p:nvPr/>
        </p:nvSpPr>
        <p:spPr>
          <a:xfrm rot="10800000" flipH="1">
            <a:off x="11157226" y="5833359"/>
            <a:ext cx="500533" cy="433667"/>
          </a:xfrm>
          <a:custGeom>
            <a:avLst/>
            <a:gdLst/>
            <a:ahLst/>
            <a:cxnLst/>
            <a:rect l="l" t="t" r="r" b="b"/>
            <a:pathLst>
              <a:path w="15016" h="13010" extrusionOk="0">
                <a:moveTo>
                  <a:pt x="11247" y="13009"/>
                </a:moveTo>
                <a:lnTo>
                  <a:pt x="3739" y="13009"/>
                </a:lnTo>
                <a:lnTo>
                  <a:pt x="3678" y="12918"/>
                </a:lnTo>
                <a:lnTo>
                  <a:pt x="1" y="6505"/>
                </a:lnTo>
                <a:lnTo>
                  <a:pt x="3770" y="0"/>
                </a:lnTo>
                <a:lnTo>
                  <a:pt x="11247" y="0"/>
                </a:lnTo>
                <a:lnTo>
                  <a:pt x="11277" y="91"/>
                </a:lnTo>
                <a:lnTo>
                  <a:pt x="15016" y="6505"/>
                </a:lnTo>
                <a:close/>
                <a:moveTo>
                  <a:pt x="3891" y="12766"/>
                </a:moveTo>
                <a:lnTo>
                  <a:pt x="11095" y="12766"/>
                </a:lnTo>
                <a:lnTo>
                  <a:pt x="14712" y="6505"/>
                </a:lnTo>
                <a:lnTo>
                  <a:pt x="11095" y="243"/>
                </a:lnTo>
                <a:lnTo>
                  <a:pt x="3891" y="243"/>
                </a:lnTo>
                <a:lnTo>
                  <a:pt x="274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3"/>
          <p:cNvSpPr/>
          <p:nvPr/>
        </p:nvSpPr>
        <p:spPr>
          <a:xfrm rot="10800000" flipH="1">
            <a:off x="10787426" y="6046126"/>
            <a:ext cx="501533" cy="433700"/>
          </a:xfrm>
          <a:custGeom>
            <a:avLst/>
            <a:gdLst/>
            <a:ahLst/>
            <a:cxnLst/>
            <a:rect l="l" t="t" r="r" b="b"/>
            <a:pathLst>
              <a:path w="15046" h="13011" extrusionOk="0">
                <a:moveTo>
                  <a:pt x="11277" y="13010"/>
                </a:moveTo>
                <a:lnTo>
                  <a:pt x="3769" y="13010"/>
                </a:lnTo>
                <a:lnTo>
                  <a:pt x="3708" y="12919"/>
                </a:lnTo>
                <a:lnTo>
                  <a:pt x="0" y="6506"/>
                </a:lnTo>
                <a:lnTo>
                  <a:pt x="3769" y="1"/>
                </a:lnTo>
                <a:lnTo>
                  <a:pt x="11277" y="1"/>
                </a:lnTo>
                <a:lnTo>
                  <a:pt x="11307" y="92"/>
                </a:lnTo>
                <a:lnTo>
                  <a:pt x="15046" y="6506"/>
                </a:lnTo>
                <a:close/>
                <a:moveTo>
                  <a:pt x="3921" y="12767"/>
                </a:moveTo>
                <a:lnTo>
                  <a:pt x="11125" y="12767"/>
                </a:lnTo>
                <a:lnTo>
                  <a:pt x="14742" y="6506"/>
                </a:lnTo>
                <a:lnTo>
                  <a:pt x="11125" y="244"/>
                </a:lnTo>
                <a:lnTo>
                  <a:pt x="3921" y="244"/>
                </a:lnTo>
                <a:lnTo>
                  <a:pt x="304" y="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3"/>
          <p:cNvSpPr/>
          <p:nvPr/>
        </p:nvSpPr>
        <p:spPr>
          <a:xfrm rot="10800000" flipH="1">
            <a:off x="7842059" y="6046126"/>
            <a:ext cx="501567" cy="433700"/>
          </a:xfrm>
          <a:custGeom>
            <a:avLst/>
            <a:gdLst/>
            <a:ahLst/>
            <a:cxnLst/>
            <a:rect l="l" t="t" r="r" b="b"/>
            <a:pathLst>
              <a:path w="15047" h="13011" extrusionOk="0">
                <a:moveTo>
                  <a:pt x="11278" y="13010"/>
                </a:moveTo>
                <a:lnTo>
                  <a:pt x="3739" y="13010"/>
                </a:lnTo>
                <a:lnTo>
                  <a:pt x="1" y="6506"/>
                </a:lnTo>
                <a:lnTo>
                  <a:pt x="3739" y="1"/>
                </a:lnTo>
                <a:lnTo>
                  <a:pt x="11278" y="1"/>
                </a:lnTo>
                <a:lnTo>
                  <a:pt x="15047" y="6506"/>
                </a:lnTo>
                <a:close/>
                <a:moveTo>
                  <a:pt x="3891" y="12767"/>
                </a:moveTo>
                <a:lnTo>
                  <a:pt x="11126" y="12767"/>
                </a:lnTo>
                <a:lnTo>
                  <a:pt x="14743" y="6506"/>
                </a:lnTo>
                <a:lnTo>
                  <a:pt x="11126" y="244"/>
                </a:lnTo>
                <a:lnTo>
                  <a:pt x="3891" y="244"/>
                </a:lnTo>
                <a:lnTo>
                  <a:pt x="305" y="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3"/>
          <p:cNvSpPr/>
          <p:nvPr/>
        </p:nvSpPr>
        <p:spPr>
          <a:xfrm rot="10800000" flipH="1">
            <a:off x="8209859" y="6258893"/>
            <a:ext cx="501567" cy="433700"/>
          </a:xfrm>
          <a:custGeom>
            <a:avLst/>
            <a:gdLst/>
            <a:ahLst/>
            <a:cxnLst/>
            <a:rect l="l" t="t" r="r" b="b"/>
            <a:pathLst>
              <a:path w="15047" h="13011" extrusionOk="0">
                <a:moveTo>
                  <a:pt x="11277" y="13010"/>
                </a:moveTo>
                <a:lnTo>
                  <a:pt x="3769" y="13010"/>
                </a:lnTo>
                <a:lnTo>
                  <a:pt x="0" y="6506"/>
                </a:lnTo>
                <a:lnTo>
                  <a:pt x="3769" y="1"/>
                </a:lnTo>
                <a:lnTo>
                  <a:pt x="11277" y="1"/>
                </a:lnTo>
                <a:lnTo>
                  <a:pt x="15046" y="6506"/>
                </a:lnTo>
                <a:close/>
                <a:moveTo>
                  <a:pt x="3921" y="12767"/>
                </a:moveTo>
                <a:lnTo>
                  <a:pt x="11156" y="12767"/>
                </a:lnTo>
                <a:lnTo>
                  <a:pt x="14742" y="6506"/>
                </a:lnTo>
                <a:lnTo>
                  <a:pt x="11156" y="274"/>
                </a:lnTo>
                <a:lnTo>
                  <a:pt x="3921" y="274"/>
                </a:lnTo>
                <a:lnTo>
                  <a:pt x="304" y="65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3"/>
          <p:cNvSpPr/>
          <p:nvPr/>
        </p:nvSpPr>
        <p:spPr>
          <a:xfrm rot="10800000" flipH="1">
            <a:off x="11157226" y="4557759"/>
            <a:ext cx="498533" cy="433667"/>
          </a:xfrm>
          <a:custGeom>
            <a:avLst/>
            <a:gdLst/>
            <a:ahLst/>
            <a:cxnLst/>
            <a:rect l="l" t="t" r="r" b="b"/>
            <a:pathLst>
              <a:path w="14956" h="13010" extrusionOk="0">
                <a:moveTo>
                  <a:pt x="11247" y="13009"/>
                </a:moveTo>
                <a:lnTo>
                  <a:pt x="3770" y="13009"/>
                </a:lnTo>
                <a:lnTo>
                  <a:pt x="3739" y="12949"/>
                </a:lnTo>
                <a:lnTo>
                  <a:pt x="1" y="6505"/>
                </a:lnTo>
                <a:lnTo>
                  <a:pt x="3770" y="0"/>
                </a:lnTo>
                <a:lnTo>
                  <a:pt x="11186" y="0"/>
                </a:lnTo>
                <a:lnTo>
                  <a:pt x="11186" y="274"/>
                </a:lnTo>
                <a:lnTo>
                  <a:pt x="3891" y="274"/>
                </a:lnTo>
                <a:lnTo>
                  <a:pt x="274" y="6505"/>
                </a:lnTo>
                <a:lnTo>
                  <a:pt x="3891" y="12766"/>
                </a:lnTo>
                <a:lnTo>
                  <a:pt x="11095" y="12766"/>
                </a:lnTo>
                <a:lnTo>
                  <a:pt x="14742" y="6474"/>
                </a:lnTo>
                <a:lnTo>
                  <a:pt x="14955" y="656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3"/>
          <p:cNvSpPr/>
          <p:nvPr/>
        </p:nvSpPr>
        <p:spPr>
          <a:xfrm rot="10800000" flipH="1">
            <a:off x="8578659" y="6046126"/>
            <a:ext cx="501567" cy="433700"/>
          </a:xfrm>
          <a:custGeom>
            <a:avLst/>
            <a:gdLst/>
            <a:ahLst/>
            <a:cxnLst/>
            <a:rect l="l" t="t" r="r" b="b"/>
            <a:pathLst>
              <a:path w="15047" h="13011" extrusionOk="0">
                <a:moveTo>
                  <a:pt x="11277" y="13010"/>
                </a:moveTo>
                <a:lnTo>
                  <a:pt x="3770" y="13010"/>
                </a:lnTo>
                <a:lnTo>
                  <a:pt x="0" y="6506"/>
                </a:lnTo>
                <a:lnTo>
                  <a:pt x="3770" y="1"/>
                </a:lnTo>
                <a:lnTo>
                  <a:pt x="11277" y="1"/>
                </a:lnTo>
                <a:lnTo>
                  <a:pt x="15046" y="6506"/>
                </a:lnTo>
                <a:close/>
                <a:moveTo>
                  <a:pt x="3922" y="12767"/>
                </a:moveTo>
                <a:lnTo>
                  <a:pt x="11125" y="12767"/>
                </a:lnTo>
                <a:lnTo>
                  <a:pt x="14742" y="6506"/>
                </a:lnTo>
                <a:lnTo>
                  <a:pt x="11125" y="244"/>
                </a:lnTo>
                <a:lnTo>
                  <a:pt x="3922" y="244"/>
                </a:lnTo>
                <a:lnTo>
                  <a:pt x="304" y="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3"/>
          <p:cNvSpPr/>
          <p:nvPr/>
        </p:nvSpPr>
        <p:spPr>
          <a:xfrm rot="10800000" flipH="1">
            <a:off x="8558393" y="6237626"/>
            <a:ext cx="50700" cy="50700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761"/>
                </a:moveTo>
                <a:cubicBezTo>
                  <a:pt x="1520" y="1186"/>
                  <a:pt x="1186" y="1520"/>
                  <a:pt x="760" y="1520"/>
                </a:cubicBezTo>
                <a:cubicBezTo>
                  <a:pt x="335" y="1520"/>
                  <a:pt x="1" y="1186"/>
                  <a:pt x="1" y="761"/>
                </a:cubicBezTo>
                <a:cubicBezTo>
                  <a:pt x="1" y="335"/>
                  <a:pt x="335" y="1"/>
                  <a:pt x="760" y="1"/>
                </a:cubicBezTo>
                <a:cubicBezTo>
                  <a:pt x="1186" y="1"/>
                  <a:pt x="1520" y="335"/>
                  <a:pt x="1520" y="76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3"/>
          <p:cNvSpPr/>
          <p:nvPr/>
        </p:nvSpPr>
        <p:spPr>
          <a:xfrm rot="10800000" flipH="1">
            <a:off x="7209826" y="6024859"/>
            <a:ext cx="50700" cy="50700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1" y="761"/>
                </a:moveTo>
                <a:cubicBezTo>
                  <a:pt x="1521" y="1186"/>
                  <a:pt x="1186" y="1521"/>
                  <a:pt x="761" y="1521"/>
                </a:cubicBezTo>
                <a:cubicBezTo>
                  <a:pt x="335" y="1521"/>
                  <a:pt x="1" y="1186"/>
                  <a:pt x="1" y="761"/>
                </a:cubicBezTo>
                <a:cubicBezTo>
                  <a:pt x="1" y="335"/>
                  <a:pt x="335" y="1"/>
                  <a:pt x="761" y="1"/>
                </a:cubicBezTo>
                <a:cubicBezTo>
                  <a:pt x="1186" y="1"/>
                  <a:pt x="1521" y="335"/>
                  <a:pt x="1521" y="76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3"/>
          <p:cNvSpPr/>
          <p:nvPr/>
        </p:nvSpPr>
        <p:spPr>
          <a:xfrm rot="10800000" flipH="1">
            <a:off x="10889759" y="6024859"/>
            <a:ext cx="50667" cy="50700"/>
          </a:xfrm>
          <a:custGeom>
            <a:avLst/>
            <a:gdLst/>
            <a:ahLst/>
            <a:cxnLst/>
            <a:rect l="l" t="t" r="r" b="b"/>
            <a:pathLst>
              <a:path w="1520" h="1521" extrusionOk="0">
                <a:moveTo>
                  <a:pt x="1520" y="761"/>
                </a:moveTo>
                <a:cubicBezTo>
                  <a:pt x="1520" y="1186"/>
                  <a:pt x="1185" y="1521"/>
                  <a:pt x="760" y="1521"/>
                </a:cubicBezTo>
                <a:cubicBezTo>
                  <a:pt x="365" y="1521"/>
                  <a:pt x="0" y="1186"/>
                  <a:pt x="0" y="761"/>
                </a:cubicBezTo>
                <a:cubicBezTo>
                  <a:pt x="0" y="335"/>
                  <a:pt x="365" y="1"/>
                  <a:pt x="760" y="1"/>
                </a:cubicBezTo>
                <a:cubicBezTo>
                  <a:pt x="1185" y="1"/>
                  <a:pt x="1520" y="335"/>
                  <a:pt x="1520" y="76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A8878EB2-AA1B-44FA-4421-EE0984D3F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682B6649-1B5A-A694-E856-E4CC659C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350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userDrawn="1">
  <p:cSld name="corner_big1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31"/>
          <p:cNvGrpSpPr/>
          <p:nvPr/>
        </p:nvGrpSpPr>
        <p:grpSpPr>
          <a:xfrm rot="10800000" flipH="1">
            <a:off x="9316751" y="4098667"/>
            <a:ext cx="2712333" cy="2580600"/>
            <a:chOff x="5571800" y="1492725"/>
            <a:chExt cx="2034250" cy="1935450"/>
          </a:xfrm>
        </p:grpSpPr>
        <p:sp>
          <p:nvSpPr>
            <p:cNvPr id="910" name="Google Shape;910;p31"/>
            <p:cNvSpPr/>
            <p:nvPr/>
          </p:nvSpPr>
          <p:spPr>
            <a:xfrm>
              <a:off x="5848400" y="213102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125" y="243"/>
                  </a:moveTo>
                  <a:lnTo>
                    <a:pt x="14742" y="6505"/>
                  </a:lnTo>
                  <a:lnTo>
                    <a:pt x="11125" y="12766"/>
                  </a:lnTo>
                  <a:lnTo>
                    <a:pt x="3891" y="12766"/>
                  </a:lnTo>
                  <a:lnTo>
                    <a:pt x="304" y="6505"/>
                  </a:lnTo>
                  <a:lnTo>
                    <a:pt x="3891" y="243"/>
                  </a:lnTo>
                  <a:close/>
                  <a:moveTo>
                    <a:pt x="3739" y="0"/>
                  </a:moveTo>
                  <a:lnTo>
                    <a:pt x="0" y="6505"/>
                  </a:lnTo>
                  <a:lnTo>
                    <a:pt x="3709" y="12918"/>
                  </a:lnTo>
                  <a:lnTo>
                    <a:pt x="3739" y="13010"/>
                  </a:lnTo>
                  <a:lnTo>
                    <a:pt x="11277" y="13010"/>
                  </a:lnTo>
                  <a:lnTo>
                    <a:pt x="15016" y="6505"/>
                  </a:lnTo>
                  <a:lnTo>
                    <a:pt x="11308" y="92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5849925" y="2450925"/>
              <a:ext cx="97275" cy="162650"/>
            </a:xfrm>
            <a:custGeom>
              <a:avLst/>
              <a:gdLst/>
              <a:ahLst/>
              <a:cxnLst/>
              <a:rect l="l" t="t" r="r" b="b"/>
              <a:pathLst>
                <a:path w="3891" h="6506" extrusionOk="0">
                  <a:moveTo>
                    <a:pt x="3678" y="1"/>
                  </a:moveTo>
                  <a:lnTo>
                    <a:pt x="0" y="6384"/>
                  </a:lnTo>
                  <a:lnTo>
                    <a:pt x="183" y="6506"/>
                  </a:lnTo>
                  <a:lnTo>
                    <a:pt x="3891" y="122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6952525" y="18118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6496600" y="2768575"/>
              <a:ext cx="280425" cy="323725"/>
            </a:xfrm>
            <a:custGeom>
              <a:avLst/>
              <a:gdLst/>
              <a:ahLst/>
              <a:cxnLst/>
              <a:rect l="l" t="t" r="r" b="b"/>
              <a:pathLst>
                <a:path w="11217" h="12949" extrusionOk="0">
                  <a:moveTo>
                    <a:pt x="0" y="0"/>
                  </a:moveTo>
                  <a:lnTo>
                    <a:pt x="0" y="274"/>
                  </a:lnTo>
                  <a:lnTo>
                    <a:pt x="7295" y="274"/>
                  </a:lnTo>
                  <a:lnTo>
                    <a:pt x="10912" y="6505"/>
                  </a:lnTo>
                  <a:lnTo>
                    <a:pt x="7265" y="12827"/>
                  </a:lnTo>
                  <a:lnTo>
                    <a:pt x="7508" y="12949"/>
                  </a:lnTo>
                  <a:lnTo>
                    <a:pt x="11186" y="6566"/>
                  </a:lnTo>
                  <a:lnTo>
                    <a:pt x="11216" y="6505"/>
                  </a:lnTo>
                  <a:lnTo>
                    <a:pt x="7508" y="6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7049800" y="3087725"/>
              <a:ext cx="278900" cy="323725"/>
            </a:xfrm>
            <a:custGeom>
              <a:avLst/>
              <a:gdLst/>
              <a:ahLst/>
              <a:cxnLst/>
              <a:rect l="l" t="t" r="r" b="b"/>
              <a:pathLst>
                <a:path w="11156" h="12949" extrusionOk="0">
                  <a:moveTo>
                    <a:pt x="7447" y="12949"/>
                  </a:moveTo>
                  <a:lnTo>
                    <a:pt x="7265" y="12797"/>
                  </a:lnTo>
                  <a:lnTo>
                    <a:pt x="10912" y="6505"/>
                  </a:lnTo>
                  <a:lnTo>
                    <a:pt x="7295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7417" y="0"/>
                  </a:lnTo>
                  <a:lnTo>
                    <a:pt x="11155" y="6505"/>
                  </a:lnTo>
                  <a:lnTo>
                    <a:pt x="11125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7229875" y="29281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47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6400850" y="2450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6124250" y="2290600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75"/>
                  </a:lnTo>
                  <a:lnTo>
                    <a:pt x="1115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6954050" y="2768575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11247" y="12979"/>
                  </a:moveTo>
                  <a:lnTo>
                    <a:pt x="3709" y="1297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16" y="6505"/>
                  </a:lnTo>
                  <a:lnTo>
                    <a:pt x="14985" y="6566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13"/>
                  </a:lnTo>
                  <a:lnTo>
                    <a:pt x="3860" y="21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6677450" y="2290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7229875" y="26097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505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183"/>
                  </a:lnTo>
                  <a:lnTo>
                    <a:pt x="3892" y="18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6952525" y="2450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10"/>
                  </a:moveTo>
                  <a:lnTo>
                    <a:pt x="3770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7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7229875" y="16523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6952525" y="14927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56" y="12766"/>
                  </a:lnTo>
                  <a:lnTo>
                    <a:pt x="14742" y="6505"/>
                  </a:lnTo>
                  <a:lnTo>
                    <a:pt x="11156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6400850" y="14927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09"/>
                  </a:moveTo>
                  <a:lnTo>
                    <a:pt x="3769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6678200" y="1814150"/>
              <a:ext cx="374650" cy="482550"/>
            </a:xfrm>
            <a:custGeom>
              <a:avLst/>
              <a:gdLst/>
              <a:ahLst/>
              <a:cxnLst/>
              <a:rect l="l" t="t" r="r" b="b"/>
              <a:pathLst>
                <a:path w="14986" h="19302" extrusionOk="0">
                  <a:moveTo>
                    <a:pt x="11247" y="19302"/>
                  </a:moveTo>
                  <a:lnTo>
                    <a:pt x="3739" y="19302"/>
                  </a:lnTo>
                  <a:lnTo>
                    <a:pt x="3678" y="19210"/>
                  </a:lnTo>
                  <a:lnTo>
                    <a:pt x="1" y="12858"/>
                  </a:lnTo>
                  <a:lnTo>
                    <a:pt x="244" y="12706"/>
                  </a:lnTo>
                  <a:lnTo>
                    <a:pt x="3891" y="19058"/>
                  </a:lnTo>
                  <a:lnTo>
                    <a:pt x="11095" y="19058"/>
                  </a:lnTo>
                  <a:lnTo>
                    <a:pt x="14712" y="12797"/>
                  </a:lnTo>
                  <a:lnTo>
                    <a:pt x="11095" y="6535"/>
                  </a:lnTo>
                  <a:lnTo>
                    <a:pt x="3739" y="6535"/>
                  </a:lnTo>
                  <a:lnTo>
                    <a:pt x="3678" y="6475"/>
                  </a:lnTo>
                  <a:lnTo>
                    <a:pt x="1" y="92"/>
                  </a:lnTo>
                  <a:lnTo>
                    <a:pt x="244" y="0"/>
                  </a:lnTo>
                  <a:lnTo>
                    <a:pt x="3891" y="6292"/>
                  </a:lnTo>
                  <a:lnTo>
                    <a:pt x="11247" y="6292"/>
                  </a:lnTo>
                  <a:lnTo>
                    <a:pt x="11247" y="6353"/>
                  </a:lnTo>
                  <a:lnTo>
                    <a:pt x="14986" y="127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6125000" y="1652300"/>
              <a:ext cx="374650" cy="325250"/>
            </a:xfrm>
            <a:custGeom>
              <a:avLst/>
              <a:gdLst/>
              <a:ahLst/>
              <a:cxnLst/>
              <a:rect l="l" t="t" r="r" b="b"/>
              <a:pathLst>
                <a:path w="14986" h="13010" extrusionOk="0">
                  <a:moveTo>
                    <a:pt x="11186" y="13009"/>
                  </a:moveTo>
                  <a:lnTo>
                    <a:pt x="3739" y="13009"/>
                  </a:lnTo>
                  <a:lnTo>
                    <a:pt x="3739" y="12949"/>
                  </a:lnTo>
                  <a:lnTo>
                    <a:pt x="1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4986" y="6474"/>
                  </a:lnTo>
                  <a:lnTo>
                    <a:pt x="14773" y="6566"/>
                  </a:lnTo>
                  <a:lnTo>
                    <a:pt x="11125" y="274"/>
                  </a:lnTo>
                  <a:lnTo>
                    <a:pt x="3891" y="274"/>
                  </a:lnTo>
                  <a:lnTo>
                    <a:pt x="274" y="6505"/>
                  </a:lnTo>
                  <a:lnTo>
                    <a:pt x="3891" y="12766"/>
                  </a:lnTo>
                  <a:lnTo>
                    <a:pt x="11186" y="127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5571800" y="16523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09"/>
                  </a:moveTo>
                  <a:lnTo>
                    <a:pt x="3770" y="13009"/>
                  </a:lnTo>
                  <a:lnTo>
                    <a:pt x="370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5046" y="6505"/>
                  </a:lnTo>
                  <a:close/>
                  <a:moveTo>
                    <a:pt x="3952" y="12766"/>
                  </a:moveTo>
                  <a:lnTo>
                    <a:pt x="11156" y="12766"/>
                  </a:lnTo>
                  <a:lnTo>
                    <a:pt x="14773" y="6505"/>
                  </a:lnTo>
                  <a:lnTo>
                    <a:pt x="11156" y="243"/>
                  </a:lnTo>
                  <a:lnTo>
                    <a:pt x="3952" y="243"/>
                  </a:lnTo>
                  <a:lnTo>
                    <a:pt x="33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5848400" y="149272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77" y="13009"/>
                  </a:moveTo>
                  <a:lnTo>
                    <a:pt x="3739" y="13009"/>
                  </a:lnTo>
                  <a:lnTo>
                    <a:pt x="3709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5016" y="6505"/>
                  </a:lnTo>
                  <a:close/>
                  <a:moveTo>
                    <a:pt x="389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6385650" y="195547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0" y="1186"/>
                    <a:pt x="0" y="761"/>
                  </a:cubicBezTo>
                  <a:cubicBezTo>
                    <a:pt x="0" y="335"/>
                    <a:pt x="335" y="1"/>
                    <a:pt x="760" y="1"/>
                  </a:cubicBezTo>
                  <a:cubicBezTo>
                    <a:pt x="1186" y="3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6662250" y="2115075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0" y="760"/>
                  </a:moveTo>
                  <a:cubicBezTo>
                    <a:pt x="1520" y="1185"/>
                    <a:pt x="1186" y="1520"/>
                    <a:pt x="760" y="1520"/>
                  </a:cubicBezTo>
                  <a:cubicBezTo>
                    <a:pt x="335" y="1520"/>
                    <a:pt x="0" y="1185"/>
                    <a:pt x="0" y="760"/>
                  </a:cubicBezTo>
                  <a:cubicBezTo>
                    <a:pt x="0" y="334"/>
                    <a:pt x="335" y="0"/>
                    <a:pt x="760" y="0"/>
                  </a:cubicBezTo>
                  <a:cubicBezTo>
                    <a:pt x="1186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6662250" y="275337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5" y="1520"/>
                    <a:pt x="0" y="1186"/>
                    <a:pt x="0" y="760"/>
                  </a:cubicBezTo>
                  <a:cubicBezTo>
                    <a:pt x="0" y="335"/>
                    <a:pt x="33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7030025" y="3071775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1" y="760"/>
                  </a:moveTo>
                  <a:cubicBezTo>
                    <a:pt x="1521" y="1155"/>
                    <a:pt x="115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4"/>
                    <a:pt x="335" y="0"/>
                    <a:pt x="761" y="0"/>
                  </a:cubicBezTo>
                  <a:cubicBezTo>
                    <a:pt x="1156" y="0"/>
                    <a:pt x="1521" y="334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7213925" y="33901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66"/>
                    <a:pt x="335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4" name="Google Shape;934;p31"/>
          <p:cNvGrpSpPr/>
          <p:nvPr/>
        </p:nvGrpSpPr>
        <p:grpSpPr>
          <a:xfrm rot="10800000" flipH="1">
            <a:off x="179342" y="165408"/>
            <a:ext cx="3079100" cy="2559333"/>
            <a:chOff x="48150" y="2290600"/>
            <a:chExt cx="2309325" cy="1919500"/>
          </a:xfrm>
        </p:grpSpPr>
        <p:sp>
          <p:nvSpPr>
            <p:cNvPr id="935" name="Google Shape;935;p31"/>
            <p:cNvSpPr/>
            <p:nvPr/>
          </p:nvSpPr>
          <p:spPr>
            <a:xfrm>
              <a:off x="1705475" y="38856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155" y="183"/>
                  </a:moveTo>
                  <a:lnTo>
                    <a:pt x="14742" y="6445"/>
                  </a:lnTo>
                  <a:lnTo>
                    <a:pt x="11155" y="12736"/>
                  </a:lnTo>
                  <a:lnTo>
                    <a:pt x="3921" y="12736"/>
                  </a:lnTo>
                  <a:lnTo>
                    <a:pt x="304" y="6445"/>
                  </a:lnTo>
                  <a:lnTo>
                    <a:pt x="3921" y="183"/>
                  </a:lnTo>
                  <a:close/>
                  <a:moveTo>
                    <a:pt x="376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39" y="12919"/>
                  </a:lnTo>
                  <a:lnTo>
                    <a:pt x="3769" y="12980"/>
                  </a:lnTo>
                  <a:lnTo>
                    <a:pt x="11307" y="12980"/>
                  </a:lnTo>
                  <a:lnTo>
                    <a:pt x="15016" y="6566"/>
                  </a:lnTo>
                  <a:lnTo>
                    <a:pt x="15046" y="6505"/>
                  </a:lnTo>
                  <a:lnTo>
                    <a:pt x="11338" y="62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877175" y="2450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4"/>
                  </a:moveTo>
                  <a:lnTo>
                    <a:pt x="14712" y="6475"/>
                  </a:lnTo>
                  <a:lnTo>
                    <a:pt x="11095" y="12736"/>
                  </a:lnTo>
                  <a:lnTo>
                    <a:pt x="3891" y="12736"/>
                  </a:lnTo>
                  <a:lnTo>
                    <a:pt x="274" y="6505"/>
                  </a:lnTo>
                  <a:lnTo>
                    <a:pt x="3922" y="244"/>
                  </a:lnTo>
                  <a:close/>
                  <a:moveTo>
                    <a:pt x="3770" y="0"/>
                  </a:moveTo>
                  <a:lnTo>
                    <a:pt x="1" y="6505"/>
                  </a:lnTo>
                  <a:lnTo>
                    <a:pt x="3770" y="13010"/>
                  </a:lnTo>
                  <a:lnTo>
                    <a:pt x="11247" y="13010"/>
                  </a:lnTo>
                  <a:lnTo>
                    <a:pt x="15047" y="6505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1154550" y="2292125"/>
              <a:ext cx="97275" cy="162625"/>
            </a:xfrm>
            <a:custGeom>
              <a:avLst/>
              <a:gdLst/>
              <a:ahLst/>
              <a:cxnLst/>
              <a:rect l="l" t="t" r="r" b="b"/>
              <a:pathLst>
                <a:path w="3891" h="6505" extrusionOk="0">
                  <a:moveTo>
                    <a:pt x="3678" y="0"/>
                  </a:moveTo>
                  <a:lnTo>
                    <a:pt x="0" y="6383"/>
                  </a:lnTo>
                  <a:lnTo>
                    <a:pt x="213" y="6505"/>
                  </a:lnTo>
                  <a:lnTo>
                    <a:pt x="3891" y="122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1431150" y="3726800"/>
              <a:ext cx="97275" cy="162625"/>
            </a:xfrm>
            <a:custGeom>
              <a:avLst/>
              <a:gdLst/>
              <a:ahLst/>
              <a:cxnLst/>
              <a:rect l="l" t="t" r="r" b="b"/>
              <a:pathLst>
                <a:path w="3891" h="6505" extrusionOk="0">
                  <a:moveTo>
                    <a:pt x="3678" y="0"/>
                  </a:moveTo>
                  <a:lnTo>
                    <a:pt x="0" y="6383"/>
                  </a:lnTo>
                  <a:lnTo>
                    <a:pt x="213" y="6505"/>
                  </a:lnTo>
                  <a:lnTo>
                    <a:pt x="3891" y="122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877175" y="340687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095" y="213"/>
                  </a:moveTo>
                  <a:lnTo>
                    <a:pt x="14712" y="6505"/>
                  </a:lnTo>
                  <a:lnTo>
                    <a:pt x="11095" y="12767"/>
                  </a:lnTo>
                  <a:lnTo>
                    <a:pt x="3891" y="12767"/>
                  </a:lnTo>
                  <a:lnTo>
                    <a:pt x="274" y="6505"/>
                  </a:lnTo>
                  <a:lnTo>
                    <a:pt x="3891" y="213"/>
                  </a:lnTo>
                  <a:close/>
                  <a:moveTo>
                    <a:pt x="3770" y="1"/>
                  </a:moveTo>
                  <a:lnTo>
                    <a:pt x="62" y="6414"/>
                  </a:lnTo>
                  <a:lnTo>
                    <a:pt x="1" y="6505"/>
                  </a:lnTo>
                  <a:lnTo>
                    <a:pt x="3739" y="12919"/>
                  </a:lnTo>
                  <a:lnTo>
                    <a:pt x="3770" y="12979"/>
                  </a:lnTo>
                  <a:lnTo>
                    <a:pt x="11247" y="12979"/>
                  </a:lnTo>
                  <a:lnTo>
                    <a:pt x="15016" y="6566"/>
                  </a:lnTo>
                  <a:lnTo>
                    <a:pt x="15047" y="6505"/>
                  </a:lnTo>
                  <a:lnTo>
                    <a:pt x="11338" y="6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1153775" y="2929675"/>
              <a:ext cx="279675" cy="322975"/>
            </a:xfrm>
            <a:custGeom>
              <a:avLst/>
              <a:gdLst/>
              <a:ahLst/>
              <a:cxnLst/>
              <a:rect l="l" t="t" r="r" b="b"/>
              <a:pathLst>
                <a:path w="11187" h="12919" extrusionOk="0">
                  <a:moveTo>
                    <a:pt x="3739" y="0"/>
                  </a:moveTo>
                  <a:lnTo>
                    <a:pt x="31" y="6383"/>
                  </a:lnTo>
                  <a:lnTo>
                    <a:pt x="1" y="6444"/>
                  </a:lnTo>
                  <a:lnTo>
                    <a:pt x="3739" y="12888"/>
                  </a:lnTo>
                  <a:lnTo>
                    <a:pt x="3770" y="12918"/>
                  </a:lnTo>
                  <a:lnTo>
                    <a:pt x="11186" y="12918"/>
                  </a:lnTo>
                  <a:lnTo>
                    <a:pt x="11186" y="12705"/>
                  </a:lnTo>
                  <a:lnTo>
                    <a:pt x="3891" y="12705"/>
                  </a:lnTo>
                  <a:lnTo>
                    <a:pt x="274" y="6444"/>
                  </a:lnTo>
                  <a:lnTo>
                    <a:pt x="3922" y="122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601350" y="35664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505"/>
                  </a:lnTo>
                  <a:lnTo>
                    <a:pt x="11125" y="12767"/>
                  </a:lnTo>
                  <a:lnTo>
                    <a:pt x="3891" y="12767"/>
                  </a:lnTo>
                  <a:lnTo>
                    <a:pt x="304" y="6505"/>
                  </a:lnTo>
                  <a:lnTo>
                    <a:pt x="3891" y="213"/>
                  </a:lnTo>
                  <a:close/>
                  <a:moveTo>
                    <a:pt x="373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08" y="12919"/>
                  </a:lnTo>
                  <a:lnTo>
                    <a:pt x="3739" y="12979"/>
                  </a:lnTo>
                  <a:lnTo>
                    <a:pt x="11247" y="12979"/>
                  </a:lnTo>
                  <a:lnTo>
                    <a:pt x="14985" y="6566"/>
                  </a:lnTo>
                  <a:lnTo>
                    <a:pt x="15046" y="6505"/>
                  </a:lnTo>
                  <a:lnTo>
                    <a:pt x="11307" y="61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1706975" y="3407625"/>
              <a:ext cx="278925" cy="164175"/>
            </a:xfrm>
            <a:custGeom>
              <a:avLst/>
              <a:gdLst/>
              <a:ahLst/>
              <a:cxnLst/>
              <a:rect l="l" t="t" r="r" b="b"/>
              <a:pathLst>
                <a:path w="11157" h="6567" extrusionOk="0">
                  <a:moveTo>
                    <a:pt x="214" y="1"/>
                  </a:moveTo>
                  <a:lnTo>
                    <a:pt x="1" y="153"/>
                  </a:lnTo>
                  <a:lnTo>
                    <a:pt x="3679" y="6536"/>
                  </a:lnTo>
                  <a:lnTo>
                    <a:pt x="3709" y="6566"/>
                  </a:lnTo>
                  <a:lnTo>
                    <a:pt x="11156" y="6566"/>
                  </a:lnTo>
                  <a:lnTo>
                    <a:pt x="11156" y="6354"/>
                  </a:lnTo>
                  <a:lnTo>
                    <a:pt x="3861" y="635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1705475" y="38856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307" y="12980"/>
                  </a:moveTo>
                  <a:lnTo>
                    <a:pt x="3769" y="1298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307" y="1"/>
                  </a:lnTo>
                  <a:lnTo>
                    <a:pt x="1133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45"/>
                  </a:lnTo>
                  <a:lnTo>
                    <a:pt x="1115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1429625" y="372602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8" y="61"/>
                  </a:lnTo>
                  <a:lnTo>
                    <a:pt x="15046" y="6505"/>
                  </a:lnTo>
                  <a:lnTo>
                    <a:pt x="14986" y="6566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27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325500" y="3406875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47" y="12979"/>
                  </a:moveTo>
                  <a:lnTo>
                    <a:pt x="3800" y="12979"/>
                  </a:lnTo>
                  <a:lnTo>
                    <a:pt x="3800" y="12767"/>
                  </a:ln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61" y="213"/>
                  </a:lnTo>
                  <a:lnTo>
                    <a:pt x="244" y="6566"/>
                  </a:lnTo>
                  <a:lnTo>
                    <a:pt x="1" y="6414"/>
                  </a:lnTo>
                  <a:lnTo>
                    <a:pt x="3739" y="1"/>
                  </a:lnTo>
                  <a:lnTo>
                    <a:pt x="11247" y="1"/>
                  </a:lnTo>
                  <a:lnTo>
                    <a:pt x="11277" y="31"/>
                  </a:lnTo>
                  <a:lnTo>
                    <a:pt x="14986" y="6505"/>
                  </a:lnTo>
                  <a:lnTo>
                    <a:pt x="14986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48150" y="38856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0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601350" y="35664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3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4985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324750" y="3087725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48150" y="324730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0" y="6414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92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601350" y="26097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3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5046" y="6505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877175" y="308772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61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1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601350" y="29281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39" y="12979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4985" y="6566"/>
                  </a:lnTo>
                  <a:close/>
                  <a:moveTo>
                    <a:pt x="389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1981300" y="372602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8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1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8" y="1"/>
                  </a:lnTo>
                  <a:lnTo>
                    <a:pt x="11308" y="61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922" y="12736"/>
                  </a:moveTo>
                  <a:lnTo>
                    <a:pt x="11126" y="12736"/>
                  </a:lnTo>
                  <a:lnTo>
                    <a:pt x="14743" y="6445"/>
                  </a:lnTo>
                  <a:lnTo>
                    <a:pt x="11126" y="183"/>
                  </a:lnTo>
                  <a:lnTo>
                    <a:pt x="3922" y="183"/>
                  </a:lnTo>
                  <a:lnTo>
                    <a:pt x="305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1153025" y="388560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601350" y="388560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80"/>
                  </a:moveTo>
                  <a:lnTo>
                    <a:pt x="3739" y="1298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505"/>
                  </a:lnTo>
                  <a:lnTo>
                    <a:pt x="14985" y="6566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325500" y="2768575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47" y="12979"/>
                  </a:moveTo>
                  <a:lnTo>
                    <a:pt x="3800" y="12979"/>
                  </a:lnTo>
                  <a:lnTo>
                    <a:pt x="3800" y="12766"/>
                  </a:lnTo>
                  <a:lnTo>
                    <a:pt x="11095" y="12766"/>
                  </a:lnTo>
                  <a:lnTo>
                    <a:pt x="14712" y="6505"/>
                  </a:lnTo>
                  <a:lnTo>
                    <a:pt x="11095" y="274"/>
                  </a:lnTo>
                  <a:lnTo>
                    <a:pt x="3861" y="274"/>
                  </a:lnTo>
                  <a:lnTo>
                    <a:pt x="244" y="6566"/>
                  </a:lnTo>
                  <a:lnTo>
                    <a:pt x="1" y="6444"/>
                  </a:lnTo>
                  <a:lnTo>
                    <a:pt x="3739" y="0"/>
                  </a:lnTo>
                  <a:lnTo>
                    <a:pt x="11247" y="0"/>
                  </a:lnTo>
                  <a:lnTo>
                    <a:pt x="14986" y="6505"/>
                  </a:lnTo>
                  <a:lnTo>
                    <a:pt x="14986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1430375" y="3407625"/>
              <a:ext cx="375425" cy="323750"/>
            </a:xfrm>
            <a:custGeom>
              <a:avLst/>
              <a:gdLst/>
              <a:ahLst/>
              <a:cxnLst/>
              <a:rect l="l" t="t" r="r" b="b"/>
              <a:pathLst>
                <a:path w="15017" h="12950" extrusionOk="0">
                  <a:moveTo>
                    <a:pt x="11247" y="12949"/>
                  </a:moveTo>
                  <a:lnTo>
                    <a:pt x="3709" y="12949"/>
                  </a:lnTo>
                  <a:lnTo>
                    <a:pt x="3679" y="12889"/>
                  </a:lnTo>
                  <a:lnTo>
                    <a:pt x="1" y="6536"/>
                  </a:lnTo>
                  <a:lnTo>
                    <a:pt x="214" y="6384"/>
                  </a:lnTo>
                  <a:lnTo>
                    <a:pt x="3861" y="12737"/>
                  </a:lnTo>
                  <a:lnTo>
                    <a:pt x="11095" y="12737"/>
                  </a:lnTo>
                  <a:lnTo>
                    <a:pt x="14712" y="6475"/>
                  </a:lnTo>
                  <a:lnTo>
                    <a:pt x="11065" y="153"/>
                  </a:lnTo>
                  <a:lnTo>
                    <a:pt x="11278" y="1"/>
                  </a:lnTo>
                  <a:lnTo>
                    <a:pt x="15016" y="6475"/>
                  </a:lnTo>
                  <a:lnTo>
                    <a:pt x="14956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954700" y="3071775"/>
              <a:ext cx="38000" cy="38000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1520" y="760"/>
                  </a:moveTo>
                  <a:cubicBezTo>
                    <a:pt x="1520" y="1155"/>
                    <a:pt x="1155" y="1520"/>
                    <a:pt x="760" y="1520"/>
                  </a:cubicBezTo>
                  <a:cubicBezTo>
                    <a:pt x="335" y="1520"/>
                    <a:pt x="0" y="1155"/>
                    <a:pt x="0" y="760"/>
                  </a:cubicBezTo>
                  <a:cubicBezTo>
                    <a:pt x="0" y="334"/>
                    <a:pt x="335" y="0"/>
                    <a:pt x="760" y="0"/>
                  </a:cubicBezTo>
                  <a:cubicBezTo>
                    <a:pt x="1155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953175" y="371007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5"/>
                    <a:pt x="1186" y="1520"/>
                    <a:pt x="760" y="1520"/>
                  </a:cubicBezTo>
                  <a:cubicBezTo>
                    <a:pt x="365" y="1520"/>
                    <a:pt x="0" y="1155"/>
                    <a:pt x="0" y="760"/>
                  </a:cubicBezTo>
                  <a:cubicBezTo>
                    <a:pt x="0" y="335"/>
                    <a:pt x="36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1690275" y="3390150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65" y="1521"/>
                    <a:pt x="0" y="1186"/>
                    <a:pt x="0" y="761"/>
                  </a:cubicBezTo>
                  <a:cubicBezTo>
                    <a:pt x="0" y="366"/>
                    <a:pt x="365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401500" y="2434225"/>
              <a:ext cx="38000" cy="38000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4" y="1520"/>
                    <a:pt x="0" y="1186"/>
                    <a:pt x="0" y="760"/>
                  </a:cubicBezTo>
                  <a:cubicBezTo>
                    <a:pt x="0" y="335"/>
                    <a:pt x="334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309550" y="2912175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56"/>
                    <a:pt x="1186" y="1521"/>
                    <a:pt x="760" y="1521"/>
                  </a:cubicBezTo>
                  <a:cubicBezTo>
                    <a:pt x="335" y="1521"/>
                    <a:pt x="0" y="1156"/>
                    <a:pt x="0" y="761"/>
                  </a:cubicBezTo>
                  <a:cubicBezTo>
                    <a:pt x="0" y="335"/>
                    <a:pt x="335" y="1"/>
                    <a:pt x="760" y="1"/>
                  </a:cubicBezTo>
                  <a:cubicBezTo>
                    <a:pt x="1186" y="3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1414425" y="355050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5"/>
                    <a:pt x="1156" y="1520"/>
                    <a:pt x="760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5"/>
                    <a:pt x="335" y="0"/>
                    <a:pt x="760" y="0"/>
                  </a:cubicBezTo>
                  <a:cubicBezTo>
                    <a:pt x="115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401500" y="3710075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0"/>
                  </a:moveTo>
                  <a:cubicBezTo>
                    <a:pt x="1520" y="1155"/>
                    <a:pt x="1186" y="1520"/>
                    <a:pt x="760" y="1520"/>
                  </a:cubicBezTo>
                  <a:cubicBezTo>
                    <a:pt x="334" y="1520"/>
                    <a:pt x="0" y="1155"/>
                    <a:pt x="0" y="760"/>
                  </a:cubicBezTo>
                  <a:cubicBezTo>
                    <a:pt x="0" y="335"/>
                    <a:pt x="334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48150" y="260975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48150" y="2290600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F30FCBA1-806E-255C-19FD-398C2F4E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7FF3B1EE-20B2-A341-D333-8436336A12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21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userDrawn="1">
  <p:cSld name="corner_big2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32"/>
          <p:cNvGrpSpPr/>
          <p:nvPr/>
        </p:nvGrpSpPr>
        <p:grpSpPr>
          <a:xfrm flipH="1">
            <a:off x="181601" y="167663"/>
            <a:ext cx="3447900" cy="4069000"/>
            <a:chOff x="5020125" y="376425"/>
            <a:chExt cx="2585925" cy="3051750"/>
          </a:xfrm>
        </p:grpSpPr>
        <p:sp>
          <p:nvSpPr>
            <p:cNvPr id="970" name="Google Shape;970;p32"/>
            <p:cNvSpPr/>
            <p:nvPr/>
          </p:nvSpPr>
          <p:spPr>
            <a:xfrm>
              <a:off x="5020125" y="695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25" y="243"/>
                  </a:moveTo>
                  <a:lnTo>
                    <a:pt x="14742" y="6505"/>
                  </a:lnTo>
                  <a:lnTo>
                    <a:pt x="11125" y="12766"/>
                  </a:lnTo>
                  <a:lnTo>
                    <a:pt x="3891" y="12766"/>
                  </a:lnTo>
                  <a:lnTo>
                    <a:pt x="304" y="6505"/>
                  </a:lnTo>
                  <a:lnTo>
                    <a:pt x="3891" y="243"/>
                  </a:lnTo>
                  <a:close/>
                  <a:moveTo>
                    <a:pt x="3739" y="0"/>
                  </a:moveTo>
                  <a:lnTo>
                    <a:pt x="0" y="6505"/>
                  </a:lnTo>
                  <a:lnTo>
                    <a:pt x="3708" y="12918"/>
                  </a:lnTo>
                  <a:lnTo>
                    <a:pt x="3739" y="13009"/>
                  </a:lnTo>
                  <a:lnTo>
                    <a:pt x="11277" y="13009"/>
                  </a:lnTo>
                  <a:lnTo>
                    <a:pt x="15046" y="6505"/>
                  </a:lnTo>
                  <a:lnTo>
                    <a:pt x="11307" y="9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677450" y="101475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25" y="213"/>
                  </a:moveTo>
                  <a:lnTo>
                    <a:pt x="14742" y="6474"/>
                  </a:lnTo>
                  <a:lnTo>
                    <a:pt x="11125" y="12736"/>
                  </a:lnTo>
                  <a:lnTo>
                    <a:pt x="3921" y="12736"/>
                  </a:lnTo>
                  <a:lnTo>
                    <a:pt x="304" y="6474"/>
                  </a:lnTo>
                  <a:lnTo>
                    <a:pt x="3921" y="213"/>
                  </a:lnTo>
                  <a:close/>
                  <a:moveTo>
                    <a:pt x="3769" y="0"/>
                  </a:moveTo>
                  <a:lnTo>
                    <a:pt x="0" y="6505"/>
                  </a:lnTo>
                  <a:lnTo>
                    <a:pt x="3708" y="12918"/>
                  </a:lnTo>
                  <a:lnTo>
                    <a:pt x="3769" y="13010"/>
                  </a:lnTo>
                  <a:lnTo>
                    <a:pt x="11277" y="13010"/>
                  </a:lnTo>
                  <a:lnTo>
                    <a:pt x="15046" y="6505"/>
                  </a:lnTo>
                  <a:lnTo>
                    <a:pt x="11307" y="9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952525" y="18118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7049800" y="3087725"/>
              <a:ext cx="278900" cy="323725"/>
            </a:xfrm>
            <a:custGeom>
              <a:avLst/>
              <a:gdLst/>
              <a:ahLst/>
              <a:cxnLst/>
              <a:rect l="l" t="t" r="r" b="b"/>
              <a:pathLst>
                <a:path w="11156" h="12949" extrusionOk="0">
                  <a:moveTo>
                    <a:pt x="7447" y="12949"/>
                  </a:moveTo>
                  <a:lnTo>
                    <a:pt x="7265" y="12797"/>
                  </a:lnTo>
                  <a:lnTo>
                    <a:pt x="10912" y="6505"/>
                  </a:lnTo>
                  <a:lnTo>
                    <a:pt x="7295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7417" y="0"/>
                  </a:lnTo>
                  <a:lnTo>
                    <a:pt x="11155" y="6505"/>
                  </a:lnTo>
                  <a:lnTo>
                    <a:pt x="11125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7229875" y="29281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47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954050" y="2768575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11247" y="12979"/>
                  </a:moveTo>
                  <a:lnTo>
                    <a:pt x="3709" y="1297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16" y="6505"/>
                  </a:lnTo>
                  <a:lnTo>
                    <a:pt x="14985" y="6566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13"/>
                  </a:lnTo>
                  <a:lnTo>
                    <a:pt x="3860" y="21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677450" y="2290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7229875" y="26097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505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183"/>
                  </a:lnTo>
                  <a:lnTo>
                    <a:pt x="3892" y="18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952525" y="2450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10"/>
                  </a:moveTo>
                  <a:lnTo>
                    <a:pt x="3770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7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7229875" y="16523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952525" y="14927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56" y="12766"/>
                  </a:lnTo>
                  <a:lnTo>
                    <a:pt x="14742" y="6505"/>
                  </a:lnTo>
                  <a:lnTo>
                    <a:pt x="11156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7229875" y="13339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400850" y="14927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09"/>
                  </a:moveTo>
                  <a:lnTo>
                    <a:pt x="3769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400850" y="11743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678200" y="1814150"/>
              <a:ext cx="374650" cy="482550"/>
            </a:xfrm>
            <a:custGeom>
              <a:avLst/>
              <a:gdLst/>
              <a:ahLst/>
              <a:cxnLst/>
              <a:rect l="l" t="t" r="r" b="b"/>
              <a:pathLst>
                <a:path w="14986" h="19302" extrusionOk="0">
                  <a:moveTo>
                    <a:pt x="11247" y="19302"/>
                  </a:moveTo>
                  <a:lnTo>
                    <a:pt x="3739" y="19302"/>
                  </a:lnTo>
                  <a:lnTo>
                    <a:pt x="3678" y="19210"/>
                  </a:lnTo>
                  <a:lnTo>
                    <a:pt x="1" y="12858"/>
                  </a:lnTo>
                  <a:lnTo>
                    <a:pt x="244" y="12706"/>
                  </a:lnTo>
                  <a:lnTo>
                    <a:pt x="3891" y="19058"/>
                  </a:lnTo>
                  <a:lnTo>
                    <a:pt x="11095" y="19058"/>
                  </a:lnTo>
                  <a:lnTo>
                    <a:pt x="14712" y="12797"/>
                  </a:lnTo>
                  <a:lnTo>
                    <a:pt x="11095" y="6535"/>
                  </a:lnTo>
                  <a:lnTo>
                    <a:pt x="3739" y="6535"/>
                  </a:lnTo>
                  <a:lnTo>
                    <a:pt x="3678" y="6475"/>
                  </a:lnTo>
                  <a:lnTo>
                    <a:pt x="1" y="92"/>
                  </a:lnTo>
                  <a:lnTo>
                    <a:pt x="244" y="0"/>
                  </a:lnTo>
                  <a:lnTo>
                    <a:pt x="3891" y="6292"/>
                  </a:lnTo>
                  <a:lnTo>
                    <a:pt x="11247" y="6292"/>
                  </a:lnTo>
                  <a:lnTo>
                    <a:pt x="11247" y="6353"/>
                  </a:lnTo>
                  <a:lnTo>
                    <a:pt x="14986" y="127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7229875" y="101475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4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7229875" y="695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7229875" y="376425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9"/>
                  </a:lnTo>
                  <a:lnTo>
                    <a:pt x="1" y="6506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92"/>
                  </a:lnTo>
                  <a:lnTo>
                    <a:pt x="15047" y="6506"/>
                  </a:lnTo>
                  <a:close/>
                  <a:moveTo>
                    <a:pt x="3892" y="12767"/>
                  </a:moveTo>
                  <a:lnTo>
                    <a:pt x="11095" y="12767"/>
                  </a:lnTo>
                  <a:lnTo>
                    <a:pt x="14712" y="6506"/>
                  </a:lnTo>
                  <a:lnTo>
                    <a:pt x="11095" y="244"/>
                  </a:lnTo>
                  <a:lnTo>
                    <a:pt x="3892" y="244"/>
                  </a:lnTo>
                  <a:lnTo>
                    <a:pt x="27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954050" y="85517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678200" y="697875"/>
              <a:ext cx="374650" cy="322975"/>
            </a:xfrm>
            <a:custGeom>
              <a:avLst/>
              <a:gdLst/>
              <a:ahLst/>
              <a:cxnLst/>
              <a:rect l="l" t="t" r="r" b="b"/>
              <a:pathLst>
                <a:path w="14986" h="12919" extrusionOk="0">
                  <a:moveTo>
                    <a:pt x="11247" y="12918"/>
                  </a:moveTo>
                  <a:lnTo>
                    <a:pt x="3739" y="12918"/>
                  </a:lnTo>
                  <a:lnTo>
                    <a:pt x="3678" y="12827"/>
                  </a:lnTo>
                  <a:lnTo>
                    <a:pt x="1" y="6505"/>
                  </a:lnTo>
                  <a:lnTo>
                    <a:pt x="244" y="6353"/>
                  </a:lnTo>
                  <a:lnTo>
                    <a:pt x="3891" y="12675"/>
                  </a:lnTo>
                  <a:lnTo>
                    <a:pt x="11095" y="12675"/>
                  </a:lnTo>
                  <a:lnTo>
                    <a:pt x="14712" y="6414"/>
                  </a:lnTo>
                  <a:lnTo>
                    <a:pt x="11065" y="122"/>
                  </a:lnTo>
                  <a:lnTo>
                    <a:pt x="11247" y="0"/>
                  </a:lnTo>
                  <a:lnTo>
                    <a:pt x="14986" y="641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773200" y="698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6075" cap="flat" cmpd="sng">
              <a:solidFill>
                <a:srgbClr val="F5F6F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954050" y="53602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677450" y="376425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3708" y="12980"/>
                  </a:moveTo>
                  <a:lnTo>
                    <a:pt x="0" y="6506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277" y="92"/>
                  </a:lnTo>
                  <a:lnTo>
                    <a:pt x="15016" y="6506"/>
                  </a:lnTo>
                  <a:lnTo>
                    <a:pt x="11277" y="12980"/>
                  </a:lnTo>
                  <a:lnTo>
                    <a:pt x="11095" y="12858"/>
                  </a:lnTo>
                  <a:lnTo>
                    <a:pt x="14742" y="6506"/>
                  </a:lnTo>
                  <a:lnTo>
                    <a:pt x="11125" y="275"/>
                  </a:lnTo>
                  <a:lnTo>
                    <a:pt x="3921" y="275"/>
                  </a:lnTo>
                  <a:lnTo>
                    <a:pt x="304" y="6506"/>
                  </a:lnTo>
                  <a:lnTo>
                    <a:pt x="3952" y="128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124250" y="1014750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74"/>
                  </a:lnTo>
                  <a:lnTo>
                    <a:pt x="11155" y="243"/>
                  </a:lnTo>
                  <a:lnTo>
                    <a:pt x="3921" y="24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5848400" y="85517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77" y="13009"/>
                  </a:moveTo>
                  <a:lnTo>
                    <a:pt x="3739" y="13009"/>
                  </a:lnTo>
                  <a:lnTo>
                    <a:pt x="3709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5016" y="6505"/>
                  </a:lnTo>
                  <a:close/>
                  <a:moveTo>
                    <a:pt x="389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56" y="243"/>
                  </a:lnTo>
                  <a:lnTo>
                    <a:pt x="3952" y="243"/>
                  </a:lnTo>
                  <a:lnTo>
                    <a:pt x="33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400850" y="855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09"/>
                  </a:moveTo>
                  <a:lnTo>
                    <a:pt x="3769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43"/>
                  </a:lnTo>
                  <a:lnTo>
                    <a:pt x="3921" y="24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400850" y="53602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16" y="13009"/>
                  </a:moveTo>
                  <a:lnTo>
                    <a:pt x="3769" y="13009"/>
                  </a:lnTo>
                  <a:lnTo>
                    <a:pt x="3739" y="1297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16" y="6474"/>
                  </a:lnTo>
                  <a:lnTo>
                    <a:pt x="14772" y="6596"/>
                  </a:lnTo>
                  <a:lnTo>
                    <a:pt x="11125" y="243"/>
                  </a:lnTo>
                  <a:lnTo>
                    <a:pt x="3921" y="243"/>
                  </a:lnTo>
                  <a:lnTo>
                    <a:pt x="304" y="6505"/>
                  </a:lnTo>
                  <a:lnTo>
                    <a:pt x="3921" y="12766"/>
                  </a:lnTo>
                  <a:lnTo>
                    <a:pt x="11216" y="127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124250" y="376425"/>
              <a:ext cx="376150" cy="325275"/>
            </a:xfrm>
            <a:custGeom>
              <a:avLst/>
              <a:gdLst/>
              <a:ahLst/>
              <a:cxnLst/>
              <a:rect l="l" t="t" r="r" b="b"/>
              <a:pathLst>
                <a:path w="15046" h="13011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6"/>
                  </a:lnTo>
                  <a:lnTo>
                    <a:pt x="3769" y="1"/>
                  </a:lnTo>
                  <a:lnTo>
                    <a:pt x="11307" y="1"/>
                  </a:lnTo>
                  <a:lnTo>
                    <a:pt x="11338" y="92"/>
                  </a:lnTo>
                  <a:lnTo>
                    <a:pt x="15046" y="6506"/>
                  </a:lnTo>
                  <a:close/>
                  <a:moveTo>
                    <a:pt x="3921" y="12767"/>
                  </a:moveTo>
                  <a:lnTo>
                    <a:pt x="11155" y="12767"/>
                  </a:lnTo>
                  <a:lnTo>
                    <a:pt x="14742" y="6506"/>
                  </a:lnTo>
                  <a:lnTo>
                    <a:pt x="11155" y="275"/>
                  </a:lnTo>
                  <a:lnTo>
                    <a:pt x="3921" y="275"/>
                  </a:lnTo>
                  <a:lnTo>
                    <a:pt x="304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5295950" y="11743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10"/>
                  </a:moveTo>
                  <a:lnTo>
                    <a:pt x="3770" y="13010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922" y="12736"/>
                  </a:moveTo>
                  <a:lnTo>
                    <a:pt x="11126" y="12736"/>
                  </a:lnTo>
                  <a:lnTo>
                    <a:pt x="14743" y="6475"/>
                  </a:lnTo>
                  <a:lnTo>
                    <a:pt x="11126" y="183"/>
                  </a:lnTo>
                  <a:lnTo>
                    <a:pt x="3922" y="183"/>
                  </a:lnTo>
                  <a:lnTo>
                    <a:pt x="305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5295950" y="855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922" y="12766"/>
                  </a:moveTo>
                  <a:lnTo>
                    <a:pt x="11126" y="12766"/>
                  </a:lnTo>
                  <a:lnTo>
                    <a:pt x="14743" y="6505"/>
                  </a:lnTo>
                  <a:lnTo>
                    <a:pt x="11126" y="243"/>
                  </a:lnTo>
                  <a:lnTo>
                    <a:pt x="3922" y="243"/>
                  </a:lnTo>
                  <a:lnTo>
                    <a:pt x="30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5571800" y="376425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7" y="13010"/>
                  </a:moveTo>
                  <a:lnTo>
                    <a:pt x="3770" y="13010"/>
                  </a:lnTo>
                  <a:lnTo>
                    <a:pt x="3709" y="12919"/>
                  </a:lnTo>
                  <a:lnTo>
                    <a:pt x="0" y="6506"/>
                  </a:lnTo>
                  <a:lnTo>
                    <a:pt x="3770" y="1"/>
                  </a:lnTo>
                  <a:lnTo>
                    <a:pt x="11277" y="1"/>
                  </a:lnTo>
                  <a:lnTo>
                    <a:pt x="11308" y="92"/>
                  </a:lnTo>
                  <a:lnTo>
                    <a:pt x="15046" y="6506"/>
                  </a:lnTo>
                  <a:close/>
                  <a:moveTo>
                    <a:pt x="3952" y="12767"/>
                  </a:moveTo>
                  <a:lnTo>
                    <a:pt x="11156" y="12767"/>
                  </a:lnTo>
                  <a:lnTo>
                    <a:pt x="14773" y="6506"/>
                  </a:lnTo>
                  <a:lnTo>
                    <a:pt x="11156" y="244"/>
                  </a:lnTo>
                  <a:lnTo>
                    <a:pt x="3952" y="244"/>
                  </a:lnTo>
                  <a:lnTo>
                    <a:pt x="335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5020125" y="101475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39" y="13010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46" y="6505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74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5295950" y="536025"/>
              <a:ext cx="375425" cy="325250"/>
            </a:xfrm>
            <a:custGeom>
              <a:avLst/>
              <a:gdLst/>
              <a:ahLst/>
              <a:cxnLst/>
              <a:rect l="l" t="t" r="r" b="b"/>
              <a:pathLst>
                <a:path w="1501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278" y="0"/>
                  </a:lnTo>
                  <a:lnTo>
                    <a:pt x="11338" y="91"/>
                  </a:lnTo>
                  <a:lnTo>
                    <a:pt x="15016" y="6505"/>
                  </a:lnTo>
                  <a:close/>
                  <a:moveTo>
                    <a:pt x="3922" y="12766"/>
                  </a:moveTo>
                  <a:lnTo>
                    <a:pt x="11126" y="12766"/>
                  </a:lnTo>
                  <a:lnTo>
                    <a:pt x="14743" y="6505"/>
                  </a:lnTo>
                  <a:lnTo>
                    <a:pt x="11126" y="243"/>
                  </a:lnTo>
                  <a:lnTo>
                    <a:pt x="3922" y="243"/>
                  </a:lnTo>
                  <a:lnTo>
                    <a:pt x="30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5020125" y="376425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7" y="13010"/>
                  </a:moveTo>
                  <a:lnTo>
                    <a:pt x="3739" y="13010"/>
                  </a:lnTo>
                  <a:lnTo>
                    <a:pt x="3708" y="12919"/>
                  </a:lnTo>
                  <a:lnTo>
                    <a:pt x="0" y="6506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7" y="92"/>
                  </a:lnTo>
                  <a:lnTo>
                    <a:pt x="15046" y="650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506"/>
                  </a:lnTo>
                  <a:lnTo>
                    <a:pt x="11125" y="244"/>
                  </a:lnTo>
                  <a:lnTo>
                    <a:pt x="3891" y="244"/>
                  </a:lnTo>
                  <a:lnTo>
                    <a:pt x="30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5848400" y="149272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77" y="13009"/>
                  </a:moveTo>
                  <a:lnTo>
                    <a:pt x="3739" y="13009"/>
                  </a:lnTo>
                  <a:lnTo>
                    <a:pt x="3709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8" y="91"/>
                  </a:lnTo>
                  <a:lnTo>
                    <a:pt x="15016" y="6505"/>
                  </a:lnTo>
                  <a:close/>
                  <a:moveTo>
                    <a:pt x="389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5849150" y="5360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9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278" y="0"/>
                  </a:lnTo>
                  <a:lnTo>
                    <a:pt x="11308" y="91"/>
                  </a:lnTo>
                  <a:lnTo>
                    <a:pt x="15047" y="6505"/>
                  </a:lnTo>
                  <a:close/>
                  <a:moveTo>
                    <a:pt x="3861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126" y="243"/>
                  </a:lnTo>
                  <a:lnTo>
                    <a:pt x="392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124250" y="1333900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75"/>
                  </a:lnTo>
                  <a:lnTo>
                    <a:pt x="11155" y="244"/>
                  </a:lnTo>
                  <a:lnTo>
                    <a:pt x="3921" y="244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5295950" y="14927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922" y="12766"/>
                  </a:moveTo>
                  <a:lnTo>
                    <a:pt x="11126" y="12766"/>
                  </a:lnTo>
                  <a:lnTo>
                    <a:pt x="14743" y="6505"/>
                  </a:lnTo>
                  <a:lnTo>
                    <a:pt x="11126" y="213"/>
                  </a:lnTo>
                  <a:lnTo>
                    <a:pt x="3922" y="213"/>
                  </a:lnTo>
                  <a:lnTo>
                    <a:pt x="30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5925150" y="1158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0" y="1186"/>
                    <a:pt x="0" y="761"/>
                  </a:cubicBezTo>
                  <a:cubicBezTo>
                    <a:pt x="0" y="335"/>
                    <a:pt x="335" y="1"/>
                    <a:pt x="760" y="1"/>
                  </a:cubicBezTo>
                  <a:cubicBezTo>
                    <a:pt x="1155" y="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213925" y="1477525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5" y="1520"/>
                    <a:pt x="1" y="1186"/>
                    <a:pt x="1" y="760"/>
                  </a:cubicBezTo>
                  <a:cubicBezTo>
                    <a:pt x="1" y="334"/>
                    <a:pt x="335" y="0"/>
                    <a:pt x="760" y="0"/>
                  </a:cubicBezTo>
                  <a:cubicBezTo>
                    <a:pt x="1186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030025" y="83920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5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156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6753425" y="6796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8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217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6109050" y="520050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65" y="1520"/>
                    <a:pt x="0" y="1186"/>
                    <a:pt x="0" y="761"/>
                  </a:cubicBezTo>
                  <a:cubicBezTo>
                    <a:pt x="0" y="335"/>
                    <a:pt x="365" y="1"/>
                    <a:pt x="760" y="1"/>
                  </a:cubicBezTo>
                  <a:cubicBezTo>
                    <a:pt x="1186" y="3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7030025" y="3071775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1" y="760"/>
                  </a:moveTo>
                  <a:cubicBezTo>
                    <a:pt x="1521" y="1155"/>
                    <a:pt x="115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4"/>
                    <a:pt x="335" y="0"/>
                    <a:pt x="761" y="0"/>
                  </a:cubicBezTo>
                  <a:cubicBezTo>
                    <a:pt x="1156" y="0"/>
                    <a:pt x="1521" y="334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7213925" y="33901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66"/>
                    <a:pt x="335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5" name="Google Shape;1015;p32"/>
          <p:cNvGrpSpPr/>
          <p:nvPr/>
        </p:nvGrpSpPr>
        <p:grpSpPr>
          <a:xfrm rot="10800000" flipH="1">
            <a:off x="7107493" y="4557760"/>
            <a:ext cx="4919100" cy="2134833"/>
            <a:chOff x="1706975" y="216850"/>
            <a:chExt cx="3689325" cy="1601125"/>
          </a:xfrm>
        </p:grpSpPr>
        <p:sp>
          <p:nvSpPr>
            <p:cNvPr id="1016" name="Google Shape;1016;p32"/>
            <p:cNvSpPr/>
            <p:nvPr/>
          </p:nvSpPr>
          <p:spPr>
            <a:xfrm>
              <a:off x="4466925" y="1014750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125" y="213"/>
                  </a:moveTo>
                  <a:lnTo>
                    <a:pt x="14742" y="6474"/>
                  </a:lnTo>
                  <a:lnTo>
                    <a:pt x="11125" y="12736"/>
                  </a:lnTo>
                  <a:lnTo>
                    <a:pt x="3921" y="12736"/>
                  </a:lnTo>
                  <a:lnTo>
                    <a:pt x="304" y="6505"/>
                  </a:lnTo>
                  <a:lnTo>
                    <a:pt x="3921" y="213"/>
                  </a:lnTo>
                  <a:close/>
                  <a:moveTo>
                    <a:pt x="3769" y="0"/>
                  </a:moveTo>
                  <a:lnTo>
                    <a:pt x="0" y="6505"/>
                  </a:lnTo>
                  <a:lnTo>
                    <a:pt x="3708" y="12918"/>
                  </a:lnTo>
                  <a:lnTo>
                    <a:pt x="3769" y="13010"/>
                  </a:lnTo>
                  <a:lnTo>
                    <a:pt x="11277" y="13010"/>
                  </a:lnTo>
                  <a:lnTo>
                    <a:pt x="15046" y="6505"/>
                  </a:lnTo>
                  <a:lnTo>
                    <a:pt x="11307" y="9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3086950" y="5360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25" y="243"/>
                  </a:moveTo>
                  <a:lnTo>
                    <a:pt x="14742" y="6505"/>
                  </a:lnTo>
                  <a:lnTo>
                    <a:pt x="11125" y="12766"/>
                  </a:lnTo>
                  <a:lnTo>
                    <a:pt x="3922" y="12766"/>
                  </a:lnTo>
                  <a:lnTo>
                    <a:pt x="274" y="6505"/>
                  </a:lnTo>
                  <a:lnTo>
                    <a:pt x="3922" y="243"/>
                  </a:lnTo>
                  <a:close/>
                  <a:moveTo>
                    <a:pt x="3739" y="0"/>
                  </a:moveTo>
                  <a:lnTo>
                    <a:pt x="0" y="6505"/>
                  </a:lnTo>
                  <a:lnTo>
                    <a:pt x="3709" y="13009"/>
                  </a:lnTo>
                  <a:lnTo>
                    <a:pt x="11247" y="13009"/>
                  </a:lnTo>
                  <a:lnTo>
                    <a:pt x="15046" y="6505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3915225" y="13339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26" y="213"/>
                  </a:moveTo>
                  <a:lnTo>
                    <a:pt x="14743" y="6475"/>
                  </a:lnTo>
                  <a:lnTo>
                    <a:pt x="11126" y="12736"/>
                  </a:lnTo>
                  <a:lnTo>
                    <a:pt x="3922" y="12736"/>
                  </a:lnTo>
                  <a:lnTo>
                    <a:pt x="305" y="6475"/>
                  </a:lnTo>
                  <a:lnTo>
                    <a:pt x="3922" y="213"/>
                  </a:lnTo>
                  <a:close/>
                  <a:moveTo>
                    <a:pt x="3739" y="0"/>
                  </a:moveTo>
                  <a:lnTo>
                    <a:pt x="1" y="6505"/>
                  </a:lnTo>
                  <a:lnTo>
                    <a:pt x="3709" y="12918"/>
                  </a:lnTo>
                  <a:lnTo>
                    <a:pt x="3770" y="13010"/>
                  </a:lnTo>
                  <a:lnTo>
                    <a:pt x="11278" y="13010"/>
                  </a:lnTo>
                  <a:lnTo>
                    <a:pt x="15047" y="6505"/>
                  </a:lnTo>
                  <a:lnTo>
                    <a:pt x="11308" y="92"/>
                  </a:lnTo>
                  <a:lnTo>
                    <a:pt x="112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3639400" y="5360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095" y="243"/>
                  </a:moveTo>
                  <a:lnTo>
                    <a:pt x="14712" y="6505"/>
                  </a:lnTo>
                  <a:lnTo>
                    <a:pt x="11095" y="12766"/>
                  </a:lnTo>
                  <a:lnTo>
                    <a:pt x="3891" y="12766"/>
                  </a:lnTo>
                  <a:lnTo>
                    <a:pt x="274" y="6505"/>
                  </a:lnTo>
                  <a:lnTo>
                    <a:pt x="3891" y="243"/>
                  </a:lnTo>
                  <a:close/>
                  <a:moveTo>
                    <a:pt x="3769" y="0"/>
                  </a:moveTo>
                  <a:lnTo>
                    <a:pt x="0" y="6505"/>
                  </a:lnTo>
                  <a:lnTo>
                    <a:pt x="3739" y="13009"/>
                  </a:lnTo>
                  <a:lnTo>
                    <a:pt x="11247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5020125" y="695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25" y="243"/>
                  </a:moveTo>
                  <a:lnTo>
                    <a:pt x="14742" y="6505"/>
                  </a:lnTo>
                  <a:lnTo>
                    <a:pt x="11125" y="12766"/>
                  </a:lnTo>
                  <a:lnTo>
                    <a:pt x="3891" y="12766"/>
                  </a:lnTo>
                  <a:lnTo>
                    <a:pt x="304" y="6505"/>
                  </a:lnTo>
                  <a:lnTo>
                    <a:pt x="3891" y="243"/>
                  </a:lnTo>
                  <a:close/>
                  <a:moveTo>
                    <a:pt x="3739" y="0"/>
                  </a:moveTo>
                  <a:lnTo>
                    <a:pt x="0" y="6505"/>
                  </a:lnTo>
                  <a:lnTo>
                    <a:pt x="3708" y="12918"/>
                  </a:lnTo>
                  <a:lnTo>
                    <a:pt x="3739" y="13009"/>
                  </a:lnTo>
                  <a:lnTo>
                    <a:pt x="11277" y="13009"/>
                  </a:lnTo>
                  <a:lnTo>
                    <a:pt x="15046" y="6505"/>
                  </a:lnTo>
                  <a:lnTo>
                    <a:pt x="11307" y="9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4468425" y="1654575"/>
              <a:ext cx="97300" cy="161875"/>
            </a:xfrm>
            <a:custGeom>
              <a:avLst/>
              <a:gdLst/>
              <a:ahLst/>
              <a:cxnLst/>
              <a:rect l="l" t="t" r="r" b="b"/>
              <a:pathLst>
                <a:path w="3892" h="6475" extrusionOk="0">
                  <a:moveTo>
                    <a:pt x="3709" y="0"/>
                  </a:moveTo>
                  <a:lnTo>
                    <a:pt x="1" y="6383"/>
                  </a:lnTo>
                  <a:lnTo>
                    <a:pt x="214" y="6475"/>
                  </a:lnTo>
                  <a:lnTo>
                    <a:pt x="3892" y="91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1801975" y="1014750"/>
              <a:ext cx="278900" cy="322975"/>
            </a:xfrm>
            <a:custGeom>
              <a:avLst/>
              <a:gdLst/>
              <a:ahLst/>
              <a:cxnLst/>
              <a:rect l="l" t="t" r="r" b="b"/>
              <a:pathLst>
                <a:path w="11156" h="12919" extrusionOk="0">
                  <a:moveTo>
                    <a:pt x="0" y="0"/>
                  </a:moveTo>
                  <a:lnTo>
                    <a:pt x="0" y="243"/>
                  </a:lnTo>
                  <a:lnTo>
                    <a:pt x="7295" y="243"/>
                  </a:lnTo>
                  <a:lnTo>
                    <a:pt x="10882" y="6505"/>
                  </a:lnTo>
                  <a:lnTo>
                    <a:pt x="7235" y="12827"/>
                  </a:lnTo>
                  <a:lnTo>
                    <a:pt x="7447" y="12918"/>
                  </a:lnTo>
                  <a:lnTo>
                    <a:pt x="11156" y="650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4466925" y="1333900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61"/>
                  </a:lnTo>
                  <a:lnTo>
                    <a:pt x="15046" y="647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3916000" y="1014750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10"/>
                  </a:moveTo>
                  <a:lnTo>
                    <a:pt x="3739" y="13010"/>
                  </a:lnTo>
                  <a:lnTo>
                    <a:pt x="3678" y="12918"/>
                  </a:lnTo>
                  <a:lnTo>
                    <a:pt x="0" y="6535"/>
                  </a:lnTo>
                  <a:lnTo>
                    <a:pt x="243" y="6444"/>
                  </a:lnTo>
                  <a:lnTo>
                    <a:pt x="3891" y="12736"/>
                  </a:lnTo>
                  <a:lnTo>
                    <a:pt x="11095" y="1273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00" y="243"/>
                  </a:lnTo>
                  <a:lnTo>
                    <a:pt x="3800" y="0"/>
                  </a:lnTo>
                  <a:lnTo>
                    <a:pt x="11247" y="0"/>
                  </a:lnTo>
                  <a:lnTo>
                    <a:pt x="11277" y="61"/>
                  </a:lnTo>
                  <a:lnTo>
                    <a:pt x="15016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915225" y="376425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8" y="13010"/>
                  </a:moveTo>
                  <a:lnTo>
                    <a:pt x="3770" y="13010"/>
                  </a:lnTo>
                  <a:lnTo>
                    <a:pt x="3709" y="12919"/>
                  </a:lnTo>
                  <a:lnTo>
                    <a:pt x="1" y="6506"/>
                  </a:lnTo>
                  <a:lnTo>
                    <a:pt x="3770" y="1"/>
                  </a:lnTo>
                  <a:lnTo>
                    <a:pt x="11278" y="1"/>
                  </a:lnTo>
                  <a:lnTo>
                    <a:pt x="11308" y="92"/>
                  </a:lnTo>
                  <a:lnTo>
                    <a:pt x="15047" y="6506"/>
                  </a:lnTo>
                  <a:close/>
                  <a:moveTo>
                    <a:pt x="3922" y="12767"/>
                  </a:moveTo>
                  <a:lnTo>
                    <a:pt x="11126" y="12767"/>
                  </a:lnTo>
                  <a:lnTo>
                    <a:pt x="14743" y="6506"/>
                  </a:lnTo>
                  <a:lnTo>
                    <a:pt x="11126" y="244"/>
                  </a:lnTo>
                  <a:lnTo>
                    <a:pt x="3922" y="244"/>
                  </a:lnTo>
                  <a:lnTo>
                    <a:pt x="305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4191075" y="855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56" y="12766"/>
                  </a:lnTo>
                  <a:lnTo>
                    <a:pt x="14773" y="6505"/>
                  </a:lnTo>
                  <a:lnTo>
                    <a:pt x="11156" y="243"/>
                  </a:lnTo>
                  <a:lnTo>
                    <a:pt x="3921" y="243"/>
                  </a:lnTo>
                  <a:lnTo>
                    <a:pt x="33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3640900" y="1016275"/>
              <a:ext cx="278150" cy="164150"/>
            </a:xfrm>
            <a:custGeom>
              <a:avLst/>
              <a:gdLst/>
              <a:ahLst/>
              <a:cxnLst/>
              <a:rect l="l" t="t" r="r" b="b"/>
              <a:pathLst>
                <a:path w="11126" h="6566" extrusionOk="0">
                  <a:moveTo>
                    <a:pt x="11126" y="6565"/>
                  </a:moveTo>
                  <a:lnTo>
                    <a:pt x="3679" y="6565"/>
                  </a:lnTo>
                  <a:lnTo>
                    <a:pt x="1" y="91"/>
                  </a:lnTo>
                  <a:lnTo>
                    <a:pt x="183" y="0"/>
                  </a:lnTo>
                  <a:lnTo>
                    <a:pt x="3831" y="6322"/>
                  </a:lnTo>
                  <a:lnTo>
                    <a:pt x="11126" y="632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3916000" y="856675"/>
              <a:ext cx="98050" cy="161900"/>
            </a:xfrm>
            <a:custGeom>
              <a:avLst/>
              <a:gdLst/>
              <a:ahLst/>
              <a:cxnLst/>
              <a:rect l="l" t="t" r="r" b="b"/>
              <a:pathLst>
                <a:path w="3922" h="6476" extrusionOk="0">
                  <a:moveTo>
                    <a:pt x="3678" y="6475"/>
                  </a:moveTo>
                  <a:lnTo>
                    <a:pt x="0" y="153"/>
                  </a:lnTo>
                  <a:lnTo>
                    <a:pt x="243" y="1"/>
                  </a:lnTo>
                  <a:lnTo>
                    <a:pt x="3921" y="638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3915225" y="695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8" y="13009"/>
                  </a:moveTo>
                  <a:lnTo>
                    <a:pt x="3770" y="13009"/>
                  </a:lnTo>
                  <a:lnTo>
                    <a:pt x="3709" y="12918"/>
                  </a:lnTo>
                  <a:lnTo>
                    <a:pt x="1" y="6505"/>
                  </a:lnTo>
                  <a:lnTo>
                    <a:pt x="3739" y="0"/>
                  </a:lnTo>
                  <a:lnTo>
                    <a:pt x="11278" y="0"/>
                  </a:lnTo>
                  <a:lnTo>
                    <a:pt x="11308" y="91"/>
                  </a:lnTo>
                  <a:lnTo>
                    <a:pt x="15047" y="6505"/>
                  </a:lnTo>
                  <a:close/>
                  <a:moveTo>
                    <a:pt x="3922" y="12766"/>
                  </a:moveTo>
                  <a:lnTo>
                    <a:pt x="11126" y="12766"/>
                  </a:lnTo>
                  <a:lnTo>
                    <a:pt x="14743" y="6505"/>
                  </a:lnTo>
                  <a:lnTo>
                    <a:pt x="11126" y="243"/>
                  </a:lnTo>
                  <a:lnTo>
                    <a:pt x="3922" y="243"/>
                  </a:lnTo>
                  <a:lnTo>
                    <a:pt x="30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3638625" y="216850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8" y="13010"/>
                  </a:moveTo>
                  <a:lnTo>
                    <a:pt x="3770" y="13010"/>
                  </a:lnTo>
                  <a:lnTo>
                    <a:pt x="1" y="6506"/>
                  </a:lnTo>
                  <a:lnTo>
                    <a:pt x="3770" y="1"/>
                  </a:lnTo>
                  <a:lnTo>
                    <a:pt x="11278" y="1"/>
                  </a:lnTo>
                  <a:lnTo>
                    <a:pt x="11338" y="92"/>
                  </a:lnTo>
                  <a:lnTo>
                    <a:pt x="15047" y="6506"/>
                  </a:lnTo>
                  <a:close/>
                  <a:moveTo>
                    <a:pt x="3922" y="12767"/>
                  </a:moveTo>
                  <a:lnTo>
                    <a:pt x="11126" y="12767"/>
                  </a:lnTo>
                  <a:lnTo>
                    <a:pt x="14743" y="6506"/>
                  </a:lnTo>
                  <a:lnTo>
                    <a:pt x="11126" y="274"/>
                  </a:lnTo>
                  <a:lnTo>
                    <a:pt x="3922" y="274"/>
                  </a:lnTo>
                  <a:lnTo>
                    <a:pt x="305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5020125" y="101475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39" y="13010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46" y="6505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74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5020125" y="376425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7" y="13010"/>
                  </a:moveTo>
                  <a:lnTo>
                    <a:pt x="3739" y="13010"/>
                  </a:lnTo>
                  <a:lnTo>
                    <a:pt x="3708" y="12919"/>
                  </a:lnTo>
                  <a:lnTo>
                    <a:pt x="0" y="6506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7" y="92"/>
                  </a:lnTo>
                  <a:lnTo>
                    <a:pt x="15046" y="650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506"/>
                  </a:lnTo>
                  <a:lnTo>
                    <a:pt x="11125" y="244"/>
                  </a:lnTo>
                  <a:lnTo>
                    <a:pt x="3891" y="244"/>
                  </a:lnTo>
                  <a:lnTo>
                    <a:pt x="30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2257900" y="101475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8" y="13010"/>
                  </a:moveTo>
                  <a:lnTo>
                    <a:pt x="3739" y="13010"/>
                  </a:lnTo>
                  <a:lnTo>
                    <a:pt x="1" y="6505"/>
                  </a:lnTo>
                  <a:lnTo>
                    <a:pt x="3739" y="0"/>
                  </a:lnTo>
                  <a:lnTo>
                    <a:pt x="11278" y="0"/>
                  </a:lnTo>
                  <a:lnTo>
                    <a:pt x="15047" y="6505"/>
                  </a:lnTo>
                  <a:close/>
                  <a:moveTo>
                    <a:pt x="3891" y="12736"/>
                  </a:moveTo>
                  <a:lnTo>
                    <a:pt x="11126" y="12736"/>
                  </a:lnTo>
                  <a:lnTo>
                    <a:pt x="14743" y="6474"/>
                  </a:lnTo>
                  <a:lnTo>
                    <a:pt x="11126" y="213"/>
                  </a:lnTo>
                  <a:lnTo>
                    <a:pt x="3891" y="213"/>
                  </a:lnTo>
                  <a:lnTo>
                    <a:pt x="305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2535275" y="855175"/>
              <a:ext cx="374650" cy="322975"/>
            </a:xfrm>
            <a:custGeom>
              <a:avLst/>
              <a:gdLst/>
              <a:ahLst/>
              <a:cxnLst/>
              <a:rect l="l" t="t" r="r" b="b"/>
              <a:pathLst>
                <a:path w="14986" h="12919" extrusionOk="0">
                  <a:moveTo>
                    <a:pt x="11277" y="12918"/>
                  </a:moveTo>
                  <a:lnTo>
                    <a:pt x="11034" y="12827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lnTo>
                    <a:pt x="3891" y="12827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08" y="0"/>
                  </a:lnTo>
                  <a:lnTo>
                    <a:pt x="11216" y="0"/>
                  </a:lnTo>
                  <a:lnTo>
                    <a:pt x="1498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2257900" y="695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8" y="13009"/>
                  </a:moveTo>
                  <a:lnTo>
                    <a:pt x="3739" y="13009"/>
                  </a:lnTo>
                  <a:lnTo>
                    <a:pt x="1" y="6505"/>
                  </a:lnTo>
                  <a:lnTo>
                    <a:pt x="3739" y="0"/>
                  </a:lnTo>
                  <a:lnTo>
                    <a:pt x="11278" y="0"/>
                  </a:lnTo>
                  <a:lnTo>
                    <a:pt x="15047" y="6505"/>
                  </a:lnTo>
                  <a:close/>
                  <a:moveTo>
                    <a:pt x="3891" y="12766"/>
                  </a:moveTo>
                  <a:lnTo>
                    <a:pt x="11126" y="12766"/>
                  </a:lnTo>
                  <a:lnTo>
                    <a:pt x="14743" y="6505"/>
                  </a:lnTo>
                  <a:lnTo>
                    <a:pt x="11126" y="243"/>
                  </a:lnTo>
                  <a:lnTo>
                    <a:pt x="3891" y="243"/>
                  </a:lnTo>
                  <a:lnTo>
                    <a:pt x="30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982075" y="5360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08" y="1300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5046" y="6505"/>
                  </a:lnTo>
                  <a:close/>
                  <a:moveTo>
                    <a:pt x="3891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1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4744275" y="53602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39" y="13009"/>
                  </a:lnTo>
                  <a:lnTo>
                    <a:pt x="3678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247" y="0"/>
                  </a:lnTo>
                  <a:lnTo>
                    <a:pt x="11277" y="91"/>
                  </a:lnTo>
                  <a:lnTo>
                    <a:pt x="15016" y="6505"/>
                  </a:lnTo>
                  <a:close/>
                  <a:moveTo>
                    <a:pt x="3891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1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4466925" y="376425"/>
              <a:ext cx="376150" cy="325275"/>
            </a:xfrm>
            <a:custGeom>
              <a:avLst/>
              <a:gdLst/>
              <a:ahLst/>
              <a:cxnLst/>
              <a:rect l="l" t="t" r="r" b="b"/>
              <a:pathLst>
                <a:path w="15046" h="13011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08" y="12919"/>
                  </a:lnTo>
                  <a:lnTo>
                    <a:pt x="0" y="6506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92"/>
                  </a:lnTo>
                  <a:lnTo>
                    <a:pt x="15046" y="6506"/>
                  </a:lnTo>
                  <a:close/>
                  <a:moveTo>
                    <a:pt x="3921" y="12767"/>
                  </a:moveTo>
                  <a:lnTo>
                    <a:pt x="11125" y="12767"/>
                  </a:lnTo>
                  <a:lnTo>
                    <a:pt x="14742" y="6506"/>
                  </a:lnTo>
                  <a:lnTo>
                    <a:pt x="11125" y="244"/>
                  </a:lnTo>
                  <a:lnTo>
                    <a:pt x="3921" y="244"/>
                  </a:lnTo>
                  <a:lnTo>
                    <a:pt x="30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4191825" y="5360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8" y="13009"/>
                  </a:moveTo>
                  <a:lnTo>
                    <a:pt x="3740" y="13009"/>
                  </a:lnTo>
                  <a:lnTo>
                    <a:pt x="3709" y="12979"/>
                  </a:lnTo>
                  <a:lnTo>
                    <a:pt x="1" y="6505"/>
                  </a:lnTo>
                  <a:lnTo>
                    <a:pt x="3740" y="0"/>
                  </a:lnTo>
                  <a:lnTo>
                    <a:pt x="11278" y="0"/>
                  </a:lnTo>
                  <a:lnTo>
                    <a:pt x="11308" y="91"/>
                  </a:lnTo>
                  <a:lnTo>
                    <a:pt x="15047" y="6505"/>
                  </a:lnTo>
                  <a:close/>
                  <a:moveTo>
                    <a:pt x="3891" y="12766"/>
                  </a:moveTo>
                  <a:lnTo>
                    <a:pt x="11126" y="12766"/>
                  </a:lnTo>
                  <a:lnTo>
                    <a:pt x="14743" y="6505"/>
                  </a:lnTo>
                  <a:lnTo>
                    <a:pt x="11126" y="243"/>
                  </a:lnTo>
                  <a:lnTo>
                    <a:pt x="3891" y="243"/>
                  </a:lnTo>
                  <a:lnTo>
                    <a:pt x="305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2257900" y="376425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8" y="13010"/>
                  </a:moveTo>
                  <a:lnTo>
                    <a:pt x="3739" y="13010"/>
                  </a:lnTo>
                  <a:lnTo>
                    <a:pt x="1" y="6506"/>
                  </a:lnTo>
                  <a:lnTo>
                    <a:pt x="3739" y="1"/>
                  </a:lnTo>
                  <a:lnTo>
                    <a:pt x="11278" y="1"/>
                  </a:lnTo>
                  <a:lnTo>
                    <a:pt x="15047" y="6506"/>
                  </a:lnTo>
                  <a:close/>
                  <a:moveTo>
                    <a:pt x="3891" y="12767"/>
                  </a:moveTo>
                  <a:lnTo>
                    <a:pt x="11126" y="12767"/>
                  </a:lnTo>
                  <a:lnTo>
                    <a:pt x="14743" y="6506"/>
                  </a:lnTo>
                  <a:lnTo>
                    <a:pt x="11126" y="244"/>
                  </a:lnTo>
                  <a:lnTo>
                    <a:pt x="3891" y="244"/>
                  </a:lnTo>
                  <a:lnTo>
                    <a:pt x="305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2533750" y="216850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0" y="6506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5046" y="6506"/>
                  </a:lnTo>
                  <a:close/>
                  <a:moveTo>
                    <a:pt x="3921" y="12767"/>
                  </a:moveTo>
                  <a:lnTo>
                    <a:pt x="11156" y="12767"/>
                  </a:lnTo>
                  <a:lnTo>
                    <a:pt x="14742" y="6506"/>
                  </a:lnTo>
                  <a:lnTo>
                    <a:pt x="11156" y="274"/>
                  </a:lnTo>
                  <a:lnTo>
                    <a:pt x="3921" y="274"/>
                  </a:lnTo>
                  <a:lnTo>
                    <a:pt x="304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1706975" y="695600"/>
              <a:ext cx="373900" cy="325250"/>
            </a:xfrm>
            <a:custGeom>
              <a:avLst/>
              <a:gdLst/>
              <a:ahLst/>
              <a:cxnLst/>
              <a:rect l="l" t="t" r="r" b="b"/>
              <a:pathLst>
                <a:path w="1495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1" y="6596"/>
                  </a:lnTo>
                  <a:lnTo>
                    <a:pt x="214" y="6444"/>
                  </a:lnTo>
                  <a:lnTo>
                    <a:pt x="3861" y="12766"/>
                  </a:lnTo>
                  <a:lnTo>
                    <a:pt x="11095" y="12766"/>
                  </a:lnTo>
                  <a:lnTo>
                    <a:pt x="14682" y="6505"/>
                  </a:lnTo>
                  <a:lnTo>
                    <a:pt x="11095" y="243"/>
                  </a:lnTo>
                  <a:lnTo>
                    <a:pt x="3800" y="243"/>
                  </a:lnTo>
                  <a:lnTo>
                    <a:pt x="3800" y="0"/>
                  </a:lnTo>
                  <a:lnTo>
                    <a:pt x="11247" y="0"/>
                  </a:lnTo>
                  <a:lnTo>
                    <a:pt x="14956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4744275" y="1492725"/>
              <a:ext cx="373900" cy="325250"/>
            </a:xfrm>
            <a:custGeom>
              <a:avLst/>
              <a:gdLst/>
              <a:ahLst/>
              <a:cxnLst/>
              <a:rect l="l" t="t" r="r" b="b"/>
              <a:pathLst>
                <a:path w="14956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39" y="12949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186" y="0"/>
                  </a:lnTo>
                  <a:lnTo>
                    <a:pt x="11186" y="274"/>
                  </a:lnTo>
                  <a:lnTo>
                    <a:pt x="3891" y="274"/>
                  </a:lnTo>
                  <a:lnTo>
                    <a:pt x="274" y="6505"/>
                  </a:lnTo>
                  <a:lnTo>
                    <a:pt x="3891" y="12766"/>
                  </a:lnTo>
                  <a:lnTo>
                    <a:pt x="11095" y="12766"/>
                  </a:lnTo>
                  <a:lnTo>
                    <a:pt x="14742" y="6474"/>
                  </a:lnTo>
                  <a:lnTo>
                    <a:pt x="14955" y="65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3638625" y="11743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8" y="13010"/>
                  </a:moveTo>
                  <a:lnTo>
                    <a:pt x="3770" y="13010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27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922" y="12736"/>
                  </a:moveTo>
                  <a:lnTo>
                    <a:pt x="11126" y="12736"/>
                  </a:lnTo>
                  <a:lnTo>
                    <a:pt x="14743" y="6475"/>
                  </a:lnTo>
                  <a:lnTo>
                    <a:pt x="11126" y="183"/>
                  </a:lnTo>
                  <a:lnTo>
                    <a:pt x="3922" y="183"/>
                  </a:lnTo>
                  <a:lnTo>
                    <a:pt x="305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2810350" y="376425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7" y="13010"/>
                  </a:moveTo>
                  <a:lnTo>
                    <a:pt x="3770" y="13010"/>
                  </a:lnTo>
                  <a:lnTo>
                    <a:pt x="0" y="6506"/>
                  </a:lnTo>
                  <a:lnTo>
                    <a:pt x="3770" y="1"/>
                  </a:lnTo>
                  <a:lnTo>
                    <a:pt x="11277" y="1"/>
                  </a:lnTo>
                  <a:lnTo>
                    <a:pt x="15046" y="6506"/>
                  </a:lnTo>
                  <a:close/>
                  <a:moveTo>
                    <a:pt x="3922" y="12767"/>
                  </a:moveTo>
                  <a:lnTo>
                    <a:pt x="11125" y="12767"/>
                  </a:lnTo>
                  <a:lnTo>
                    <a:pt x="14742" y="6506"/>
                  </a:lnTo>
                  <a:lnTo>
                    <a:pt x="11125" y="244"/>
                  </a:lnTo>
                  <a:lnTo>
                    <a:pt x="3922" y="244"/>
                  </a:lnTo>
                  <a:lnTo>
                    <a:pt x="30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2611250" y="1158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5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156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795150" y="1158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0" y="1"/>
                  </a:cubicBezTo>
                  <a:cubicBezTo>
                    <a:pt x="1186" y="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795150" y="5200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5" y="1520"/>
                    <a:pt x="1" y="1186"/>
                    <a:pt x="1" y="761"/>
                  </a:cubicBezTo>
                  <a:cubicBezTo>
                    <a:pt x="1" y="335"/>
                    <a:pt x="335" y="1"/>
                    <a:pt x="760" y="1"/>
                  </a:cubicBezTo>
                  <a:cubicBezTo>
                    <a:pt x="1186" y="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1783725" y="6796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8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186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4543675" y="679625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5" y="1521"/>
                    <a:pt x="760" y="1521"/>
                  </a:cubicBezTo>
                  <a:cubicBezTo>
                    <a:pt x="365" y="1521"/>
                    <a:pt x="0" y="1186"/>
                    <a:pt x="0" y="761"/>
                  </a:cubicBezTo>
                  <a:cubicBezTo>
                    <a:pt x="0" y="335"/>
                    <a:pt x="365" y="1"/>
                    <a:pt x="760" y="1"/>
                  </a:cubicBezTo>
                  <a:cubicBezTo>
                    <a:pt x="1185" y="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3623425" y="99877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8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186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FB4F71A7-8E01-07B3-93FE-649C3A6EC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FF25AD18-5CBA-3081-C5B8-67A0515DD1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75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Righ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01" name="Google Shape;101;p4"/>
          <p:cNvGrpSpPr/>
          <p:nvPr/>
        </p:nvGrpSpPr>
        <p:grpSpPr>
          <a:xfrm>
            <a:off x="11158351" y="166341"/>
            <a:ext cx="870367" cy="2134800"/>
            <a:chOff x="4743525" y="536025"/>
            <a:chExt cx="652775" cy="1601100"/>
          </a:xfrm>
        </p:grpSpPr>
        <p:sp>
          <p:nvSpPr>
            <p:cNvPr id="102" name="Google Shape;102;p4"/>
            <p:cNvSpPr/>
            <p:nvPr/>
          </p:nvSpPr>
          <p:spPr>
            <a:xfrm>
              <a:off x="5020125" y="6956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25" y="243"/>
                  </a:moveTo>
                  <a:lnTo>
                    <a:pt x="14742" y="6505"/>
                  </a:lnTo>
                  <a:lnTo>
                    <a:pt x="11125" y="12766"/>
                  </a:lnTo>
                  <a:lnTo>
                    <a:pt x="3891" y="12766"/>
                  </a:lnTo>
                  <a:lnTo>
                    <a:pt x="304" y="6505"/>
                  </a:lnTo>
                  <a:lnTo>
                    <a:pt x="3891" y="243"/>
                  </a:lnTo>
                  <a:close/>
                  <a:moveTo>
                    <a:pt x="3739" y="0"/>
                  </a:moveTo>
                  <a:lnTo>
                    <a:pt x="0" y="6505"/>
                  </a:lnTo>
                  <a:lnTo>
                    <a:pt x="3708" y="12918"/>
                  </a:lnTo>
                  <a:lnTo>
                    <a:pt x="3739" y="13009"/>
                  </a:lnTo>
                  <a:lnTo>
                    <a:pt x="11277" y="13009"/>
                  </a:lnTo>
                  <a:lnTo>
                    <a:pt x="15046" y="6505"/>
                  </a:lnTo>
                  <a:lnTo>
                    <a:pt x="11307" y="9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743525" y="1811875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125" y="243"/>
                  </a:moveTo>
                  <a:lnTo>
                    <a:pt x="14742" y="6505"/>
                  </a:lnTo>
                  <a:lnTo>
                    <a:pt x="11125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39" y="0"/>
                  </a:moveTo>
                  <a:lnTo>
                    <a:pt x="0" y="6505"/>
                  </a:lnTo>
                  <a:lnTo>
                    <a:pt x="3708" y="12918"/>
                  </a:lnTo>
                  <a:lnTo>
                    <a:pt x="3769" y="13009"/>
                  </a:lnTo>
                  <a:lnTo>
                    <a:pt x="11277" y="13009"/>
                  </a:lnTo>
                  <a:lnTo>
                    <a:pt x="15046" y="6505"/>
                  </a:lnTo>
                  <a:lnTo>
                    <a:pt x="11307" y="9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020125" y="16523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25" y="243"/>
                  </a:moveTo>
                  <a:lnTo>
                    <a:pt x="14742" y="6505"/>
                  </a:lnTo>
                  <a:lnTo>
                    <a:pt x="11125" y="12766"/>
                  </a:lnTo>
                  <a:lnTo>
                    <a:pt x="3891" y="12766"/>
                  </a:lnTo>
                  <a:lnTo>
                    <a:pt x="304" y="6505"/>
                  </a:lnTo>
                  <a:lnTo>
                    <a:pt x="3891" y="243"/>
                  </a:lnTo>
                  <a:close/>
                  <a:moveTo>
                    <a:pt x="3739" y="0"/>
                  </a:moveTo>
                  <a:lnTo>
                    <a:pt x="0" y="6505"/>
                  </a:lnTo>
                  <a:lnTo>
                    <a:pt x="3708" y="12918"/>
                  </a:lnTo>
                  <a:lnTo>
                    <a:pt x="3739" y="13009"/>
                  </a:lnTo>
                  <a:lnTo>
                    <a:pt x="11277" y="13009"/>
                  </a:lnTo>
                  <a:lnTo>
                    <a:pt x="15046" y="6505"/>
                  </a:lnTo>
                  <a:lnTo>
                    <a:pt x="11307" y="9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020125" y="101475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39" y="13010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46" y="6505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74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744275" y="536025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39" y="13009"/>
                  </a:lnTo>
                  <a:lnTo>
                    <a:pt x="3678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247" y="0"/>
                  </a:lnTo>
                  <a:lnTo>
                    <a:pt x="11277" y="91"/>
                  </a:lnTo>
                  <a:lnTo>
                    <a:pt x="15016" y="6505"/>
                  </a:lnTo>
                  <a:close/>
                  <a:moveTo>
                    <a:pt x="3891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1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744275" y="1492725"/>
              <a:ext cx="373900" cy="325250"/>
            </a:xfrm>
            <a:custGeom>
              <a:avLst/>
              <a:gdLst/>
              <a:ahLst/>
              <a:cxnLst/>
              <a:rect l="l" t="t" r="r" b="b"/>
              <a:pathLst>
                <a:path w="14956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39" y="12949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186" y="0"/>
                  </a:lnTo>
                  <a:lnTo>
                    <a:pt x="11186" y="274"/>
                  </a:lnTo>
                  <a:lnTo>
                    <a:pt x="3891" y="274"/>
                  </a:lnTo>
                  <a:lnTo>
                    <a:pt x="274" y="6505"/>
                  </a:lnTo>
                  <a:lnTo>
                    <a:pt x="3891" y="12766"/>
                  </a:lnTo>
                  <a:lnTo>
                    <a:pt x="11095" y="12766"/>
                  </a:lnTo>
                  <a:lnTo>
                    <a:pt x="14742" y="6474"/>
                  </a:lnTo>
                  <a:lnTo>
                    <a:pt x="14955" y="65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44275" y="1335425"/>
              <a:ext cx="373900" cy="482550"/>
            </a:xfrm>
            <a:custGeom>
              <a:avLst/>
              <a:gdLst/>
              <a:ahLst/>
              <a:cxnLst/>
              <a:rect l="l" t="t" r="r" b="b"/>
              <a:pathLst>
                <a:path w="14956" h="19302" extrusionOk="0">
                  <a:moveTo>
                    <a:pt x="11247" y="19301"/>
                  </a:moveTo>
                  <a:lnTo>
                    <a:pt x="3770" y="19301"/>
                  </a:lnTo>
                  <a:lnTo>
                    <a:pt x="1" y="12797"/>
                  </a:lnTo>
                  <a:lnTo>
                    <a:pt x="3770" y="6292"/>
                  </a:lnTo>
                  <a:lnTo>
                    <a:pt x="11095" y="6292"/>
                  </a:lnTo>
                  <a:lnTo>
                    <a:pt x="14742" y="0"/>
                  </a:lnTo>
                  <a:lnTo>
                    <a:pt x="14955" y="91"/>
                  </a:lnTo>
                  <a:lnTo>
                    <a:pt x="11247" y="6566"/>
                  </a:lnTo>
                  <a:lnTo>
                    <a:pt x="3891" y="6566"/>
                  </a:lnTo>
                  <a:lnTo>
                    <a:pt x="274" y="12797"/>
                  </a:lnTo>
                  <a:lnTo>
                    <a:pt x="3891" y="19058"/>
                  </a:lnTo>
                  <a:lnTo>
                    <a:pt x="11095" y="19058"/>
                  </a:lnTo>
                  <a:lnTo>
                    <a:pt x="14742" y="12766"/>
                  </a:lnTo>
                  <a:lnTo>
                    <a:pt x="14955" y="1285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096875" y="1636325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4" y="1521"/>
                    <a:pt x="0" y="1186"/>
                    <a:pt x="0" y="761"/>
                  </a:cubicBezTo>
                  <a:cubicBezTo>
                    <a:pt x="0" y="335"/>
                    <a:pt x="334" y="1"/>
                    <a:pt x="760" y="1"/>
                  </a:cubicBezTo>
                  <a:cubicBezTo>
                    <a:pt x="1186" y="3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4"/>
          <p:cNvSpPr/>
          <p:nvPr/>
        </p:nvSpPr>
        <p:spPr>
          <a:xfrm>
            <a:off x="11527151" y="6041759"/>
            <a:ext cx="501567" cy="432667"/>
          </a:xfrm>
          <a:custGeom>
            <a:avLst/>
            <a:gdLst/>
            <a:ahLst/>
            <a:cxnLst/>
            <a:rect l="l" t="t" r="r" b="b"/>
            <a:pathLst>
              <a:path w="15047" h="12980" extrusionOk="0">
                <a:moveTo>
                  <a:pt x="11125" y="213"/>
                </a:moveTo>
                <a:lnTo>
                  <a:pt x="14742" y="6475"/>
                </a:lnTo>
                <a:lnTo>
                  <a:pt x="11125" y="12767"/>
                </a:lnTo>
                <a:lnTo>
                  <a:pt x="3921" y="12767"/>
                </a:lnTo>
                <a:lnTo>
                  <a:pt x="304" y="6475"/>
                </a:lnTo>
                <a:lnTo>
                  <a:pt x="3921" y="213"/>
                </a:lnTo>
                <a:close/>
                <a:moveTo>
                  <a:pt x="3769" y="0"/>
                </a:moveTo>
                <a:lnTo>
                  <a:pt x="31" y="6414"/>
                </a:lnTo>
                <a:lnTo>
                  <a:pt x="0" y="6475"/>
                </a:lnTo>
                <a:lnTo>
                  <a:pt x="3709" y="12919"/>
                </a:lnTo>
                <a:lnTo>
                  <a:pt x="3769" y="12979"/>
                </a:lnTo>
                <a:lnTo>
                  <a:pt x="11277" y="12979"/>
                </a:lnTo>
                <a:lnTo>
                  <a:pt x="15016" y="6566"/>
                </a:lnTo>
                <a:lnTo>
                  <a:pt x="15046" y="6475"/>
                </a:lnTo>
                <a:lnTo>
                  <a:pt x="11308" y="61"/>
                </a:lnTo>
                <a:lnTo>
                  <a:pt x="112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>
            <a:off x="11159351" y="3703325"/>
            <a:ext cx="501567" cy="433667"/>
          </a:xfrm>
          <a:custGeom>
            <a:avLst/>
            <a:gdLst/>
            <a:ahLst/>
            <a:cxnLst/>
            <a:rect l="l" t="t" r="r" b="b"/>
            <a:pathLst>
              <a:path w="15047" h="13010" extrusionOk="0">
                <a:moveTo>
                  <a:pt x="11156" y="244"/>
                </a:moveTo>
                <a:lnTo>
                  <a:pt x="14712" y="6475"/>
                </a:lnTo>
                <a:lnTo>
                  <a:pt x="11095" y="12736"/>
                </a:lnTo>
                <a:lnTo>
                  <a:pt x="3891" y="12736"/>
                </a:lnTo>
                <a:lnTo>
                  <a:pt x="274" y="6505"/>
                </a:lnTo>
                <a:lnTo>
                  <a:pt x="3922" y="244"/>
                </a:lnTo>
                <a:close/>
                <a:moveTo>
                  <a:pt x="3770" y="0"/>
                </a:moveTo>
                <a:lnTo>
                  <a:pt x="1" y="6505"/>
                </a:lnTo>
                <a:lnTo>
                  <a:pt x="3770" y="13010"/>
                </a:lnTo>
                <a:lnTo>
                  <a:pt x="11247" y="13010"/>
                </a:lnTo>
                <a:lnTo>
                  <a:pt x="15047" y="6505"/>
                </a:lnTo>
                <a:lnTo>
                  <a:pt x="113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>
            <a:off x="11529185" y="3492593"/>
            <a:ext cx="129700" cy="216833"/>
          </a:xfrm>
          <a:custGeom>
            <a:avLst/>
            <a:gdLst/>
            <a:ahLst/>
            <a:cxnLst/>
            <a:rect l="l" t="t" r="r" b="b"/>
            <a:pathLst>
              <a:path w="3891" h="6505" extrusionOk="0">
                <a:moveTo>
                  <a:pt x="3678" y="0"/>
                </a:moveTo>
                <a:lnTo>
                  <a:pt x="0" y="6383"/>
                </a:lnTo>
                <a:lnTo>
                  <a:pt x="213" y="6505"/>
                </a:lnTo>
                <a:lnTo>
                  <a:pt x="3891" y="122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1159351" y="4978925"/>
            <a:ext cx="501567" cy="432667"/>
          </a:xfrm>
          <a:custGeom>
            <a:avLst/>
            <a:gdLst/>
            <a:ahLst/>
            <a:cxnLst/>
            <a:rect l="l" t="t" r="r" b="b"/>
            <a:pathLst>
              <a:path w="15047" h="12980" extrusionOk="0">
                <a:moveTo>
                  <a:pt x="11095" y="213"/>
                </a:moveTo>
                <a:lnTo>
                  <a:pt x="14712" y="6505"/>
                </a:lnTo>
                <a:lnTo>
                  <a:pt x="11095" y="12767"/>
                </a:lnTo>
                <a:lnTo>
                  <a:pt x="3891" y="12767"/>
                </a:lnTo>
                <a:lnTo>
                  <a:pt x="274" y="6505"/>
                </a:lnTo>
                <a:lnTo>
                  <a:pt x="3891" y="213"/>
                </a:lnTo>
                <a:close/>
                <a:moveTo>
                  <a:pt x="3770" y="1"/>
                </a:moveTo>
                <a:lnTo>
                  <a:pt x="62" y="6414"/>
                </a:lnTo>
                <a:lnTo>
                  <a:pt x="1" y="6505"/>
                </a:lnTo>
                <a:lnTo>
                  <a:pt x="3739" y="12919"/>
                </a:lnTo>
                <a:lnTo>
                  <a:pt x="3770" y="12979"/>
                </a:lnTo>
                <a:lnTo>
                  <a:pt x="11247" y="12979"/>
                </a:lnTo>
                <a:lnTo>
                  <a:pt x="15016" y="6566"/>
                </a:lnTo>
                <a:lnTo>
                  <a:pt x="15047" y="6505"/>
                </a:lnTo>
                <a:lnTo>
                  <a:pt x="11338" y="61"/>
                </a:lnTo>
                <a:lnTo>
                  <a:pt x="1130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>
            <a:off x="11528151" y="4342660"/>
            <a:ext cx="372900" cy="430633"/>
          </a:xfrm>
          <a:custGeom>
            <a:avLst/>
            <a:gdLst/>
            <a:ahLst/>
            <a:cxnLst/>
            <a:rect l="l" t="t" r="r" b="b"/>
            <a:pathLst>
              <a:path w="11187" h="12919" extrusionOk="0">
                <a:moveTo>
                  <a:pt x="3739" y="0"/>
                </a:moveTo>
                <a:lnTo>
                  <a:pt x="31" y="6383"/>
                </a:lnTo>
                <a:lnTo>
                  <a:pt x="1" y="6444"/>
                </a:lnTo>
                <a:lnTo>
                  <a:pt x="3739" y="12888"/>
                </a:lnTo>
                <a:lnTo>
                  <a:pt x="3770" y="12918"/>
                </a:lnTo>
                <a:lnTo>
                  <a:pt x="11186" y="12918"/>
                </a:lnTo>
                <a:lnTo>
                  <a:pt x="11186" y="12705"/>
                </a:lnTo>
                <a:lnTo>
                  <a:pt x="3891" y="12705"/>
                </a:lnTo>
                <a:lnTo>
                  <a:pt x="274" y="6444"/>
                </a:lnTo>
                <a:lnTo>
                  <a:pt x="3922" y="122"/>
                </a:lnTo>
                <a:lnTo>
                  <a:pt x="37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11159351" y="6254525"/>
            <a:ext cx="499533" cy="432667"/>
          </a:xfrm>
          <a:custGeom>
            <a:avLst/>
            <a:gdLst/>
            <a:ahLst/>
            <a:cxnLst/>
            <a:rect l="l" t="t" r="r" b="b"/>
            <a:pathLst>
              <a:path w="14986" h="12980" extrusionOk="0">
                <a:moveTo>
                  <a:pt x="11186" y="12979"/>
                </a:moveTo>
                <a:lnTo>
                  <a:pt x="3770" y="12979"/>
                </a:lnTo>
                <a:lnTo>
                  <a:pt x="3739" y="12949"/>
                </a:lnTo>
                <a:lnTo>
                  <a:pt x="1" y="6475"/>
                </a:lnTo>
                <a:lnTo>
                  <a:pt x="62" y="6444"/>
                </a:lnTo>
                <a:lnTo>
                  <a:pt x="3770" y="1"/>
                </a:lnTo>
                <a:lnTo>
                  <a:pt x="11247" y="1"/>
                </a:lnTo>
                <a:lnTo>
                  <a:pt x="11308" y="61"/>
                </a:lnTo>
                <a:lnTo>
                  <a:pt x="14986" y="6444"/>
                </a:lnTo>
                <a:lnTo>
                  <a:pt x="14803" y="6566"/>
                </a:lnTo>
                <a:lnTo>
                  <a:pt x="11156" y="244"/>
                </a:lnTo>
                <a:lnTo>
                  <a:pt x="3891" y="244"/>
                </a:lnTo>
                <a:lnTo>
                  <a:pt x="274" y="6475"/>
                </a:lnTo>
                <a:lnTo>
                  <a:pt x="3891" y="12767"/>
                </a:lnTo>
                <a:lnTo>
                  <a:pt x="11186" y="1276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4"/>
          <p:cNvSpPr/>
          <p:nvPr/>
        </p:nvSpPr>
        <p:spPr>
          <a:xfrm>
            <a:off x="10791585" y="6041759"/>
            <a:ext cx="501567" cy="432667"/>
          </a:xfrm>
          <a:custGeom>
            <a:avLst/>
            <a:gdLst/>
            <a:ahLst/>
            <a:cxnLst/>
            <a:rect l="l" t="t" r="r" b="b"/>
            <a:pathLst>
              <a:path w="15047" h="12980" extrusionOk="0">
                <a:moveTo>
                  <a:pt x="11247" y="12979"/>
                </a:moveTo>
                <a:lnTo>
                  <a:pt x="3739" y="12979"/>
                </a:lnTo>
                <a:lnTo>
                  <a:pt x="3708" y="12919"/>
                </a:lnTo>
                <a:lnTo>
                  <a:pt x="0" y="6475"/>
                </a:lnTo>
                <a:lnTo>
                  <a:pt x="31" y="6414"/>
                </a:lnTo>
                <a:lnTo>
                  <a:pt x="3739" y="0"/>
                </a:lnTo>
                <a:lnTo>
                  <a:pt x="11277" y="0"/>
                </a:lnTo>
                <a:lnTo>
                  <a:pt x="11307" y="61"/>
                </a:lnTo>
                <a:lnTo>
                  <a:pt x="15046" y="6475"/>
                </a:lnTo>
                <a:lnTo>
                  <a:pt x="14985" y="6566"/>
                </a:lnTo>
                <a:close/>
                <a:moveTo>
                  <a:pt x="3891" y="12767"/>
                </a:moveTo>
                <a:lnTo>
                  <a:pt x="11125" y="12767"/>
                </a:lnTo>
                <a:lnTo>
                  <a:pt x="14742" y="6475"/>
                </a:lnTo>
                <a:lnTo>
                  <a:pt x="11125" y="213"/>
                </a:lnTo>
                <a:lnTo>
                  <a:pt x="3891" y="213"/>
                </a:lnTo>
                <a:lnTo>
                  <a:pt x="304" y="64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4"/>
          <p:cNvSpPr/>
          <p:nvPr/>
        </p:nvSpPr>
        <p:spPr>
          <a:xfrm>
            <a:off x="11159351" y="4553392"/>
            <a:ext cx="501567" cy="432667"/>
          </a:xfrm>
          <a:custGeom>
            <a:avLst/>
            <a:gdLst/>
            <a:ahLst/>
            <a:cxnLst/>
            <a:rect l="l" t="t" r="r" b="b"/>
            <a:pathLst>
              <a:path w="15047" h="12980" extrusionOk="0">
                <a:moveTo>
                  <a:pt x="11247" y="12979"/>
                </a:moveTo>
                <a:lnTo>
                  <a:pt x="3770" y="12979"/>
                </a:lnTo>
                <a:lnTo>
                  <a:pt x="3739" y="12918"/>
                </a:lnTo>
                <a:lnTo>
                  <a:pt x="1" y="6505"/>
                </a:lnTo>
                <a:lnTo>
                  <a:pt x="62" y="6414"/>
                </a:lnTo>
                <a:lnTo>
                  <a:pt x="3770" y="0"/>
                </a:lnTo>
                <a:lnTo>
                  <a:pt x="11308" y="0"/>
                </a:lnTo>
                <a:lnTo>
                  <a:pt x="11338" y="61"/>
                </a:lnTo>
                <a:lnTo>
                  <a:pt x="15047" y="6505"/>
                </a:lnTo>
                <a:lnTo>
                  <a:pt x="15016" y="6566"/>
                </a:lnTo>
                <a:close/>
                <a:moveTo>
                  <a:pt x="3891" y="12767"/>
                </a:moveTo>
                <a:lnTo>
                  <a:pt x="11095" y="12767"/>
                </a:lnTo>
                <a:lnTo>
                  <a:pt x="14712" y="6505"/>
                </a:lnTo>
                <a:lnTo>
                  <a:pt x="11095" y="213"/>
                </a:lnTo>
                <a:lnTo>
                  <a:pt x="3891" y="213"/>
                </a:lnTo>
                <a:lnTo>
                  <a:pt x="274" y="65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4"/>
          <p:cNvSpPr/>
          <p:nvPr/>
        </p:nvSpPr>
        <p:spPr>
          <a:xfrm>
            <a:off x="11527151" y="5617225"/>
            <a:ext cx="501567" cy="432667"/>
          </a:xfrm>
          <a:custGeom>
            <a:avLst/>
            <a:gdLst/>
            <a:ahLst/>
            <a:cxnLst/>
            <a:rect l="l" t="t" r="r" b="b"/>
            <a:pathLst>
              <a:path w="15047" h="12980" extrusionOk="0">
                <a:moveTo>
                  <a:pt x="11277" y="12980"/>
                </a:moveTo>
                <a:lnTo>
                  <a:pt x="3769" y="12980"/>
                </a:lnTo>
                <a:lnTo>
                  <a:pt x="3709" y="12919"/>
                </a:lnTo>
                <a:lnTo>
                  <a:pt x="0" y="6505"/>
                </a:lnTo>
                <a:lnTo>
                  <a:pt x="31" y="6414"/>
                </a:lnTo>
                <a:lnTo>
                  <a:pt x="3769" y="1"/>
                </a:lnTo>
                <a:lnTo>
                  <a:pt x="11277" y="1"/>
                </a:lnTo>
                <a:lnTo>
                  <a:pt x="11308" y="62"/>
                </a:lnTo>
                <a:lnTo>
                  <a:pt x="15046" y="6505"/>
                </a:lnTo>
                <a:lnTo>
                  <a:pt x="15016" y="6566"/>
                </a:lnTo>
                <a:close/>
                <a:moveTo>
                  <a:pt x="3921" y="12736"/>
                </a:moveTo>
                <a:lnTo>
                  <a:pt x="11125" y="12736"/>
                </a:lnTo>
                <a:lnTo>
                  <a:pt x="14742" y="6445"/>
                </a:lnTo>
                <a:lnTo>
                  <a:pt x="11125" y="183"/>
                </a:lnTo>
                <a:lnTo>
                  <a:pt x="3921" y="183"/>
                </a:lnTo>
                <a:lnTo>
                  <a:pt x="304" y="644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4"/>
          <p:cNvSpPr/>
          <p:nvPr/>
        </p:nvSpPr>
        <p:spPr>
          <a:xfrm>
            <a:off x="11159351" y="5829992"/>
            <a:ext cx="501567" cy="432667"/>
          </a:xfrm>
          <a:custGeom>
            <a:avLst/>
            <a:gdLst/>
            <a:ahLst/>
            <a:cxnLst/>
            <a:rect l="l" t="t" r="r" b="b"/>
            <a:pathLst>
              <a:path w="15047" h="12980" extrusionOk="0">
                <a:moveTo>
                  <a:pt x="11247" y="12980"/>
                </a:moveTo>
                <a:lnTo>
                  <a:pt x="3770" y="12980"/>
                </a:lnTo>
                <a:lnTo>
                  <a:pt x="3739" y="12919"/>
                </a:lnTo>
                <a:lnTo>
                  <a:pt x="1" y="6505"/>
                </a:lnTo>
                <a:lnTo>
                  <a:pt x="62" y="6414"/>
                </a:lnTo>
                <a:lnTo>
                  <a:pt x="3770" y="1"/>
                </a:lnTo>
                <a:lnTo>
                  <a:pt x="11308" y="1"/>
                </a:lnTo>
                <a:lnTo>
                  <a:pt x="11338" y="62"/>
                </a:lnTo>
                <a:lnTo>
                  <a:pt x="15047" y="6505"/>
                </a:lnTo>
                <a:lnTo>
                  <a:pt x="15016" y="6566"/>
                </a:lnTo>
                <a:close/>
                <a:moveTo>
                  <a:pt x="3891" y="12737"/>
                </a:moveTo>
                <a:lnTo>
                  <a:pt x="11095" y="12737"/>
                </a:lnTo>
                <a:lnTo>
                  <a:pt x="14712" y="6445"/>
                </a:lnTo>
                <a:lnTo>
                  <a:pt x="11095" y="183"/>
                </a:lnTo>
                <a:lnTo>
                  <a:pt x="3891" y="183"/>
                </a:lnTo>
                <a:lnTo>
                  <a:pt x="274" y="644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4"/>
          <p:cNvSpPr/>
          <p:nvPr/>
        </p:nvSpPr>
        <p:spPr>
          <a:xfrm>
            <a:off x="11262717" y="4532125"/>
            <a:ext cx="50667" cy="50667"/>
          </a:xfrm>
          <a:custGeom>
            <a:avLst/>
            <a:gdLst/>
            <a:ahLst/>
            <a:cxnLst/>
            <a:rect l="l" t="t" r="r" b="b"/>
            <a:pathLst>
              <a:path w="1520" h="1520" extrusionOk="0">
                <a:moveTo>
                  <a:pt x="1520" y="760"/>
                </a:moveTo>
                <a:cubicBezTo>
                  <a:pt x="1520" y="1155"/>
                  <a:pt x="1155" y="1520"/>
                  <a:pt x="760" y="1520"/>
                </a:cubicBezTo>
                <a:cubicBezTo>
                  <a:pt x="335" y="1520"/>
                  <a:pt x="0" y="1155"/>
                  <a:pt x="0" y="760"/>
                </a:cubicBezTo>
                <a:cubicBezTo>
                  <a:pt x="0" y="334"/>
                  <a:pt x="335" y="0"/>
                  <a:pt x="760" y="0"/>
                </a:cubicBezTo>
                <a:cubicBezTo>
                  <a:pt x="1155" y="0"/>
                  <a:pt x="1520" y="334"/>
                  <a:pt x="1520" y="7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4"/>
          <p:cNvSpPr/>
          <p:nvPr/>
        </p:nvSpPr>
        <p:spPr>
          <a:xfrm>
            <a:off x="11260685" y="5383193"/>
            <a:ext cx="50700" cy="50700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760"/>
                </a:moveTo>
                <a:cubicBezTo>
                  <a:pt x="1520" y="1155"/>
                  <a:pt x="1186" y="1520"/>
                  <a:pt x="760" y="1520"/>
                </a:cubicBezTo>
                <a:cubicBezTo>
                  <a:pt x="365" y="1520"/>
                  <a:pt x="0" y="1155"/>
                  <a:pt x="0" y="760"/>
                </a:cubicBezTo>
                <a:cubicBezTo>
                  <a:pt x="0" y="335"/>
                  <a:pt x="365" y="0"/>
                  <a:pt x="760" y="0"/>
                </a:cubicBezTo>
                <a:cubicBezTo>
                  <a:pt x="1186" y="0"/>
                  <a:pt x="1520" y="335"/>
                  <a:pt x="1520" y="7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CE428FB2-7165-2724-FAD8-05CA0CAED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1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corner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6"/>
          <p:cNvGrpSpPr/>
          <p:nvPr/>
        </p:nvGrpSpPr>
        <p:grpSpPr>
          <a:xfrm>
            <a:off x="10420626" y="5194059"/>
            <a:ext cx="1605933" cy="1496500"/>
            <a:chOff x="7803075" y="3885369"/>
            <a:chExt cx="1204450" cy="1122375"/>
          </a:xfrm>
        </p:grpSpPr>
        <p:sp>
          <p:nvSpPr>
            <p:cNvPr id="161" name="Google Shape;161;p6"/>
            <p:cNvSpPr/>
            <p:nvPr/>
          </p:nvSpPr>
          <p:spPr>
            <a:xfrm flipH="1">
              <a:off x="7803075" y="4522919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6"/>
            <p:cNvSpPr/>
            <p:nvPr/>
          </p:nvSpPr>
          <p:spPr>
            <a:xfrm flipH="1">
              <a:off x="8354750" y="4203769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09"/>
                  </a:moveTo>
                  <a:lnTo>
                    <a:pt x="3769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8354750" y="3885369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 flipH="1">
              <a:off x="8078925" y="4525194"/>
              <a:ext cx="374650" cy="482550"/>
            </a:xfrm>
            <a:custGeom>
              <a:avLst/>
              <a:gdLst/>
              <a:ahLst/>
              <a:cxnLst/>
              <a:rect l="l" t="t" r="r" b="b"/>
              <a:pathLst>
                <a:path w="14986" h="19302" extrusionOk="0">
                  <a:moveTo>
                    <a:pt x="11247" y="19302"/>
                  </a:moveTo>
                  <a:lnTo>
                    <a:pt x="3739" y="19302"/>
                  </a:lnTo>
                  <a:lnTo>
                    <a:pt x="3678" y="19210"/>
                  </a:lnTo>
                  <a:lnTo>
                    <a:pt x="1" y="12858"/>
                  </a:lnTo>
                  <a:lnTo>
                    <a:pt x="244" y="12706"/>
                  </a:lnTo>
                  <a:lnTo>
                    <a:pt x="3891" y="19058"/>
                  </a:lnTo>
                  <a:lnTo>
                    <a:pt x="11095" y="19058"/>
                  </a:lnTo>
                  <a:lnTo>
                    <a:pt x="14712" y="12797"/>
                  </a:lnTo>
                  <a:lnTo>
                    <a:pt x="11095" y="6535"/>
                  </a:lnTo>
                  <a:lnTo>
                    <a:pt x="3739" y="6535"/>
                  </a:lnTo>
                  <a:lnTo>
                    <a:pt x="3678" y="6475"/>
                  </a:lnTo>
                  <a:lnTo>
                    <a:pt x="1" y="92"/>
                  </a:lnTo>
                  <a:lnTo>
                    <a:pt x="244" y="0"/>
                  </a:lnTo>
                  <a:lnTo>
                    <a:pt x="3891" y="6292"/>
                  </a:lnTo>
                  <a:lnTo>
                    <a:pt x="11247" y="6292"/>
                  </a:lnTo>
                  <a:lnTo>
                    <a:pt x="11247" y="6353"/>
                  </a:lnTo>
                  <a:lnTo>
                    <a:pt x="14986" y="127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631375" y="4044944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75"/>
                  </a:lnTo>
                  <a:lnTo>
                    <a:pt x="11155" y="244"/>
                  </a:lnTo>
                  <a:lnTo>
                    <a:pt x="3921" y="244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431500" y="4826119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0" y="760"/>
                  </a:moveTo>
                  <a:cubicBezTo>
                    <a:pt x="1520" y="1185"/>
                    <a:pt x="1186" y="1520"/>
                    <a:pt x="760" y="1520"/>
                  </a:cubicBezTo>
                  <a:cubicBezTo>
                    <a:pt x="335" y="1520"/>
                    <a:pt x="0" y="1185"/>
                    <a:pt x="0" y="760"/>
                  </a:cubicBezTo>
                  <a:cubicBezTo>
                    <a:pt x="0" y="334"/>
                    <a:pt x="335" y="0"/>
                    <a:pt x="760" y="0"/>
                  </a:cubicBezTo>
                  <a:cubicBezTo>
                    <a:pt x="1186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6F2AE3-C225-AB3A-C516-140278F60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Google Shape;99;p4">
            <a:extLst>
              <a:ext uri="{FF2B5EF4-FFF2-40B4-BE49-F238E27FC236}">
                <a16:creationId xmlns:a16="http://schemas.microsoft.com/office/drawing/2014/main" xmlns="" id="{A4BE47A9-23A9-A8B0-115D-379359BA5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61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orner3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8"/>
          <p:cNvGrpSpPr/>
          <p:nvPr/>
        </p:nvGrpSpPr>
        <p:grpSpPr>
          <a:xfrm>
            <a:off x="10781226" y="387375"/>
            <a:ext cx="1238133" cy="2347600"/>
            <a:chOff x="8085919" y="290531"/>
            <a:chExt cx="928600" cy="1760700"/>
          </a:xfrm>
        </p:grpSpPr>
        <p:sp>
          <p:nvSpPr>
            <p:cNvPr id="204" name="Google Shape;204;p8"/>
            <p:cNvSpPr/>
            <p:nvPr/>
          </p:nvSpPr>
          <p:spPr>
            <a:xfrm>
              <a:off x="8360994" y="1725981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8638344" y="1566406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8360994" y="1406831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56" y="12766"/>
                  </a:lnTo>
                  <a:lnTo>
                    <a:pt x="14742" y="6505"/>
                  </a:lnTo>
                  <a:lnTo>
                    <a:pt x="11156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638344" y="1248006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638344" y="928856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4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638344" y="609706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8638344" y="290531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9"/>
                  </a:lnTo>
                  <a:lnTo>
                    <a:pt x="1" y="6506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92"/>
                  </a:lnTo>
                  <a:lnTo>
                    <a:pt x="15047" y="6506"/>
                  </a:lnTo>
                  <a:close/>
                  <a:moveTo>
                    <a:pt x="3892" y="12767"/>
                  </a:moveTo>
                  <a:lnTo>
                    <a:pt x="11095" y="12767"/>
                  </a:lnTo>
                  <a:lnTo>
                    <a:pt x="14712" y="6506"/>
                  </a:lnTo>
                  <a:lnTo>
                    <a:pt x="11095" y="244"/>
                  </a:lnTo>
                  <a:lnTo>
                    <a:pt x="3892" y="244"/>
                  </a:lnTo>
                  <a:lnTo>
                    <a:pt x="27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362519" y="769281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8181669" y="61273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6075" cap="flat" cmpd="sng">
              <a:solidFill>
                <a:srgbClr val="F5F6F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362519" y="450131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085919" y="290531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3708" y="12980"/>
                  </a:moveTo>
                  <a:lnTo>
                    <a:pt x="0" y="6506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277" y="92"/>
                  </a:lnTo>
                  <a:lnTo>
                    <a:pt x="15016" y="6506"/>
                  </a:lnTo>
                  <a:lnTo>
                    <a:pt x="11277" y="12980"/>
                  </a:lnTo>
                  <a:lnTo>
                    <a:pt x="11095" y="12858"/>
                  </a:lnTo>
                  <a:lnTo>
                    <a:pt x="14742" y="6506"/>
                  </a:lnTo>
                  <a:lnTo>
                    <a:pt x="11125" y="275"/>
                  </a:lnTo>
                  <a:lnTo>
                    <a:pt x="3921" y="275"/>
                  </a:lnTo>
                  <a:lnTo>
                    <a:pt x="304" y="6506"/>
                  </a:lnTo>
                  <a:lnTo>
                    <a:pt x="3952" y="128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622394" y="1391631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5" y="1520"/>
                    <a:pt x="1" y="1186"/>
                    <a:pt x="1" y="760"/>
                  </a:cubicBezTo>
                  <a:cubicBezTo>
                    <a:pt x="1" y="334"/>
                    <a:pt x="335" y="0"/>
                    <a:pt x="760" y="0"/>
                  </a:cubicBezTo>
                  <a:cubicBezTo>
                    <a:pt x="1186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438494" y="753306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5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156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161894" y="593731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8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217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" name="Google Shape;218;p8"/>
          <p:cNvGrpSpPr/>
          <p:nvPr/>
        </p:nvGrpSpPr>
        <p:grpSpPr>
          <a:xfrm>
            <a:off x="4888492" y="167824"/>
            <a:ext cx="5656667" cy="674517"/>
            <a:chOff x="3666369" y="125868"/>
            <a:chExt cx="4242500" cy="505888"/>
          </a:xfrm>
        </p:grpSpPr>
        <p:sp>
          <p:nvSpPr>
            <p:cNvPr id="219" name="Google Shape;219;p8"/>
            <p:cNvSpPr/>
            <p:nvPr/>
          </p:nvSpPr>
          <p:spPr>
            <a:xfrm>
              <a:off x="7532719" y="290531"/>
              <a:ext cx="376150" cy="325275"/>
            </a:xfrm>
            <a:custGeom>
              <a:avLst/>
              <a:gdLst/>
              <a:ahLst/>
              <a:cxnLst/>
              <a:rect l="l" t="t" r="r" b="b"/>
              <a:pathLst>
                <a:path w="15046" h="13011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6"/>
                  </a:lnTo>
                  <a:lnTo>
                    <a:pt x="3769" y="1"/>
                  </a:lnTo>
                  <a:lnTo>
                    <a:pt x="11307" y="1"/>
                  </a:lnTo>
                  <a:lnTo>
                    <a:pt x="11338" y="92"/>
                  </a:lnTo>
                  <a:lnTo>
                    <a:pt x="15046" y="6506"/>
                  </a:lnTo>
                  <a:close/>
                  <a:moveTo>
                    <a:pt x="3921" y="12767"/>
                  </a:moveTo>
                  <a:lnTo>
                    <a:pt x="11155" y="12767"/>
                  </a:lnTo>
                  <a:lnTo>
                    <a:pt x="14742" y="6506"/>
                  </a:lnTo>
                  <a:lnTo>
                    <a:pt x="11155" y="275"/>
                  </a:lnTo>
                  <a:lnTo>
                    <a:pt x="3921" y="275"/>
                  </a:lnTo>
                  <a:lnTo>
                    <a:pt x="304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5323694" y="285443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8" y="13010"/>
                  </a:moveTo>
                  <a:lnTo>
                    <a:pt x="3770" y="13010"/>
                  </a:lnTo>
                  <a:lnTo>
                    <a:pt x="3709" y="12919"/>
                  </a:lnTo>
                  <a:lnTo>
                    <a:pt x="1" y="6506"/>
                  </a:lnTo>
                  <a:lnTo>
                    <a:pt x="3770" y="1"/>
                  </a:lnTo>
                  <a:lnTo>
                    <a:pt x="11278" y="1"/>
                  </a:lnTo>
                  <a:lnTo>
                    <a:pt x="11308" y="92"/>
                  </a:lnTo>
                  <a:lnTo>
                    <a:pt x="15047" y="6506"/>
                  </a:lnTo>
                  <a:close/>
                  <a:moveTo>
                    <a:pt x="3922" y="12767"/>
                  </a:moveTo>
                  <a:lnTo>
                    <a:pt x="11126" y="12767"/>
                  </a:lnTo>
                  <a:lnTo>
                    <a:pt x="14743" y="6506"/>
                  </a:lnTo>
                  <a:lnTo>
                    <a:pt x="11126" y="244"/>
                  </a:lnTo>
                  <a:lnTo>
                    <a:pt x="3922" y="244"/>
                  </a:lnTo>
                  <a:lnTo>
                    <a:pt x="305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5047094" y="125868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8" y="13010"/>
                  </a:moveTo>
                  <a:lnTo>
                    <a:pt x="3770" y="13010"/>
                  </a:lnTo>
                  <a:lnTo>
                    <a:pt x="1" y="6506"/>
                  </a:lnTo>
                  <a:lnTo>
                    <a:pt x="3770" y="1"/>
                  </a:lnTo>
                  <a:lnTo>
                    <a:pt x="11278" y="1"/>
                  </a:lnTo>
                  <a:lnTo>
                    <a:pt x="11338" y="92"/>
                  </a:lnTo>
                  <a:lnTo>
                    <a:pt x="15047" y="6506"/>
                  </a:lnTo>
                  <a:close/>
                  <a:moveTo>
                    <a:pt x="3922" y="12767"/>
                  </a:moveTo>
                  <a:lnTo>
                    <a:pt x="11126" y="12767"/>
                  </a:lnTo>
                  <a:lnTo>
                    <a:pt x="14743" y="6506"/>
                  </a:lnTo>
                  <a:lnTo>
                    <a:pt x="11126" y="274"/>
                  </a:lnTo>
                  <a:lnTo>
                    <a:pt x="3922" y="274"/>
                  </a:lnTo>
                  <a:lnTo>
                    <a:pt x="305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6980269" y="290531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7" y="13010"/>
                  </a:moveTo>
                  <a:lnTo>
                    <a:pt x="3770" y="13010"/>
                  </a:lnTo>
                  <a:lnTo>
                    <a:pt x="3709" y="12919"/>
                  </a:lnTo>
                  <a:lnTo>
                    <a:pt x="0" y="6506"/>
                  </a:lnTo>
                  <a:lnTo>
                    <a:pt x="3770" y="1"/>
                  </a:lnTo>
                  <a:lnTo>
                    <a:pt x="11277" y="1"/>
                  </a:lnTo>
                  <a:lnTo>
                    <a:pt x="11308" y="92"/>
                  </a:lnTo>
                  <a:lnTo>
                    <a:pt x="15046" y="6506"/>
                  </a:lnTo>
                  <a:close/>
                  <a:moveTo>
                    <a:pt x="3952" y="12767"/>
                  </a:moveTo>
                  <a:lnTo>
                    <a:pt x="11156" y="12767"/>
                  </a:lnTo>
                  <a:lnTo>
                    <a:pt x="14773" y="6506"/>
                  </a:lnTo>
                  <a:lnTo>
                    <a:pt x="11156" y="244"/>
                  </a:lnTo>
                  <a:lnTo>
                    <a:pt x="3952" y="244"/>
                  </a:lnTo>
                  <a:lnTo>
                    <a:pt x="335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428594" y="290531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7" y="13010"/>
                  </a:moveTo>
                  <a:lnTo>
                    <a:pt x="3739" y="13010"/>
                  </a:lnTo>
                  <a:lnTo>
                    <a:pt x="3708" y="12919"/>
                  </a:lnTo>
                  <a:lnTo>
                    <a:pt x="0" y="6506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7" y="92"/>
                  </a:lnTo>
                  <a:lnTo>
                    <a:pt x="15046" y="650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506"/>
                  </a:lnTo>
                  <a:lnTo>
                    <a:pt x="11125" y="244"/>
                  </a:lnTo>
                  <a:lnTo>
                    <a:pt x="3891" y="244"/>
                  </a:lnTo>
                  <a:lnTo>
                    <a:pt x="30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75394" y="290531"/>
              <a:ext cx="376150" cy="325275"/>
            </a:xfrm>
            <a:custGeom>
              <a:avLst/>
              <a:gdLst/>
              <a:ahLst/>
              <a:cxnLst/>
              <a:rect l="l" t="t" r="r" b="b"/>
              <a:pathLst>
                <a:path w="15046" h="13011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08" y="12919"/>
                  </a:lnTo>
                  <a:lnTo>
                    <a:pt x="0" y="6506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92"/>
                  </a:lnTo>
                  <a:lnTo>
                    <a:pt x="15046" y="6506"/>
                  </a:lnTo>
                  <a:close/>
                  <a:moveTo>
                    <a:pt x="3921" y="12767"/>
                  </a:moveTo>
                  <a:lnTo>
                    <a:pt x="11125" y="12767"/>
                  </a:lnTo>
                  <a:lnTo>
                    <a:pt x="14742" y="6506"/>
                  </a:lnTo>
                  <a:lnTo>
                    <a:pt x="11125" y="244"/>
                  </a:lnTo>
                  <a:lnTo>
                    <a:pt x="3921" y="244"/>
                  </a:lnTo>
                  <a:lnTo>
                    <a:pt x="30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3666369" y="285443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8" y="13010"/>
                  </a:moveTo>
                  <a:lnTo>
                    <a:pt x="3739" y="13010"/>
                  </a:lnTo>
                  <a:lnTo>
                    <a:pt x="1" y="6506"/>
                  </a:lnTo>
                  <a:lnTo>
                    <a:pt x="3739" y="1"/>
                  </a:lnTo>
                  <a:lnTo>
                    <a:pt x="11278" y="1"/>
                  </a:lnTo>
                  <a:lnTo>
                    <a:pt x="15047" y="6506"/>
                  </a:lnTo>
                  <a:close/>
                  <a:moveTo>
                    <a:pt x="3891" y="12767"/>
                  </a:moveTo>
                  <a:lnTo>
                    <a:pt x="11126" y="12767"/>
                  </a:lnTo>
                  <a:lnTo>
                    <a:pt x="14743" y="6506"/>
                  </a:lnTo>
                  <a:lnTo>
                    <a:pt x="11126" y="244"/>
                  </a:lnTo>
                  <a:lnTo>
                    <a:pt x="3891" y="244"/>
                  </a:lnTo>
                  <a:lnTo>
                    <a:pt x="305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3942219" y="125868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0" y="6506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5046" y="6506"/>
                  </a:lnTo>
                  <a:close/>
                  <a:moveTo>
                    <a:pt x="3921" y="12767"/>
                  </a:moveTo>
                  <a:lnTo>
                    <a:pt x="11156" y="12767"/>
                  </a:lnTo>
                  <a:lnTo>
                    <a:pt x="14742" y="6506"/>
                  </a:lnTo>
                  <a:lnTo>
                    <a:pt x="11156" y="274"/>
                  </a:lnTo>
                  <a:lnTo>
                    <a:pt x="3921" y="274"/>
                  </a:lnTo>
                  <a:lnTo>
                    <a:pt x="304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218819" y="285443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7" y="13010"/>
                  </a:moveTo>
                  <a:lnTo>
                    <a:pt x="3770" y="13010"/>
                  </a:lnTo>
                  <a:lnTo>
                    <a:pt x="0" y="6506"/>
                  </a:lnTo>
                  <a:lnTo>
                    <a:pt x="3770" y="1"/>
                  </a:lnTo>
                  <a:lnTo>
                    <a:pt x="11277" y="1"/>
                  </a:lnTo>
                  <a:lnTo>
                    <a:pt x="15046" y="6506"/>
                  </a:lnTo>
                  <a:close/>
                  <a:moveTo>
                    <a:pt x="3922" y="12767"/>
                  </a:moveTo>
                  <a:lnTo>
                    <a:pt x="11125" y="12767"/>
                  </a:lnTo>
                  <a:lnTo>
                    <a:pt x="14742" y="6506"/>
                  </a:lnTo>
                  <a:lnTo>
                    <a:pt x="11125" y="244"/>
                  </a:lnTo>
                  <a:lnTo>
                    <a:pt x="3922" y="244"/>
                  </a:lnTo>
                  <a:lnTo>
                    <a:pt x="30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4203619" y="429068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5" y="1520"/>
                    <a:pt x="1" y="1186"/>
                    <a:pt x="1" y="761"/>
                  </a:cubicBezTo>
                  <a:cubicBezTo>
                    <a:pt x="1" y="335"/>
                    <a:pt x="335" y="1"/>
                    <a:pt x="760" y="1"/>
                  </a:cubicBezTo>
                  <a:cubicBezTo>
                    <a:pt x="1186" y="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52144" y="593731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5" y="1521"/>
                    <a:pt x="760" y="1521"/>
                  </a:cubicBezTo>
                  <a:cubicBezTo>
                    <a:pt x="365" y="1521"/>
                    <a:pt x="0" y="1186"/>
                    <a:pt x="0" y="761"/>
                  </a:cubicBezTo>
                  <a:cubicBezTo>
                    <a:pt x="0" y="335"/>
                    <a:pt x="365" y="1"/>
                    <a:pt x="760" y="1"/>
                  </a:cubicBezTo>
                  <a:cubicBezTo>
                    <a:pt x="1185" y="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517519" y="434156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65" y="1520"/>
                    <a:pt x="0" y="1186"/>
                    <a:pt x="0" y="761"/>
                  </a:cubicBezTo>
                  <a:cubicBezTo>
                    <a:pt x="0" y="335"/>
                    <a:pt x="365" y="1"/>
                    <a:pt x="760" y="1"/>
                  </a:cubicBezTo>
                  <a:cubicBezTo>
                    <a:pt x="1186" y="3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189834" y="4342626"/>
            <a:ext cx="3814700" cy="2344533"/>
            <a:chOff x="142375" y="3256969"/>
            <a:chExt cx="2861025" cy="1758400"/>
          </a:xfrm>
        </p:grpSpPr>
        <p:sp>
          <p:nvSpPr>
            <p:cNvPr id="232" name="Google Shape;232;p8"/>
            <p:cNvSpPr/>
            <p:nvPr/>
          </p:nvSpPr>
          <p:spPr>
            <a:xfrm>
              <a:off x="694825" y="4690869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475"/>
                  </a:lnTo>
                  <a:lnTo>
                    <a:pt x="11125" y="12767"/>
                  </a:lnTo>
                  <a:lnTo>
                    <a:pt x="3891" y="12767"/>
                  </a:lnTo>
                  <a:lnTo>
                    <a:pt x="274" y="6475"/>
                  </a:lnTo>
                  <a:lnTo>
                    <a:pt x="3891" y="213"/>
                  </a:lnTo>
                  <a:close/>
                  <a:moveTo>
                    <a:pt x="3739" y="1"/>
                  </a:moveTo>
                  <a:lnTo>
                    <a:pt x="31" y="6414"/>
                  </a:lnTo>
                  <a:lnTo>
                    <a:pt x="0" y="6475"/>
                  </a:lnTo>
                  <a:lnTo>
                    <a:pt x="3709" y="12919"/>
                  </a:lnTo>
                  <a:lnTo>
                    <a:pt x="3739" y="12979"/>
                  </a:lnTo>
                  <a:lnTo>
                    <a:pt x="11277" y="12979"/>
                  </a:lnTo>
                  <a:lnTo>
                    <a:pt x="14986" y="6566"/>
                  </a:lnTo>
                  <a:lnTo>
                    <a:pt x="15046" y="6475"/>
                  </a:lnTo>
                  <a:lnTo>
                    <a:pt x="11308" y="61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418225" y="453129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475"/>
                  </a:lnTo>
                  <a:lnTo>
                    <a:pt x="11125" y="12767"/>
                  </a:lnTo>
                  <a:lnTo>
                    <a:pt x="3921" y="12767"/>
                  </a:lnTo>
                  <a:lnTo>
                    <a:pt x="304" y="6475"/>
                  </a:lnTo>
                  <a:lnTo>
                    <a:pt x="3921" y="213"/>
                  </a:lnTo>
                  <a:close/>
                  <a:moveTo>
                    <a:pt x="3769" y="0"/>
                  </a:moveTo>
                  <a:lnTo>
                    <a:pt x="31" y="6414"/>
                  </a:lnTo>
                  <a:lnTo>
                    <a:pt x="0" y="6475"/>
                  </a:lnTo>
                  <a:lnTo>
                    <a:pt x="3709" y="12919"/>
                  </a:lnTo>
                  <a:lnTo>
                    <a:pt x="3769" y="12979"/>
                  </a:lnTo>
                  <a:lnTo>
                    <a:pt x="11277" y="12979"/>
                  </a:lnTo>
                  <a:lnTo>
                    <a:pt x="15016" y="6566"/>
                  </a:lnTo>
                  <a:lnTo>
                    <a:pt x="15046" y="6475"/>
                  </a:lnTo>
                  <a:lnTo>
                    <a:pt x="11308" y="6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96350" y="4054094"/>
              <a:ext cx="97275" cy="162625"/>
            </a:xfrm>
            <a:custGeom>
              <a:avLst/>
              <a:gdLst/>
              <a:ahLst/>
              <a:cxnLst/>
              <a:rect l="l" t="t" r="r" b="b"/>
              <a:pathLst>
                <a:path w="3891" h="6505" extrusionOk="0">
                  <a:moveTo>
                    <a:pt x="3678" y="0"/>
                  </a:moveTo>
                  <a:lnTo>
                    <a:pt x="0" y="6383"/>
                  </a:lnTo>
                  <a:lnTo>
                    <a:pt x="213" y="6505"/>
                  </a:lnTo>
                  <a:lnTo>
                    <a:pt x="3891" y="122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350625" y="4690869"/>
              <a:ext cx="376925" cy="324500"/>
            </a:xfrm>
            <a:custGeom>
              <a:avLst/>
              <a:gdLst/>
              <a:ahLst/>
              <a:cxnLst/>
              <a:rect l="l" t="t" r="r" b="b"/>
              <a:pathLst>
                <a:path w="15077" h="12980" extrusionOk="0">
                  <a:moveTo>
                    <a:pt x="11186" y="213"/>
                  </a:moveTo>
                  <a:lnTo>
                    <a:pt x="14803" y="6475"/>
                  </a:lnTo>
                  <a:lnTo>
                    <a:pt x="11186" y="12767"/>
                  </a:lnTo>
                  <a:lnTo>
                    <a:pt x="3983" y="12767"/>
                  </a:lnTo>
                  <a:lnTo>
                    <a:pt x="365" y="6475"/>
                  </a:lnTo>
                  <a:lnTo>
                    <a:pt x="3983" y="213"/>
                  </a:lnTo>
                  <a:close/>
                  <a:moveTo>
                    <a:pt x="3770" y="1"/>
                  </a:moveTo>
                  <a:lnTo>
                    <a:pt x="61" y="6414"/>
                  </a:lnTo>
                  <a:lnTo>
                    <a:pt x="1" y="6475"/>
                  </a:lnTo>
                  <a:lnTo>
                    <a:pt x="3739" y="12919"/>
                  </a:lnTo>
                  <a:lnTo>
                    <a:pt x="3770" y="12979"/>
                  </a:lnTo>
                  <a:lnTo>
                    <a:pt x="11308" y="12979"/>
                  </a:lnTo>
                  <a:lnTo>
                    <a:pt x="15016" y="6566"/>
                  </a:lnTo>
                  <a:lnTo>
                    <a:pt x="15077" y="6475"/>
                  </a:lnTo>
                  <a:lnTo>
                    <a:pt x="11338" y="6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2627225" y="453129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56" y="213"/>
                  </a:moveTo>
                  <a:lnTo>
                    <a:pt x="14743" y="6475"/>
                  </a:lnTo>
                  <a:lnTo>
                    <a:pt x="11156" y="12767"/>
                  </a:lnTo>
                  <a:lnTo>
                    <a:pt x="3922" y="12767"/>
                  </a:lnTo>
                  <a:lnTo>
                    <a:pt x="305" y="6475"/>
                  </a:lnTo>
                  <a:lnTo>
                    <a:pt x="3922" y="213"/>
                  </a:lnTo>
                  <a:close/>
                  <a:moveTo>
                    <a:pt x="3770" y="0"/>
                  </a:moveTo>
                  <a:lnTo>
                    <a:pt x="62" y="6414"/>
                  </a:lnTo>
                  <a:lnTo>
                    <a:pt x="1" y="6475"/>
                  </a:lnTo>
                  <a:lnTo>
                    <a:pt x="3739" y="12919"/>
                  </a:lnTo>
                  <a:lnTo>
                    <a:pt x="3770" y="12979"/>
                  </a:lnTo>
                  <a:lnTo>
                    <a:pt x="11308" y="12979"/>
                  </a:lnTo>
                  <a:lnTo>
                    <a:pt x="15016" y="6566"/>
                  </a:lnTo>
                  <a:lnTo>
                    <a:pt x="15047" y="6475"/>
                  </a:lnTo>
                  <a:lnTo>
                    <a:pt x="11338" y="6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142375" y="3734169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095" y="213"/>
                  </a:moveTo>
                  <a:lnTo>
                    <a:pt x="14712" y="6505"/>
                  </a:lnTo>
                  <a:lnTo>
                    <a:pt x="11095" y="12767"/>
                  </a:lnTo>
                  <a:lnTo>
                    <a:pt x="3891" y="12767"/>
                  </a:lnTo>
                  <a:lnTo>
                    <a:pt x="274" y="6505"/>
                  </a:lnTo>
                  <a:lnTo>
                    <a:pt x="3891" y="213"/>
                  </a:lnTo>
                  <a:close/>
                  <a:moveTo>
                    <a:pt x="3770" y="1"/>
                  </a:moveTo>
                  <a:lnTo>
                    <a:pt x="62" y="6414"/>
                  </a:lnTo>
                  <a:lnTo>
                    <a:pt x="1" y="6505"/>
                  </a:lnTo>
                  <a:lnTo>
                    <a:pt x="3739" y="12919"/>
                  </a:lnTo>
                  <a:lnTo>
                    <a:pt x="3770" y="12979"/>
                  </a:lnTo>
                  <a:lnTo>
                    <a:pt x="11247" y="12979"/>
                  </a:lnTo>
                  <a:lnTo>
                    <a:pt x="15016" y="6566"/>
                  </a:lnTo>
                  <a:lnTo>
                    <a:pt x="15047" y="6505"/>
                  </a:lnTo>
                  <a:lnTo>
                    <a:pt x="11338" y="6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18975" y="3256969"/>
              <a:ext cx="279675" cy="322975"/>
            </a:xfrm>
            <a:custGeom>
              <a:avLst/>
              <a:gdLst/>
              <a:ahLst/>
              <a:cxnLst/>
              <a:rect l="l" t="t" r="r" b="b"/>
              <a:pathLst>
                <a:path w="11187" h="12919" extrusionOk="0">
                  <a:moveTo>
                    <a:pt x="3739" y="0"/>
                  </a:moveTo>
                  <a:lnTo>
                    <a:pt x="31" y="6383"/>
                  </a:lnTo>
                  <a:lnTo>
                    <a:pt x="1" y="6444"/>
                  </a:lnTo>
                  <a:lnTo>
                    <a:pt x="3739" y="12888"/>
                  </a:lnTo>
                  <a:lnTo>
                    <a:pt x="3770" y="12918"/>
                  </a:lnTo>
                  <a:lnTo>
                    <a:pt x="11186" y="12918"/>
                  </a:lnTo>
                  <a:lnTo>
                    <a:pt x="11186" y="12705"/>
                  </a:lnTo>
                  <a:lnTo>
                    <a:pt x="3891" y="12705"/>
                  </a:lnTo>
                  <a:lnTo>
                    <a:pt x="274" y="6444"/>
                  </a:lnTo>
                  <a:lnTo>
                    <a:pt x="3922" y="122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247275" y="4690869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16" y="12979"/>
                  </a:moveTo>
                  <a:lnTo>
                    <a:pt x="3769" y="12979"/>
                  </a:lnTo>
                  <a:lnTo>
                    <a:pt x="3739" y="12949"/>
                  </a:lnTo>
                  <a:lnTo>
                    <a:pt x="0" y="6475"/>
                  </a:lnTo>
                  <a:lnTo>
                    <a:pt x="31" y="6444"/>
                  </a:lnTo>
                  <a:lnTo>
                    <a:pt x="3769" y="1"/>
                  </a:lnTo>
                  <a:lnTo>
                    <a:pt x="11247" y="1"/>
                  </a:lnTo>
                  <a:lnTo>
                    <a:pt x="11277" y="61"/>
                  </a:lnTo>
                  <a:lnTo>
                    <a:pt x="14985" y="6444"/>
                  </a:lnTo>
                  <a:lnTo>
                    <a:pt x="14772" y="6566"/>
                  </a:lnTo>
                  <a:lnTo>
                    <a:pt x="11125" y="244"/>
                  </a:lnTo>
                  <a:lnTo>
                    <a:pt x="3891" y="244"/>
                  </a:lnTo>
                  <a:lnTo>
                    <a:pt x="274" y="6475"/>
                  </a:lnTo>
                  <a:lnTo>
                    <a:pt x="3891" y="12767"/>
                  </a:lnTo>
                  <a:lnTo>
                    <a:pt x="11216" y="127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075550" y="453129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79"/>
                  </a:moveTo>
                  <a:lnTo>
                    <a:pt x="3770" y="12979"/>
                  </a:lnTo>
                  <a:lnTo>
                    <a:pt x="370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70" y="0"/>
                  </a:lnTo>
                  <a:lnTo>
                    <a:pt x="11277" y="0"/>
                  </a:lnTo>
                  <a:lnTo>
                    <a:pt x="11338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2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922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970675" y="4531294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307" y="12979"/>
                  </a:moveTo>
                  <a:lnTo>
                    <a:pt x="3769" y="12979"/>
                  </a:lnTo>
                  <a:lnTo>
                    <a:pt x="373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55" y="12767"/>
                  </a:lnTo>
                  <a:lnTo>
                    <a:pt x="14742" y="6475"/>
                  </a:lnTo>
                  <a:lnTo>
                    <a:pt x="11155" y="213"/>
                  </a:lnTo>
                  <a:lnTo>
                    <a:pt x="392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42375" y="4690869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186" y="12979"/>
                  </a:moveTo>
                  <a:lnTo>
                    <a:pt x="3770" y="12979"/>
                  </a:lnTo>
                  <a:lnTo>
                    <a:pt x="3739" y="12949"/>
                  </a:lnTo>
                  <a:lnTo>
                    <a:pt x="1" y="6475"/>
                  </a:lnTo>
                  <a:lnTo>
                    <a:pt x="62" y="6444"/>
                  </a:lnTo>
                  <a:lnTo>
                    <a:pt x="3770" y="1"/>
                  </a:lnTo>
                  <a:lnTo>
                    <a:pt x="11247" y="1"/>
                  </a:lnTo>
                  <a:lnTo>
                    <a:pt x="11308" y="61"/>
                  </a:lnTo>
                  <a:lnTo>
                    <a:pt x="14986" y="6444"/>
                  </a:lnTo>
                  <a:lnTo>
                    <a:pt x="14803" y="6566"/>
                  </a:lnTo>
                  <a:lnTo>
                    <a:pt x="11156" y="244"/>
                  </a:lnTo>
                  <a:lnTo>
                    <a:pt x="3891" y="244"/>
                  </a:lnTo>
                  <a:lnTo>
                    <a:pt x="274" y="6475"/>
                  </a:lnTo>
                  <a:lnTo>
                    <a:pt x="3891" y="12767"/>
                  </a:lnTo>
                  <a:lnTo>
                    <a:pt x="11186" y="127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798950" y="4690869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39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38" y="61"/>
                  </a:lnTo>
                  <a:lnTo>
                    <a:pt x="15046" y="6475"/>
                  </a:lnTo>
                  <a:lnTo>
                    <a:pt x="15016" y="6566"/>
                  </a:lnTo>
                  <a:close/>
                  <a:moveTo>
                    <a:pt x="3921" y="12767"/>
                  </a:moveTo>
                  <a:lnTo>
                    <a:pt x="11156" y="12767"/>
                  </a:lnTo>
                  <a:lnTo>
                    <a:pt x="14742" y="6475"/>
                  </a:lnTo>
                  <a:lnTo>
                    <a:pt x="11156" y="213"/>
                  </a:lnTo>
                  <a:lnTo>
                    <a:pt x="392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42375" y="3415019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61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1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18225" y="421289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42375" y="4372469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80"/>
                  </a:moveTo>
                  <a:lnTo>
                    <a:pt x="3770" y="12980"/>
                  </a:lnTo>
                  <a:lnTo>
                    <a:pt x="3739" y="12919"/>
                  </a:lnTo>
                  <a:lnTo>
                    <a:pt x="1" y="6505"/>
                  </a:lnTo>
                  <a:lnTo>
                    <a:pt x="62" y="6414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2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1" y="12737"/>
                  </a:moveTo>
                  <a:lnTo>
                    <a:pt x="11095" y="12737"/>
                  </a:lnTo>
                  <a:lnTo>
                    <a:pt x="14712" y="6445"/>
                  </a:lnTo>
                  <a:lnTo>
                    <a:pt x="11095" y="183"/>
                  </a:lnTo>
                  <a:lnTo>
                    <a:pt x="3891" y="183"/>
                  </a:lnTo>
                  <a:lnTo>
                    <a:pt x="27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336200" y="4514569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55" y="1521"/>
                    <a:pt x="760" y="1521"/>
                  </a:cubicBezTo>
                  <a:cubicBezTo>
                    <a:pt x="335" y="1521"/>
                    <a:pt x="0" y="1186"/>
                    <a:pt x="0" y="761"/>
                  </a:cubicBezTo>
                  <a:cubicBezTo>
                    <a:pt x="0" y="366"/>
                    <a:pt x="335" y="1"/>
                    <a:pt x="760" y="1"/>
                  </a:cubicBezTo>
                  <a:cubicBezTo>
                    <a:pt x="1155" y="1"/>
                    <a:pt x="1520" y="39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771575" y="4356519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6"/>
                    <a:pt x="1186" y="1520"/>
                    <a:pt x="760" y="1520"/>
                  </a:cubicBezTo>
                  <a:cubicBezTo>
                    <a:pt x="335" y="1520"/>
                    <a:pt x="0" y="1156"/>
                    <a:pt x="0" y="760"/>
                  </a:cubicBezTo>
                  <a:cubicBezTo>
                    <a:pt x="0" y="335"/>
                    <a:pt x="33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2358067" y="1742800"/>
            <a:ext cx="7476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4095344E-9428-E3F7-7D82-FB553403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3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lef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14"/>
          <p:cNvGrpSpPr/>
          <p:nvPr/>
        </p:nvGrpSpPr>
        <p:grpSpPr>
          <a:xfrm>
            <a:off x="182675" y="3915255"/>
            <a:ext cx="889633" cy="2770067"/>
            <a:chOff x="877175" y="2292125"/>
            <a:chExt cx="667225" cy="2077550"/>
          </a:xfrm>
        </p:grpSpPr>
        <p:sp>
          <p:nvSpPr>
            <p:cNvPr id="377" name="Google Shape;377;p14"/>
            <p:cNvSpPr/>
            <p:nvPr/>
          </p:nvSpPr>
          <p:spPr>
            <a:xfrm>
              <a:off x="877175" y="2450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4"/>
                  </a:moveTo>
                  <a:lnTo>
                    <a:pt x="14712" y="6475"/>
                  </a:lnTo>
                  <a:lnTo>
                    <a:pt x="11095" y="12736"/>
                  </a:lnTo>
                  <a:lnTo>
                    <a:pt x="3891" y="12736"/>
                  </a:lnTo>
                  <a:lnTo>
                    <a:pt x="274" y="6505"/>
                  </a:lnTo>
                  <a:lnTo>
                    <a:pt x="3922" y="244"/>
                  </a:lnTo>
                  <a:close/>
                  <a:moveTo>
                    <a:pt x="3770" y="0"/>
                  </a:moveTo>
                  <a:lnTo>
                    <a:pt x="1" y="6505"/>
                  </a:lnTo>
                  <a:lnTo>
                    <a:pt x="3770" y="13010"/>
                  </a:lnTo>
                  <a:lnTo>
                    <a:pt x="11247" y="13010"/>
                  </a:lnTo>
                  <a:lnTo>
                    <a:pt x="15047" y="6505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154550" y="2292125"/>
              <a:ext cx="97275" cy="162625"/>
            </a:xfrm>
            <a:custGeom>
              <a:avLst/>
              <a:gdLst/>
              <a:ahLst/>
              <a:cxnLst/>
              <a:rect l="l" t="t" r="r" b="b"/>
              <a:pathLst>
                <a:path w="3891" h="6505" extrusionOk="0">
                  <a:moveTo>
                    <a:pt x="3678" y="0"/>
                  </a:moveTo>
                  <a:lnTo>
                    <a:pt x="0" y="6383"/>
                  </a:lnTo>
                  <a:lnTo>
                    <a:pt x="213" y="6505"/>
                  </a:lnTo>
                  <a:lnTo>
                    <a:pt x="3891" y="122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877175" y="340687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095" y="213"/>
                  </a:moveTo>
                  <a:lnTo>
                    <a:pt x="14712" y="6505"/>
                  </a:lnTo>
                  <a:lnTo>
                    <a:pt x="11095" y="12767"/>
                  </a:lnTo>
                  <a:lnTo>
                    <a:pt x="3891" y="12767"/>
                  </a:lnTo>
                  <a:lnTo>
                    <a:pt x="274" y="6505"/>
                  </a:lnTo>
                  <a:lnTo>
                    <a:pt x="3891" y="213"/>
                  </a:lnTo>
                  <a:close/>
                  <a:moveTo>
                    <a:pt x="3770" y="1"/>
                  </a:moveTo>
                  <a:lnTo>
                    <a:pt x="62" y="6414"/>
                  </a:lnTo>
                  <a:lnTo>
                    <a:pt x="1" y="6505"/>
                  </a:lnTo>
                  <a:lnTo>
                    <a:pt x="3739" y="12919"/>
                  </a:lnTo>
                  <a:lnTo>
                    <a:pt x="3770" y="12979"/>
                  </a:lnTo>
                  <a:lnTo>
                    <a:pt x="11247" y="12979"/>
                  </a:lnTo>
                  <a:lnTo>
                    <a:pt x="15016" y="6566"/>
                  </a:lnTo>
                  <a:lnTo>
                    <a:pt x="15047" y="6505"/>
                  </a:lnTo>
                  <a:lnTo>
                    <a:pt x="11338" y="6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153775" y="2929675"/>
              <a:ext cx="279675" cy="322975"/>
            </a:xfrm>
            <a:custGeom>
              <a:avLst/>
              <a:gdLst/>
              <a:ahLst/>
              <a:cxnLst/>
              <a:rect l="l" t="t" r="r" b="b"/>
              <a:pathLst>
                <a:path w="11187" h="12919" extrusionOk="0">
                  <a:moveTo>
                    <a:pt x="3739" y="0"/>
                  </a:moveTo>
                  <a:lnTo>
                    <a:pt x="31" y="6383"/>
                  </a:lnTo>
                  <a:lnTo>
                    <a:pt x="1" y="6444"/>
                  </a:lnTo>
                  <a:lnTo>
                    <a:pt x="3739" y="12888"/>
                  </a:lnTo>
                  <a:lnTo>
                    <a:pt x="3770" y="12918"/>
                  </a:lnTo>
                  <a:lnTo>
                    <a:pt x="11186" y="12918"/>
                  </a:lnTo>
                  <a:lnTo>
                    <a:pt x="11186" y="12705"/>
                  </a:lnTo>
                  <a:lnTo>
                    <a:pt x="3891" y="12705"/>
                  </a:lnTo>
                  <a:lnTo>
                    <a:pt x="274" y="6444"/>
                  </a:lnTo>
                  <a:lnTo>
                    <a:pt x="3922" y="122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877175" y="308772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61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1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1153025" y="388560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877175" y="404517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80"/>
                  </a:moveTo>
                  <a:lnTo>
                    <a:pt x="3770" y="12980"/>
                  </a:lnTo>
                  <a:lnTo>
                    <a:pt x="3739" y="12919"/>
                  </a:lnTo>
                  <a:lnTo>
                    <a:pt x="1" y="6505"/>
                  </a:lnTo>
                  <a:lnTo>
                    <a:pt x="62" y="6414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2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1" y="12737"/>
                  </a:moveTo>
                  <a:lnTo>
                    <a:pt x="11095" y="12737"/>
                  </a:lnTo>
                  <a:lnTo>
                    <a:pt x="14712" y="6445"/>
                  </a:lnTo>
                  <a:lnTo>
                    <a:pt x="11095" y="183"/>
                  </a:lnTo>
                  <a:lnTo>
                    <a:pt x="3891" y="183"/>
                  </a:lnTo>
                  <a:lnTo>
                    <a:pt x="27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506375" y="40292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6"/>
                    <a:pt x="1186" y="1520"/>
                    <a:pt x="760" y="1520"/>
                  </a:cubicBezTo>
                  <a:cubicBezTo>
                    <a:pt x="335" y="1520"/>
                    <a:pt x="0" y="1156"/>
                    <a:pt x="0" y="760"/>
                  </a:cubicBezTo>
                  <a:cubicBezTo>
                    <a:pt x="0" y="335"/>
                    <a:pt x="33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B0FA831D-9DAA-4E8D-E022-6604AD85F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72C4D270-27C6-8814-6941-F08A5079B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93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corner4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5"/>
          <p:cNvGrpSpPr/>
          <p:nvPr/>
        </p:nvGrpSpPr>
        <p:grpSpPr>
          <a:xfrm>
            <a:off x="10412451" y="170833"/>
            <a:ext cx="1606933" cy="2580600"/>
            <a:chOff x="6400850" y="1492725"/>
            <a:chExt cx="1205200" cy="1935450"/>
          </a:xfrm>
        </p:grpSpPr>
        <p:sp>
          <p:nvSpPr>
            <p:cNvPr id="389" name="Google Shape;389;p15"/>
            <p:cNvSpPr/>
            <p:nvPr/>
          </p:nvSpPr>
          <p:spPr>
            <a:xfrm>
              <a:off x="6952525" y="18118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7049800" y="3087725"/>
              <a:ext cx="278900" cy="323725"/>
            </a:xfrm>
            <a:custGeom>
              <a:avLst/>
              <a:gdLst/>
              <a:ahLst/>
              <a:cxnLst/>
              <a:rect l="l" t="t" r="r" b="b"/>
              <a:pathLst>
                <a:path w="11156" h="12949" extrusionOk="0">
                  <a:moveTo>
                    <a:pt x="7447" y="12949"/>
                  </a:moveTo>
                  <a:lnTo>
                    <a:pt x="7265" y="12797"/>
                  </a:lnTo>
                  <a:lnTo>
                    <a:pt x="10912" y="6505"/>
                  </a:lnTo>
                  <a:lnTo>
                    <a:pt x="7295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7417" y="0"/>
                  </a:lnTo>
                  <a:lnTo>
                    <a:pt x="11155" y="6505"/>
                  </a:lnTo>
                  <a:lnTo>
                    <a:pt x="11125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7229875" y="29281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47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6954050" y="2768575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11247" y="12979"/>
                  </a:moveTo>
                  <a:lnTo>
                    <a:pt x="3709" y="1297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16" y="6505"/>
                  </a:lnTo>
                  <a:lnTo>
                    <a:pt x="14985" y="6566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13"/>
                  </a:lnTo>
                  <a:lnTo>
                    <a:pt x="3860" y="21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7229875" y="26097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505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183"/>
                  </a:lnTo>
                  <a:lnTo>
                    <a:pt x="3892" y="18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6952525" y="245017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10"/>
                  </a:moveTo>
                  <a:lnTo>
                    <a:pt x="3770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7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7229875" y="165230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6952525" y="14927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56" y="12766"/>
                  </a:lnTo>
                  <a:lnTo>
                    <a:pt x="14742" y="6505"/>
                  </a:lnTo>
                  <a:lnTo>
                    <a:pt x="11156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400850" y="14927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09"/>
                  </a:moveTo>
                  <a:lnTo>
                    <a:pt x="3769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7213925" y="33901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66"/>
                    <a:pt x="335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A5F19E95-5A7E-0E4F-2DEB-90B0164FF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7748A891-A62B-02A7-34E0-ABEB4680E1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55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corner5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17"/>
          <p:cNvGrpSpPr/>
          <p:nvPr/>
        </p:nvGrpSpPr>
        <p:grpSpPr>
          <a:xfrm>
            <a:off x="9676859" y="170657"/>
            <a:ext cx="2342533" cy="2347600"/>
            <a:chOff x="7257644" y="127993"/>
            <a:chExt cx="1756900" cy="1760700"/>
          </a:xfrm>
        </p:grpSpPr>
        <p:sp>
          <p:nvSpPr>
            <p:cNvPr id="417" name="Google Shape;417;p17"/>
            <p:cNvSpPr/>
            <p:nvPr/>
          </p:nvSpPr>
          <p:spPr>
            <a:xfrm>
              <a:off x="8361019" y="1563443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8638369" y="1403868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8361019" y="1244293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56" y="12766"/>
                  </a:lnTo>
                  <a:lnTo>
                    <a:pt x="14742" y="6505"/>
                  </a:lnTo>
                  <a:lnTo>
                    <a:pt x="11156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8638369" y="1085468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8638369" y="766318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4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8638369" y="447168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8638369" y="127993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9"/>
                  </a:lnTo>
                  <a:lnTo>
                    <a:pt x="1" y="6506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92"/>
                  </a:lnTo>
                  <a:lnTo>
                    <a:pt x="15047" y="6506"/>
                  </a:lnTo>
                  <a:close/>
                  <a:moveTo>
                    <a:pt x="3892" y="12767"/>
                  </a:moveTo>
                  <a:lnTo>
                    <a:pt x="11095" y="12767"/>
                  </a:lnTo>
                  <a:lnTo>
                    <a:pt x="14712" y="6506"/>
                  </a:lnTo>
                  <a:lnTo>
                    <a:pt x="11095" y="244"/>
                  </a:lnTo>
                  <a:lnTo>
                    <a:pt x="3892" y="244"/>
                  </a:lnTo>
                  <a:lnTo>
                    <a:pt x="27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8362544" y="606743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8181694" y="45019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6075" cap="flat" cmpd="sng">
              <a:solidFill>
                <a:srgbClr val="F5F6F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8362544" y="287593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8085944" y="127993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3708" y="12980"/>
                  </a:moveTo>
                  <a:lnTo>
                    <a:pt x="0" y="6506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277" y="92"/>
                  </a:lnTo>
                  <a:lnTo>
                    <a:pt x="15016" y="6506"/>
                  </a:lnTo>
                  <a:lnTo>
                    <a:pt x="11277" y="12980"/>
                  </a:lnTo>
                  <a:lnTo>
                    <a:pt x="11095" y="12858"/>
                  </a:lnTo>
                  <a:lnTo>
                    <a:pt x="14742" y="6506"/>
                  </a:lnTo>
                  <a:lnTo>
                    <a:pt x="11125" y="275"/>
                  </a:lnTo>
                  <a:lnTo>
                    <a:pt x="3921" y="275"/>
                  </a:lnTo>
                  <a:lnTo>
                    <a:pt x="304" y="6506"/>
                  </a:lnTo>
                  <a:lnTo>
                    <a:pt x="3952" y="128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7809344" y="287593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16" y="13009"/>
                  </a:moveTo>
                  <a:lnTo>
                    <a:pt x="3769" y="13009"/>
                  </a:lnTo>
                  <a:lnTo>
                    <a:pt x="3739" y="1297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16" y="6474"/>
                  </a:lnTo>
                  <a:lnTo>
                    <a:pt x="14772" y="6596"/>
                  </a:lnTo>
                  <a:lnTo>
                    <a:pt x="11125" y="243"/>
                  </a:lnTo>
                  <a:lnTo>
                    <a:pt x="3921" y="243"/>
                  </a:lnTo>
                  <a:lnTo>
                    <a:pt x="304" y="6505"/>
                  </a:lnTo>
                  <a:lnTo>
                    <a:pt x="3921" y="12766"/>
                  </a:lnTo>
                  <a:lnTo>
                    <a:pt x="11216" y="127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7532744" y="127993"/>
              <a:ext cx="376150" cy="325275"/>
            </a:xfrm>
            <a:custGeom>
              <a:avLst/>
              <a:gdLst/>
              <a:ahLst/>
              <a:cxnLst/>
              <a:rect l="l" t="t" r="r" b="b"/>
              <a:pathLst>
                <a:path w="15046" h="13011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6"/>
                  </a:lnTo>
                  <a:lnTo>
                    <a:pt x="3769" y="1"/>
                  </a:lnTo>
                  <a:lnTo>
                    <a:pt x="11307" y="1"/>
                  </a:lnTo>
                  <a:lnTo>
                    <a:pt x="11338" y="92"/>
                  </a:lnTo>
                  <a:lnTo>
                    <a:pt x="15046" y="6506"/>
                  </a:lnTo>
                  <a:close/>
                  <a:moveTo>
                    <a:pt x="3921" y="12767"/>
                  </a:moveTo>
                  <a:lnTo>
                    <a:pt x="11155" y="12767"/>
                  </a:lnTo>
                  <a:lnTo>
                    <a:pt x="14742" y="6506"/>
                  </a:lnTo>
                  <a:lnTo>
                    <a:pt x="11155" y="275"/>
                  </a:lnTo>
                  <a:lnTo>
                    <a:pt x="3921" y="275"/>
                  </a:lnTo>
                  <a:lnTo>
                    <a:pt x="304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7257644" y="287593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9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278" y="0"/>
                  </a:lnTo>
                  <a:lnTo>
                    <a:pt x="11308" y="91"/>
                  </a:lnTo>
                  <a:lnTo>
                    <a:pt x="15047" y="6505"/>
                  </a:lnTo>
                  <a:close/>
                  <a:moveTo>
                    <a:pt x="3861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126" y="243"/>
                  </a:lnTo>
                  <a:lnTo>
                    <a:pt x="392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8622419" y="1229093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5" y="1520"/>
                    <a:pt x="1" y="1186"/>
                    <a:pt x="1" y="760"/>
                  </a:cubicBezTo>
                  <a:cubicBezTo>
                    <a:pt x="1" y="334"/>
                    <a:pt x="335" y="0"/>
                    <a:pt x="760" y="0"/>
                  </a:cubicBezTo>
                  <a:cubicBezTo>
                    <a:pt x="1186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8438519" y="590768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5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156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8161919" y="431193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8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217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7517544" y="271618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65" y="1520"/>
                    <a:pt x="0" y="1186"/>
                    <a:pt x="0" y="761"/>
                  </a:cubicBezTo>
                  <a:cubicBezTo>
                    <a:pt x="0" y="335"/>
                    <a:pt x="365" y="1"/>
                    <a:pt x="760" y="1"/>
                  </a:cubicBezTo>
                  <a:cubicBezTo>
                    <a:pt x="1186" y="3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181500" y="3916059"/>
            <a:ext cx="1974733" cy="2771100"/>
            <a:chOff x="136125" y="2937044"/>
            <a:chExt cx="1481050" cy="2078325"/>
          </a:xfrm>
        </p:grpSpPr>
        <p:sp>
          <p:nvSpPr>
            <p:cNvPr id="436" name="Google Shape;436;p17"/>
            <p:cNvSpPr/>
            <p:nvPr/>
          </p:nvSpPr>
          <p:spPr>
            <a:xfrm>
              <a:off x="1241000" y="4690869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475"/>
                  </a:lnTo>
                  <a:lnTo>
                    <a:pt x="11125" y="12767"/>
                  </a:lnTo>
                  <a:lnTo>
                    <a:pt x="3891" y="12767"/>
                  </a:lnTo>
                  <a:lnTo>
                    <a:pt x="274" y="6475"/>
                  </a:lnTo>
                  <a:lnTo>
                    <a:pt x="3891" y="213"/>
                  </a:lnTo>
                  <a:close/>
                  <a:moveTo>
                    <a:pt x="3739" y="1"/>
                  </a:moveTo>
                  <a:lnTo>
                    <a:pt x="31" y="6414"/>
                  </a:lnTo>
                  <a:lnTo>
                    <a:pt x="0" y="6475"/>
                  </a:lnTo>
                  <a:lnTo>
                    <a:pt x="3709" y="12919"/>
                  </a:lnTo>
                  <a:lnTo>
                    <a:pt x="3739" y="12979"/>
                  </a:lnTo>
                  <a:lnTo>
                    <a:pt x="11277" y="12979"/>
                  </a:lnTo>
                  <a:lnTo>
                    <a:pt x="14986" y="6566"/>
                  </a:lnTo>
                  <a:lnTo>
                    <a:pt x="15046" y="6475"/>
                  </a:lnTo>
                  <a:lnTo>
                    <a:pt x="11308" y="61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412725" y="389374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505"/>
                  </a:lnTo>
                  <a:lnTo>
                    <a:pt x="11125" y="12767"/>
                  </a:lnTo>
                  <a:lnTo>
                    <a:pt x="3891" y="12767"/>
                  </a:lnTo>
                  <a:lnTo>
                    <a:pt x="304" y="6505"/>
                  </a:lnTo>
                  <a:lnTo>
                    <a:pt x="3891" y="213"/>
                  </a:lnTo>
                  <a:close/>
                  <a:moveTo>
                    <a:pt x="373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08" y="12919"/>
                  </a:lnTo>
                  <a:lnTo>
                    <a:pt x="3739" y="12979"/>
                  </a:lnTo>
                  <a:lnTo>
                    <a:pt x="11247" y="12979"/>
                  </a:lnTo>
                  <a:lnTo>
                    <a:pt x="14985" y="6566"/>
                  </a:lnTo>
                  <a:lnTo>
                    <a:pt x="15046" y="6505"/>
                  </a:lnTo>
                  <a:lnTo>
                    <a:pt x="11307" y="61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688550" y="4690869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186" y="12979"/>
                  </a:moveTo>
                  <a:lnTo>
                    <a:pt x="3770" y="12979"/>
                  </a:lnTo>
                  <a:lnTo>
                    <a:pt x="3739" y="12949"/>
                  </a:lnTo>
                  <a:lnTo>
                    <a:pt x="1" y="6475"/>
                  </a:lnTo>
                  <a:lnTo>
                    <a:pt x="62" y="6444"/>
                  </a:lnTo>
                  <a:lnTo>
                    <a:pt x="3770" y="1"/>
                  </a:lnTo>
                  <a:lnTo>
                    <a:pt x="11247" y="1"/>
                  </a:lnTo>
                  <a:lnTo>
                    <a:pt x="11308" y="61"/>
                  </a:lnTo>
                  <a:lnTo>
                    <a:pt x="14986" y="6444"/>
                  </a:lnTo>
                  <a:lnTo>
                    <a:pt x="14803" y="6566"/>
                  </a:lnTo>
                  <a:lnTo>
                    <a:pt x="11156" y="244"/>
                  </a:lnTo>
                  <a:lnTo>
                    <a:pt x="3891" y="244"/>
                  </a:lnTo>
                  <a:lnTo>
                    <a:pt x="274" y="6475"/>
                  </a:lnTo>
                  <a:lnTo>
                    <a:pt x="3891" y="12767"/>
                  </a:lnTo>
                  <a:lnTo>
                    <a:pt x="11186" y="127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12725" y="453129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39" y="12979"/>
                  </a:lnTo>
                  <a:lnTo>
                    <a:pt x="3708" y="12919"/>
                  </a:lnTo>
                  <a:lnTo>
                    <a:pt x="0" y="647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475"/>
                  </a:lnTo>
                  <a:lnTo>
                    <a:pt x="14985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47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36875" y="3734169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47" y="12979"/>
                  </a:moveTo>
                  <a:lnTo>
                    <a:pt x="3800" y="12979"/>
                  </a:lnTo>
                  <a:lnTo>
                    <a:pt x="3800" y="12767"/>
                  </a:ln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61" y="213"/>
                  </a:lnTo>
                  <a:lnTo>
                    <a:pt x="244" y="6566"/>
                  </a:lnTo>
                  <a:lnTo>
                    <a:pt x="1" y="6414"/>
                  </a:lnTo>
                  <a:lnTo>
                    <a:pt x="3739" y="1"/>
                  </a:lnTo>
                  <a:lnTo>
                    <a:pt x="11247" y="1"/>
                  </a:lnTo>
                  <a:lnTo>
                    <a:pt x="11277" y="31"/>
                  </a:lnTo>
                  <a:lnTo>
                    <a:pt x="14986" y="6505"/>
                  </a:lnTo>
                  <a:lnTo>
                    <a:pt x="14986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412725" y="389374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3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4985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36125" y="3415019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79"/>
                  </a:moveTo>
                  <a:lnTo>
                    <a:pt x="3769" y="12979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125" y="12767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412725" y="293704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39" y="12979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5046" y="6505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412725" y="325544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39" y="12979"/>
                  </a:lnTo>
                  <a:lnTo>
                    <a:pt x="3708" y="12918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46" y="6505"/>
                  </a:lnTo>
                  <a:lnTo>
                    <a:pt x="14985" y="6566"/>
                  </a:lnTo>
                  <a:close/>
                  <a:moveTo>
                    <a:pt x="3891" y="12766"/>
                  </a:moveTo>
                  <a:lnTo>
                    <a:pt x="11125" y="12766"/>
                  </a:lnTo>
                  <a:lnTo>
                    <a:pt x="14742" y="6505"/>
                  </a:lnTo>
                  <a:lnTo>
                    <a:pt x="11125" y="213"/>
                  </a:lnTo>
                  <a:lnTo>
                    <a:pt x="389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36125" y="4372469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891" y="12737"/>
                  </a:moveTo>
                  <a:lnTo>
                    <a:pt x="11125" y="12737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412725" y="4212894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80"/>
                  </a:moveTo>
                  <a:lnTo>
                    <a:pt x="3739" y="1298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7" y="62"/>
                  </a:lnTo>
                  <a:lnTo>
                    <a:pt x="15046" y="6505"/>
                  </a:lnTo>
                  <a:lnTo>
                    <a:pt x="14985" y="6566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136875" y="3095869"/>
              <a:ext cx="374650" cy="324500"/>
            </a:xfrm>
            <a:custGeom>
              <a:avLst/>
              <a:gdLst/>
              <a:ahLst/>
              <a:cxnLst/>
              <a:rect l="l" t="t" r="r" b="b"/>
              <a:pathLst>
                <a:path w="14986" h="12980" extrusionOk="0">
                  <a:moveTo>
                    <a:pt x="11247" y="12979"/>
                  </a:moveTo>
                  <a:lnTo>
                    <a:pt x="3800" y="12979"/>
                  </a:lnTo>
                  <a:lnTo>
                    <a:pt x="3800" y="12766"/>
                  </a:lnTo>
                  <a:lnTo>
                    <a:pt x="11095" y="12766"/>
                  </a:lnTo>
                  <a:lnTo>
                    <a:pt x="14712" y="6505"/>
                  </a:lnTo>
                  <a:lnTo>
                    <a:pt x="11095" y="274"/>
                  </a:lnTo>
                  <a:lnTo>
                    <a:pt x="3861" y="274"/>
                  </a:lnTo>
                  <a:lnTo>
                    <a:pt x="244" y="6566"/>
                  </a:lnTo>
                  <a:lnTo>
                    <a:pt x="1" y="6444"/>
                  </a:lnTo>
                  <a:lnTo>
                    <a:pt x="3739" y="0"/>
                  </a:lnTo>
                  <a:lnTo>
                    <a:pt x="11247" y="0"/>
                  </a:lnTo>
                  <a:lnTo>
                    <a:pt x="14986" y="6505"/>
                  </a:lnTo>
                  <a:lnTo>
                    <a:pt x="14986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766075" y="3399069"/>
              <a:ext cx="38000" cy="38000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1520" y="760"/>
                  </a:moveTo>
                  <a:cubicBezTo>
                    <a:pt x="1520" y="1155"/>
                    <a:pt x="1155" y="1520"/>
                    <a:pt x="760" y="1520"/>
                  </a:cubicBezTo>
                  <a:cubicBezTo>
                    <a:pt x="335" y="1520"/>
                    <a:pt x="0" y="1155"/>
                    <a:pt x="0" y="760"/>
                  </a:cubicBezTo>
                  <a:cubicBezTo>
                    <a:pt x="0" y="334"/>
                    <a:pt x="335" y="0"/>
                    <a:pt x="760" y="0"/>
                  </a:cubicBezTo>
                  <a:cubicBezTo>
                    <a:pt x="1155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764550" y="4037369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5"/>
                    <a:pt x="1186" y="1520"/>
                    <a:pt x="760" y="1520"/>
                  </a:cubicBezTo>
                  <a:cubicBezTo>
                    <a:pt x="365" y="1520"/>
                    <a:pt x="0" y="1155"/>
                    <a:pt x="0" y="760"/>
                  </a:cubicBezTo>
                  <a:cubicBezTo>
                    <a:pt x="0" y="335"/>
                    <a:pt x="36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31855CD2-3DA6-BEF6-93E7-CD68FDC51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866AA408-BCB3-E60B-E07A-AE44C83EF9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59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corner7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20"/>
          <p:cNvGrpSpPr/>
          <p:nvPr/>
        </p:nvGrpSpPr>
        <p:grpSpPr>
          <a:xfrm>
            <a:off x="9314492" y="168609"/>
            <a:ext cx="2712333" cy="1284767"/>
            <a:chOff x="6985869" y="126456"/>
            <a:chExt cx="2034250" cy="963575"/>
          </a:xfrm>
        </p:grpSpPr>
        <p:sp>
          <p:nvSpPr>
            <p:cNvPr id="519" name="Google Shape;519;p20"/>
            <p:cNvSpPr/>
            <p:nvPr/>
          </p:nvSpPr>
          <p:spPr>
            <a:xfrm>
              <a:off x="8643944" y="764781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4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8643944" y="445631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8643944" y="126456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9"/>
                  </a:lnTo>
                  <a:lnTo>
                    <a:pt x="1" y="6506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92"/>
                  </a:lnTo>
                  <a:lnTo>
                    <a:pt x="15047" y="6506"/>
                  </a:lnTo>
                  <a:close/>
                  <a:moveTo>
                    <a:pt x="3892" y="12767"/>
                  </a:moveTo>
                  <a:lnTo>
                    <a:pt x="11095" y="12767"/>
                  </a:lnTo>
                  <a:lnTo>
                    <a:pt x="14712" y="6506"/>
                  </a:lnTo>
                  <a:lnTo>
                    <a:pt x="11095" y="244"/>
                  </a:lnTo>
                  <a:lnTo>
                    <a:pt x="3892" y="244"/>
                  </a:lnTo>
                  <a:lnTo>
                    <a:pt x="27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8368119" y="605206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8092269" y="447906"/>
              <a:ext cx="374650" cy="322975"/>
            </a:xfrm>
            <a:custGeom>
              <a:avLst/>
              <a:gdLst/>
              <a:ahLst/>
              <a:cxnLst/>
              <a:rect l="l" t="t" r="r" b="b"/>
              <a:pathLst>
                <a:path w="14986" h="12919" extrusionOk="0">
                  <a:moveTo>
                    <a:pt x="11247" y="12918"/>
                  </a:moveTo>
                  <a:lnTo>
                    <a:pt x="3739" y="12918"/>
                  </a:lnTo>
                  <a:lnTo>
                    <a:pt x="3678" y="12827"/>
                  </a:lnTo>
                  <a:lnTo>
                    <a:pt x="1" y="6505"/>
                  </a:lnTo>
                  <a:lnTo>
                    <a:pt x="244" y="6353"/>
                  </a:lnTo>
                  <a:lnTo>
                    <a:pt x="3891" y="12675"/>
                  </a:lnTo>
                  <a:lnTo>
                    <a:pt x="11095" y="12675"/>
                  </a:lnTo>
                  <a:lnTo>
                    <a:pt x="14712" y="6414"/>
                  </a:lnTo>
                  <a:lnTo>
                    <a:pt x="11065" y="122"/>
                  </a:lnTo>
                  <a:lnTo>
                    <a:pt x="11247" y="0"/>
                  </a:lnTo>
                  <a:lnTo>
                    <a:pt x="14986" y="641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8187269" y="44865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6075" cap="flat" cmpd="sng">
              <a:solidFill>
                <a:srgbClr val="F5F6F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8368119" y="286056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8091519" y="126456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3708" y="12980"/>
                  </a:moveTo>
                  <a:lnTo>
                    <a:pt x="0" y="6506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277" y="92"/>
                  </a:lnTo>
                  <a:lnTo>
                    <a:pt x="15016" y="6506"/>
                  </a:lnTo>
                  <a:lnTo>
                    <a:pt x="11277" y="12980"/>
                  </a:lnTo>
                  <a:lnTo>
                    <a:pt x="11095" y="12858"/>
                  </a:lnTo>
                  <a:lnTo>
                    <a:pt x="14742" y="6506"/>
                  </a:lnTo>
                  <a:lnTo>
                    <a:pt x="11125" y="275"/>
                  </a:lnTo>
                  <a:lnTo>
                    <a:pt x="3921" y="275"/>
                  </a:lnTo>
                  <a:lnTo>
                    <a:pt x="304" y="6506"/>
                  </a:lnTo>
                  <a:lnTo>
                    <a:pt x="3952" y="128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7814919" y="286056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16" y="13009"/>
                  </a:moveTo>
                  <a:lnTo>
                    <a:pt x="3769" y="13009"/>
                  </a:lnTo>
                  <a:lnTo>
                    <a:pt x="3739" y="1297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1"/>
                  </a:lnTo>
                  <a:lnTo>
                    <a:pt x="15016" y="6474"/>
                  </a:lnTo>
                  <a:lnTo>
                    <a:pt x="14772" y="6596"/>
                  </a:lnTo>
                  <a:lnTo>
                    <a:pt x="11125" y="243"/>
                  </a:lnTo>
                  <a:lnTo>
                    <a:pt x="3921" y="243"/>
                  </a:lnTo>
                  <a:lnTo>
                    <a:pt x="304" y="6505"/>
                  </a:lnTo>
                  <a:lnTo>
                    <a:pt x="3921" y="12766"/>
                  </a:lnTo>
                  <a:lnTo>
                    <a:pt x="11216" y="127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7538319" y="126456"/>
              <a:ext cx="376150" cy="325275"/>
            </a:xfrm>
            <a:custGeom>
              <a:avLst/>
              <a:gdLst/>
              <a:ahLst/>
              <a:cxnLst/>
              <a:rect l="l" t="t" r="r" b="b"/>
              <a:pathLst>
                <a:path w="15046" h="13011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6"/>
                  </a:lnTo>
                  <a:lnTo>
                    <a:pt x="3769" y="1"/>
                  </a:lnTo>
                  <a:lnTo>
                    <a:pt x="11307" y="1"/>
                  </a:lnTo>
                  <a:lnTo>
                    <a:pt x="11338" y="92"/>
                  </a:lnTo>
                  <a:lnTo>
                    <a:pt x="15046" y="6506"/>
                  </a:lnTo>
                  <a:close/>
                  <a:moveTo>
                    <a:pt x="3921" y="12767"/>
                  </a:moveTo>
                  <a:lnTo>
                    <a:pt x="11155" y="12767"/>
                  </a:lnTo>
                  <a:lnTo>
                    <a:pt x="14742" y="6506"/>
                  </a:lnTo>
                  <a:lnTo>
                    <a:pt x="11155" y="275"/>
                  </a:lnTo>
                  <a:lnTo>
                    <a:pt x="3921" y="275"/>
                  </a:lnTo>
                  <a:lnTo>
                    <a:pt x="304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6985869" y="126456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77" y="13010"/>
                  </a:moveTo>
                  <a:lnTo>
                    <a:pt x="3770" y="13010"/>
                  </a:lnTo>
                  <a:lnTo>
                    <a:pt x="3709" y="12919"/>
                  </a:lnTo>
                  <a:lnTo>
                    <a:pt x="0" y="6506"/>
                  </a:lnTo>
                  <a:lnTo>
                    <a:pt x="3770" y="1"/>
                  </a:lnTo>
                  <a:lnTo>
                    <a:pt x="11277" y="1"/>
                  </a:lnTo>
                  <a:lnTo>
                    <a:pt x="11308" y="92"/>
                  </a:lnTo>
                  <a:lnTo>
                    <a:pt x="15046" y="6506"/>
                  </a:lnTo>
                  <a:close/>
                  <a:moveTo>
                    <a:pt x="3952" y="12767"/>
                  </a:moveTo>
                  <a:lnTo>
                    <a:pt x="11156" y="12767"/>
                  </a:lnTo>
                  <a:lnTo>
                    <a:pt x="14773" y="6506"/>
                  </a:lnTo>
                  <a:lnTo>
                    <a:pt x="11156" y="244"/>
                  </a:lnTo>
                  <a:lnTo>
                    <a:pt x="3952" y="244"/>
                  </a:lnTo>
                  <a:lnTo>
                    <a:pt x="335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7263219" y="286056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9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278" y="0"/>
                  </a:lnTo>
                  <a:lnTo>
                    <a:pt x="11308" y="91"/>
                  </a:lnTo>
                  <a:lnTo>
                    <a:pt x="15047" y="6505"/>
                  </a:lnTo>
                  <a:close/>
                  <a:moveTo>
                    <a:pt x="3861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126" y="243"/>
                  </a:lnTo>
                  <a:lnTo>
                    <a:pt x="392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8444094" y="589231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5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156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8167494" y="429656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8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217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7523119" y="270081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65" y="1520"/>
                    <a:pt x="0" y="1186"/>
                    <a:pt x="0" y="761"/>
                  </a:cubicBezTo>
                  <a:cubicBezTo>
                    <a:pt x="0" y="335"/>
                    <a:pt x="365" y="1"/>
                    <a:pt x="760" y="1"/>
                  </a:cubicBezTo>
                  <a:cubicBezTo>
                    <a:pt x="1186" y="31"/>
                    <a:pt x="1520" y="335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" name="Google Shape;534;p20"/>
          <p:cNvGrpSpPr/>
          <p:nvPr/>
        </p:nvGrpSpPr>
        <p:grpSpPr>
          <a:xfrm>
            <a:off x="5820400" y="6022271"/>
            <a:ext cx="1974733" cy="666700"/>
            <a:chOff x="4365300" y="4511615"/>
            <a:chExt cx="1481050" cy="500025"/>
          </a:xfrm>
        </p:grpSpPr>
        <p:sp>
          <p:nvSpPr>
            <p:cNvPr id="535" name="Google Shape;535;p20"/>
            <p:cNvSpPr/>
            <p:nvPr/>
          </p:nvSpPr>
          <p:spPr>
            <a:xfrm>
              <a:off x="4641900" y="468714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183"/>
                  </a:moveTo>
                  <a:lnTo>
                    <a:pt x="14742" y="6445"/>
                  </a:lnTo>
                  <a:lnTo>
                    <a:pt x="11125" y="12737"/>
                  </a:lnTo>
                  <a:lnTo>
                    <a:pt x="3891" y="12737"/>
                  </a:lnTo>
                  <a:lnTo>
                    <a:pt x="274" y="6445"/>
                  </a:lnTo>
                  <a:lnTo>
                    <a:pt x="3891" y="183"/>
                  </a:lnTo>
                  <a:close/>
                  <a:moveTo>
                    <a:pt x="373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09" y="12919"/>
                  </a:lnTo>
                  <a:lnTo>
                    <a:pt x="3739" y="12980"/>
                  </a:lnTo>
                  <a:lnTo>
                    <a:pt x="11277" y="12980"/>
                  </a:lnTo>
                  <a:lnTo>
                    <a:pt x="14986" y="6566"/>
                  </a:lnTo>
                  <a:lnTo>
                    <a:pt x="15046" y="6505"/>
                  </a:lnTo>
                  <a:lnTo>
                    <a:pt x="11308" y="62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4917750" y="4527565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155" y="183"/>
                  </a:moveTo>
                  <a:lnTo>
                    <a:pt x="14742" y="6445"/>
                  </a:lnTo>
                  <a:lnTo>
                    <a:pt x="11155" y="12736"/>
                  </a:lnTo>
                  <a:lnTo>
                    <a:pt x="3921" y="12736"/>
                  </a:lnTo>
                  <a:lnTo>
                    <a:pt x="304" y="6445"/>
                  </a:lnTo>
                  <a:lnTo>
                    <a:pt x="3921" y="183"/>
                  </a:lnTo>
                  <a:close/>
                  <a:moveTo>
                    <a:pt x="376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39" y="12919"/>
                  </a:lnTo>
                  <a:lnTo>
                    <a:pt x="3769" y="12980"/>
                  </a:lnTo>
                  <a:lnTo>
                    <a:pt x="11307" y="12980"/>
                  </a:lnTo>
                  <a:lnTo>
                    <a:pt x="15016" y="6566"/>
                  </a:lnTo>
                  <a:lnTo>
                    <a:pt x="15046" y="6505"/>
                  </a:lnTo>
                  <a:lnTo>
                    <a:pt x="11338" y="62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4917750" y="4527565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307" y="12980"/>
                  </a:moveTo>
                  <a:lnTo>
                    <a:pt x="3769" y="1298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307" y="1"/>
                  </a:lnTo>
                  <a:lnTo>
                    <a:pt x="1133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45"/>
                  </a:lnTo>
                  <a:lnTo>
                    <a:pt x="1115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5470175" y="452756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8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1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8" y="1"/>
                  </a:lnTo>
                  <a:lnTo>
                    <a:pt x="11308" y="62"/>
                  </a:lnTo>
                  <a:lnTo>
                    <a:pt x="15047" y="6505"/>
                  </a:lnTo>
                  <a:lnTo>
                    <a:pt x="14986" y="6566"/>
                  </a:lnTo>
                  <a:close/>
                  <a:moveTo>
                    <a:pt x="3891" y="12736"/>
                  </a:moveTo>
                  <a:lnTo>
                    <a:pt x="11126" y="12736"/>
                  </a:lnTo>
                  <a:lnTo>
                    <a:pt x="14743" y="6445"/>
                  </a:lnTo>
                  <a:lnTo>
                    <a:pt x="11126" y="183"/>
                  </a:lnTo>
                  <a:lnTo>
                    <a:pt x="3891" y="183"/>
                  </a:lnTo>
                  <a:lnTo>
                    <a:pt x="305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4365300" y="452756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0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5546925" y="451161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0"/>
                  </a:moveTo>
                  <a:cubicBezTo>
                    <a:pt x="1521" y="1155"/>
                    <a:pt x="118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5"/>
                    <a:pt x="335" y="0"/>
                    <a:pt x="761" y="0"/>
                  </a:cubicBezTo>
                  <a:cubicBezTo>
                    <a:pt x="1186" y="0"/>
                    <a:pt x="1521" y="335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4718650" y="467119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6"/>
                    <a:pt x="1186" y="1520"/>
                    <a:pt x="760" y="1520"/>
                  </a:cubicBezTo>
                  <a:cubicBezTo>
                    <a:pt x="335" y="1520"/>
                    <a:pt x="0" y="1156"/>
                    <a:pt x="0" y="760"/>
                  </a:cubicBezTo>
                  <a:cubicBezTo>
                    <a:pt x="0" y="335"/>
                    <a:pt x="33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1473F9CD-759B-22E6-6D61-7AD48F921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67B07D9B-72A0-C0DB-D69E-B119A77BDD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37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corner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21"/>
          <p:cNvGrpSpPr/>
          <p:nvPr/>
        </p:nvGrpSpPr>
        <p:grpSpPr>
          <a:xfrm>
            <a:off x="10788692" y="170875"/>
            <a:ext cx="1238133" cy="4069000"/>
            <a:chOff x="8091519" y="128156"/>
            <a:chExt cx="928600" cy="3051750"/>
          </a:xfrm>
        </p:grpSpPr>
        <p:sp>
          <p:nvSpPr>
            <p:cNvPr id="549" name="Google Shape;549;p21"/>
            <p:cNvSpPr/>
            <p:nvPr/>
          </p:nvSpPr>
          <p:spPr>
            <a:xfrm>
              <a:off x="8366594" y="1563606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3"/>
                  </a:moveTo>
                  <a:lnTo>
                    <a:pt x="14742" y="6505"/>
                  </a:lnTo>
                  <a:lnTo>
                    <a:pt x="11156" y="12766"/>
                  </a:lnTo>
                  <a:lnTo>
                    <a:pt x="3921" y="12766"/>
                  </a:lnTo>
                  <a:lnTo>
                    <a:pt x="304" y="6505"/>
                  </a:lnTo>
                  <a:lnTo>
                    <a:pt x="3921" y="243"/>
                  </a:lnTo>
                  <a:close/>
                  <a:moveTo>
                    <a:pt x="3770" y="0"/>
                  </a:moveTo>
                  <a:lnTo>
                    <a:pt x="0" y="6505"/>
                  </a:lnTo>
                  <a:lnTo>
                    <a:pt x="3739" y="12918"/>
                  </a:lnTo>
                  <a:lnTo>
                    <a:pt x="3770" y="13009"/>
                  </a:lnTo>
                  <a:lnTo>
                    <a:pt x="11308" y="13009"/>
                  </a:lnTo>
                  <a:lnTo>
                    <a:pt x="15046" y="6505"/>
                  </a:lnTo>
                  <a:lnTo>
                    <a:pt x="11338" y="91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8463869" y="2839456"/>
              <a:ext cx="278900" cy="323725"/>
            </a:xfrm>
            <a:custGeom>
              <a:avLst/>
              <a:gdLst/>
              <a:ahLst/>
              <a:cxnLst/>
              <a:rect l="l" t="t" r="r" b="b"/>
              <a:pathLst>
                <a:path w="11156" h="12949" extrusionOk="0">
                  <a:moveTo>
                    <a:pt x="7447" y="12949"/>
                  </a:moveTo>
                  <a:lnTo>
                    <a:pt x="7265" y="12797"/>
                  </a:lnTo>
                  <a:lnTo>
                    <a:pt x="10912" y="6505"/>
                  </a:lnTo>
                  <a:lnTo>
                    <a:pt x="7295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7417" y="0"/>
                  </a:lnTo>
                  <a:lnTo>
                    <a:pt x="11155" y="6505"/>
                  </a:lnTo>
                  <a:lnTo>
                    <a:pt x="11125" y="65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8643944" y="2679881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47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8368119" y="2520306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11247" y="12979"/>
                  </a:moveTo>
                  <a:lnTo>
                    <a:pt x="3709" y="1297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61"/>
                  </a:lnTo>
                  <a:lnTo>
                    <a:pt x="15016" y="6505"/>
                  </a:lnTo>
                  <a:lnTo>
                    <a:pt x="14985" y="6566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13"/>
                  </a:lnTo>
                  <a:lnTo>
                    <a:pt x="3860" y="21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8643944" y="2361481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1" y="6505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6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183"/>
                  </a:lnTo>
                  <a:lnTo>
                    <a:pt x="3892" y="18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8366594" y="2201906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10"/>
                  </a:moveTo>
                  <a:lnTo>
                    <a:pt x="3770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7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8643944" y="1404031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8366594" y="1244456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308" y="13009"/>
                  </a:moveTo>
                  <a:lnTo>
                    <a:pt x="3770" y="13009"/>
                  </a:lnTo>
                  <a:lnTo>
                    <a:pt x="3739" y="12918"/>
                  </a:lnTo>
                  <a:lnTo>
                    <a:pt x="0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6" y="6505"/>
                  </a:lnTo>
                  <a:close/>
                  <a:moveTo>
                    <a:pt x="3921" y="12766"/>
                  </a:moveTo>
                  <a:lnTo>
                    <a:pt x="11156" y="12766"/>
                  </a:lnTo>
                  <a:lnTo>
                    <a:pt x="14742" y="6505"/>
                  </a:lnTo>
                  <a:lnTo>
                    <a:pt x="11156" y="213"/>
                  </a:lnTo>
                  <a:lnTo>
                    <a:pt x="3921" y="213"/>
                  </a:lnTo>
                  <a:lnTo>
                    <a:pt x="30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8643944" y="1085631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2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5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8643944" y="766481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36"/>
                  </a:moveTo>
                  <a:lnTo>
                    <a:pt x="11095" y="12736"/>
                  </a:lnTo>
                  <a:lnTo>
                    <a:pt x="14712" y="6474"/>
                  </a:lnTo>
                  <a:lnTo>
                    <a:pt x="11095" y="213"/>
                  </a:lnTo>
                  <a:lnTo>
                    <a:pt x="3892" y="213"/>
                  </a:lnTo>
                  <a:lnTo>
                    <a:pt x="274" y="6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8643944" y="447331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47" y="13009"/>
                  </a:moveTo>
                  <a:lnTo>
                    <a:pt x="3770" y="13009"/>
                  </a:lnTo>
                  <a:lnTo>
                    <a:pt x="3740" y="12918"/>
                  </a:lnTo>
                  <a:lnTo>
                    <a:pt x="1" y="6505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91"/>
                  </a:lnTo>
                  <a:lnTo>
                    <a:pt x="15047" y="6505"/>
                  </a:lnTo>
                  <a:close/>
                  <a:moveTo>
                    <a:pt x="3892" y="12766"/>
                  </a:moveTo>
                  <a:lnTo>
                    <a:pt x="11095" y="12766"/>
                  </a:lnTo>
                  <a:lnTo>
                    <a:pt x="14712" y="6505"/>
                  </a:lnTo>
                  <a:lnTo>
                    <a:pt x="11095" y="243"/>
                  </a:lnTo>
                  <a:lnTo>
                    <a:pt x="3892" y="24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8643944" y="128156"/>
              <a:ext cx="376175" cy="325275"/>
            </a:xfrm>
            <a:custGeom>
              <a:avLst/>
              <a:gdLst/>
              <a:ahLst/>
              <a:cxnLst/>
              <a:rect l="l" t="t" r="r" b="b"/>
              <a:pathLst>
                <a:path w="15047" h="13011" extrusionOk="0">
                  <a:moveTo>
                    <a:pt x="11247" y="13010"/>
                  </a:moveTo>
                  <a:lnTo>
                    <a:pt x="3770" y="13010"/>
                  </a:lnTo>
                  <a:lnTo>
                    <a:pt x="3740" y="12919"/>
                  </a:lnTo>
                  <a:lnTo>
                    <a:pt x="1" y="6506"/>
                  </a:lnTo>
                  <a:lnTo>
                    <a:pt x="3770" y="1"/>
                  </a:lnTo>
                  <a:lnTo>
                    <a:pt x="11308" y="1"/>
                  </a:lnTo>
                  <a:lnTo>
                    <a:pt x="11338" y="92"/>
                  </a:lnTo>
                  <a:lnTo>
                    <a:pt x="15047" y="6506"/>
                  </a:lnTo>
                  <a:close/>
                  <a:moveTo>
                    <a:pt x="3892" y="12767"/>
                  </a:moveTo>
                  <a:lnTo>
                    <a:pt x="11095" y="12767"/>
                  </a:lnTo>
                  <a:lnTo>
                    <a:pt x="14712" y="6506"/>
                  </a:lnTo>
                  <a:lnTo>
                    <a:pt x="11095" y="244"/>
                  </a:lnTo>
                  <a:lnTo>
                    <a:pt x="3892" y="244"/>
                  </a:lnTo>
                  <a:lnTo>
                    <a:pt x="274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8368119" y="606906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8368119" y="287756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247" y="13009"/>
                  </a:moveTo>
                  <a:lnTo>
                    <a:pt x="3709" y="13009"/>
                  </a:lnTo>
                  <a:lnTo>
                    <a:pt x="3678" y="12918"/>
                  </a:lnTo>
                  <a:lnTo>
                    <a:pt x="0" y="6505"/>
                  </a:lnTo>
                  <a:lnTo>
                    <a:pt x="3739" y="0"/>
                  </a:lnTo>
                  <a:lnTo>
                    <a:pt x="11277" y="0"/>
                  </a:lnTo>
                  <a:lnTo>
                    <a:pt x="11307" y="91"/>
                  </a:lnTo>
                  <a:lnTo>
                    <a:pt x="15016" y="6505"/>
                  </a:lnTo>
                  <a:close/>
                  <a:moveTo>
                    <a:pt x="3860" y="12766"/>
                  </a:moveTo>
                  <a:lnTo>
                    <a:pt x="11095" y="12766"/>
                  </a:lnTo>
                  <a:lnTo>
                    <a:pt x="14681" y="6505"/>
                  </a:lnTo>
                  <a:lnTo>
                    <a:pt x="11095" y="243"/>
                  </a:lnTo>
                  <a:lnTo>
                    <a:pt x="3860" y="243"/>
                  </a:lnTo>
                  <a:lnTo>
                    <a:pt x="243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8091519" y="128156"/>
              <a:ext cx="375400" cy="324500"/>
            </a:xfrm>
            <a:custGeom>
              <a:avLst/>
              <a:gdLst/>
              <a:ahLst/>
              <a:cxnLst/>
              <a:rect l="l" t="t" r="r" b="b"/>
              <a:pathLst>
                <a:path w="15016" h="12980" extrusionOk="0">
                  <a:moveTo>
                    <a:pt x="3708" y="12980"/>
                  </a:moveTo>
                  <a:lnTo>
                    <a:pt x="0" y="6506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277" y="92"/>
                  </a:lnTo>
                  <a:lnTo>
                    <a:pt x="15016" y="6506"/>
                  </a:lnTo>
                  <a:lnTo>
                    <a:pt x="11277" y="12980"/>
                  </a:lnTo>
                  <a:lnTo>
                    <a:pt x="11095" y="12858"/>
                  </a:lnTo>
                  <a:lnTo>
                    <a:pt x="14742" y="6506"/>
                  </a:lnTo>
                  <a:lnTo>
                    <a:pt x="11125" y="275"/>
                  </a:lnTo>
                  <a:lnTo>
                    <a:pt x="3921" y="275"/>
                  </a:lnTo>
                  <a:lnTo>
                    <a:pt x="304" y="6506"/>
                  </a:lnTo>
                  <a:lnTo>
                    <a:pt x="3952" y="128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627994" y="1229256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5" y="1520"/>
                    <a:pt x="1" y="1186"/>
                    <a:pt x="1" y="760"/>
                  </a:cubicBezTo>
                  <a:cubicBezTo>
                    <a:pt x="1" y="334"/>
                    <a:pt x="335" y="0"/>
                    <a:pt x="760" y="0"/>
                  </a:cubicBezTo>
                  <a:cubicBezTo>
                    <a:pt x="1186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8444094" y="590931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1"/>
                  </a:moveTo>
                  <a:cubicBezTo>
                    <a:pt x="1521" y="1186"/>
                    <a:pt x="1156" y="1521"/>
                    <a:pt x="761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35"/>
                    <a:pt x="335" y="1"/>
                    <a:pt x="761" y="1"/>
                  </a:cubicBezTo>
                  <a:cubicBezTo>
                    <a:pt x="1156" y="1"/>
                    <a:pt x="1521" y="335"/>
                    <a:pt x="1521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8444094" y="2823506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1" y="760"/>
                  </a:moveTo>
                  <a:cubicBezTo>
                    <a:pt x="1521" y="1155"/>
                    <a:pt x="115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4"/>
                    <a:pt x="335" y="0"/>
                    <a:pt x="761" y="0"/>
                  </a:cubicBezTo>
                  <a:cubicBezTo>
                    <a:pt x="1156" y="0"/>
                    <a:pt x="1521" y="334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8627994" y="3141881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35" y="1521"/>
                    <a:pt x="1" y="1186"/>
                    <a:pt x="1" y="761"/>
                  </a:cubicBezTo>
                  <a:cubicBezTo>
                    <a:pt x="1" y="366"/>
                    <a:pt x="335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8091519" y="766481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25" y="213"/>
                  </a:moveTo>
                  <a:lnTo>
                    <a:pt x="14742" y="6474"/>
                  </a:lnTo>
                  <a:lnTo>
                    <a:pt x="11125" y="12736"/>
                  </a:lnTo>
                  <a:lnTo>
                    <a:pt x="3921" y="12736"/>
                  </a:lnTo>
                  <a:lnTo>
                    <a:pt x="304" y="6474"/>
                  </a:lnTo>
                  <a:lnTo>
                    <a:pt x="3921" y="213"/>
                  </a:lnTo>
                  <a:close/>
                  <a:moveTo>
                    <a:pt x="3769" y="0"/>
                  </a:moveTo>
                  <a:lnTo>
                    <a:pt x="0" y="6505"/>
                  </a:lnTo>
                  <a:lnTo>
                    <a:pt x="3708" y="12918"/>
                  </a:lnTo>
                  <a:lnTo>
                    <a:pt x="3769" y="13010"/>
                  </a:lnTo>
                  <a:lnTo>
                    <a:pt x="11277" y="13010"/>
                  </a:lnTo>
                  <a:lnTo>
                    <a:pt x="15046" y="6505"/>
                  </a:lnTo>
                  <a:lnTo>
                    <a:pt x="11307" y="91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8092269" y="1565881"/>
              <a:ext cx="374650" cy="482550"/>
            </a:xfrm>
            <a:custGeom>
              <a:avLst/>
              <a:gdLst/>
              <a:ahLst/>
              <a:cxnLst/>
              <a:rect l="l" t="t" r="r" b="b"/>
              <a:pathLst>
                <a:path w="14986" h="19302" extrusionOk="0">
                  <a:moveTo>
                    <a:pt x="11247" y="19302"/>
                  </a:moveTo>
                  <a:lnTo>
                    <a:pt x="3739" y="19302"/>
                  </a:lnTo>
                  <a:lnTo>
                    <a:pt x="3678" y="19210"/>
                  </a:lnTo>
                  <a:lnTo>
                    <a:pt x="1" y="12858"/>
                  </a:lnTo>
                  <a:lnTo>
                    <a:pt x="244" y="12706"/>
                  </a:lnTo>
                  <a:lnTo>
                    <a:pt x="3891" y="19058"/>
                  </a:lnTo>
                  <a:lnTo>
                    <a:pt x="11095" y="19058"/>
                  </a:lnTo>
                  <a:lnTo>
                    <a:pt x="14712" y="12797"/>
                  </a:lnTo>
                  <a:lnTo>
                    <a:pt x="11095" y="6535"/>
                  </a:lnTo>
                  <a:lnTo>
                    <a:pt x="3739" y="6535"/>
                  </a:lnTo>
                  <a:lnTo>
                    <a:pt x="3678" y="6475"/>
                  </a:lnTo>
                  <a:lnTo>
                    <a:pt x="1" y="92"/>
                  </a:lnTo>
                  <a:lnTo>
                    <a:pt x="244" y="0"/>
                  </a:lnTo>
                  <a:lnTo>
                    <a:pt x="3891" y="6292"/>
                  </a:lnTo>
                  <a:lnTo>
                    <a:pt x="11247" y="6292"/>
                  </a:lnTo>
                  <a:lnTo>
                    <a:pt x="11247" y="6353"/>
                  </a:lnTo>
                  <a:lnTo>
                    <a:pt x="14986" y="127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8092269" y="449606"/>
              <a:ext cx="374650" cy="322975"/>
            </a:xfrm>
            <a:custGeom>
              <a:avLst/>
              <a:gdLst/>
              <a:ahLst/>
              <a:cxnLst/>
              <a:rect l="l" t="t" r="r" b="b"/>
              <a:pathLst>
                <a:path w="14986" h="12919" extrusionOk="0">
                  <a:moveTo>
                    <a:pt x="11247" y="12918"/>
                  </a:moveTo>
                  <a:lnTo>
                    <a:pt x="3739" y="12918"/>
                  </a:lnTo>
                  <a:lnTo>
                    <a:pt x="3678" y="12827"/>
                  </a:lnTo>
                  <a:lnTo>
                    <a:pt x="1" y="6505"/>
                  </a:lnTo>
                  <a:lnTo>
                    <a:pt x="244" y="6353"/>
                  </a:lnTo>
                  <a:lnTo>
                    <a:pt x="3891" y="12675"/>
                  </a:lnTo>
                  <a:lnTo>
                    <a:pt x="11095" y="12675"/>
                  </a:lnTo>
                  <a:lnTo>
                    <a:pt x="14712" y="6414"/>
                  </a:lnTo>
                  <a:lnTo>
                    <a:pt x="11065" y="122"/>
                  </a:lnTo>
                  <a:lnTo>
                    <a:pt x="11247" y="0"/>
                  </a:lnTo>
                  <a:lnTo>
                    <a:pt x="14986" y="641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1" name="Google Shape;571;p21"/>
          <p:cNvGrpSpPr/>
          <p:nvPr/>
        </p:nvGrpSpPr>
        <p:grpSpPr>
          <a:xfrm>
            <a:off x="187600" y="4340987"/>
            <a:ext cx="3079133" cy="2344533"/>
            <a:chOff x="140700" y="3255740"/>
            <a:chExt cx="2309350" cy="1758400"/>
          </a:xfrm>
        </p:grpSpPr>
        <p:sp>
          <p:nvSpPr>
            <p:cNvPr id="572" name="Google Shape;572;p21"/>
            <p:cNvSpPr/>
            <p:nvPr/>
          </p:nvSpPr>
          <p:spPr>
            <a:xfrm>
              <a:off x="140700" y="341379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156" y="244"/>
                  </a:moveTo>
                  <a:lnTo>
                    <a:pt x="14712" y="6475"/>
                  </a:lnTo>
                  <a:lnTo>
                    <a:pt x="11095" y="12736"/>
                  </a:lnTo>
                  <a:lnTo>
                    <a:pt x="3891" y="12736"/>
                  </a:lnTo>
                  <a:lnTo>
                    <a:pt x="274" y="6505"/>
                  </a:lnTo>
                  <a:lnTo>
                    <a:pt x="3922" y="244"/>
                  </a:lnTo>
                  <a:close/>
                  <a:moveTo>
                    <a:pt x="3770" y="0"/>
                  </a:moveTo>
                  <a:lnTo>
                    <a:pt x="1" y="6505"/>
                  </a:lnTo>
                  <a:lnTo>
                    <a:pt x="3770" y="13010"/>
                  </a:lnTo>
                  <a:lnTo>
                    <a:pt x="11247" y="13010"/>
                  </a:lnTo>
                  <a:lnTo>
                    <a:pt x="15047" y="6505"/>
                  </a:lnTo>
                  <a:lnTo>
                    <a:pt x="1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418075" y="3255740"/>
              <a:ext cx="97275" cy="162625"/>
            </a:xfrm>
            <a:custGeom>
              <a:avLst/>
              <a:gdLst/>
              <a:ahLst/>
              <a:cxnLst/>
              <a:rect l="l" t="t" r="r" b="b"/>
              <a:pathLst>
                <a:path w="3891" h="6505" extrusionOk="0">
                  <a:moveTo>
                    <a:pt x="3678" y="0"/>
                  </a:moveTo>
                  <a:lnTo>
                    <a:pt x="0" y="6383"/>
                  </a:lnTo>
                  <a:lnTo>
                    <a:pt x="213" y="6505"/>
                  </a:lnTo>
                  <a:lnTo>
                    <a:pt x="3891" y="122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694675" y="4690415"/>
              <a:ext cx="97275" cy="162625"/>
            </a:xfrm>
            <a:custGeom>
              <a:avLst/>
              <a:gdLst/>
              <a:ahLst/>
              <a:cxnLst/>
              <a:rect l="l" t="t" r="r" b="b"/>
              <a:pathLst>
                <a:path w="3891" h="6505" extrusionOk="0">
                  <a:moveTo>
                    <a:pt x="3678" y="0"/>
                  </a:moveTo>
                  <a:lnTo>
                    <a:pt x="0" y="6383"/>
                  </a:lnTo>
                  <a:lnTo>
                    <a:pt x="213" y="6505"/>
                  </a:lnTo>
                  <a:lnTo>
                    <a:pt x="3891" y="122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2073875" y="453006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505"/>
                  </a:lnTo>
                  <a:lnTo>
                    <a:pt x="11125" y="12767"/>
                  </a:lnTo>
                  <a:lnTo>
                    <a:pt x="3922" y="12767"/>
                  </a:lnTo>
                  <a:lnTo>
                    <a:pt x="304" y="6505"/>
                  </a:lnTo>
                  <a:lnTo>
                    <a:pt x="3922" y="213"/>
                  </a:lnTo>
                  <a:close/>
                  <a:moveTo>
                    <a:pt x="3770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09" y="12919"/>
                  </a:lnTo>
                  <a:lnTo>
                    <a:pt x="3770" y="12979"/>
                  </a:lnTo>
                  <a:lnTo>
                    <a:pt x="11277" y="12979"/>
                  </a:lnTo>
                  <a:lnTo>
                    <a:pt x="15016" y="6566"/>
                  </a:lnTo>
                  <a:lnTo>
                    <a:pt x="15046" y="6505"/>
                  </a:lnTo>
                  <a:lnTo>
                    <a:pt x="11338" y="61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140700" y="437049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095" y="213"/>
                  </a:moveTo>
                  <a:lnTo>
                    <a:pt x="14712" y="6505"/>
                  </a:lnTo>
                  <a:lnTo>
                    <a:pt x="11095" y="12767"/>
                  </a:lnTo>
                  <a:lnTo>
                    <a:pt x="3891" y="12767"/>
                  </a:lnTo>
                  <a:lnTo>
                    <a:pt x="274" y="6505"/>
                  </a:lnTo>
                  <a:lnTo>
                    <a:pt x="3891" y="213"/>
                  </a:lnTo>
                  <a:close/>
                  <a:moveTo>
                    <a:pt x="3770" y="1"/>
                  </a:moveTo>
                  <a:lnTo>
                    <a:pt x="62" y="6414"/>
                  </a:lnTo>
                  <a:lnTo>
                    <a:pt x="1" y="6505"/>
                  </a:lnTo>
                  <a:lnTo>
                    <a:pt x="3739" y="12919"/>
                  </a:lnTo>
                  <a:lnTo>
                    <a:pt x="3770" y="12979"/>
                  </a:lnTo>
                  <a:lnTo>
                    <a:pt x="11247" y="12979"/>
                  </a:lnTo>
                  <a:lnTo>
                    <a:pt x="15016" y="6566"/>
                  </a:lnTo>
                  <a:lnTo>
                    <a:pt x="15047" y="6505"/>
                  </a:lnTo>
                  <a:lnTo>
                    <a:pt x="11338" y="6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417300" y="3893290"/>
              <a:ext cx="279675" cy="322975"/>
            </a:xfrm>
            <a:custGeom>
              <a:avLst/>
              <a:gdLst/>
              <a:ahLst/>
              <a:cxnLst/>
              <a:rect l="l" t="t" r="r" b="b"/>
              <a:pathLst>
                <a:path w="11187" h="12919" extrusionOk="0">
                  <a:moveTo>
                    <a:pt x="3739" y="0"/>
                  </a:moveTo>
                  <a:lnTo>
                    <a:pt x="31" y="6383"/>
                  </a:lnTo>
                  <a:lnTo>
                    <a:pt x="1" y="6444"/>
                  </a:lnTo>
                  <a:lnTo>
                    <a:pt x="3739" y="12888"/>
                  </a:lnTo>
                  <a:lnTo>
                    <a:pt x="3770" y="12918"/>
                  </a:lnTo>
                  <a:lnTo>
                    <a:pt x="11186" y="12918"/>
                  </a:lnTo>
                  <a:lnTo>
                    <a:pt x="11186" y="12705"/>
                  </a:lnTo>
                  <a:lnTo>
                    <a:pt x="3891" y="12705"/>
                  </a:lnTo>
                  <a:lnTo>
                    <a:pt x="274" y="6444"/>
                  </a:lnTo>
                  <a:lnTo>
                    <a:pt x="3922" y="122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693150" y="468964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8" y="61"/>
                  </a:lnTo>
                  <a:lnTo>
                    <a:pt x="15046" y="6505"/>
                  </a:lnTo>
                  <a:lnTo>
                    <a:pt x="14986" y="6566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27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140700" y="405134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47" y="12979"/>
                  </a:moveTo>
                  <a:lnTo>
                    <a:pt x="3770" y="12979"/>
                  </a:lnTo>
                  <a:lnTo>
                    <a:pt x="3739" y="12918"/>
                  </a:lnTo>
                  <a:lnTo>
                    <a:pt x="1" y="6505"/>
                  </a:lnTo>
                  <a:lnTo>
                    <a:pt x="62" y="6414"/>
                  </a:lnTo>
                  <a:lnTo>
                    <a:pt x="3770" y="0"/>
                  </a:lnTo>
                  <a:lnTo>
                    <a:pt x="11308" y="0"/>
                  </a:lnTo>
                  <a:lnTo>
                    <a:pt x="11338" y="61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891" y="12767"/>
                  </a:moveTo>
                  <a:lnTo>
                    <a:pt x="11095" y="12767"/>
                  </a:lnTo>
                  <a:lnTo>
                    <a:pt x="14712" y="6505"/>
                  </a:lnTo>
                  <a:lnTo>
                    <a:pt x="11095" y="213"/>
                  </a:lnTo>
                  <a:lnTo>
                    <a:pt x="3891" y="213"/>
                  </a:lnTo>
                  <a:lnTo>
                    <a:pt x="274" y="6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1797275" y="468964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38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4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1244825" y="468964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8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1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8" y="1"/>
                  </a:lnTo>
                  <a:lnTo>
                    <a:pt x="11308" y="61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922" y="12736"/>
                  </a:moveTo>
                  <a:lnTo>
                    <a:pt x="11126" y="12736"/>
                  </a:lnTo>
                  <a:lnTo>
                    <a:pt x="14743" y="6445"/>
                  </a:lnTo>
                  <a:lnTo>
                    <a:pt x="11126" y="183"/>
                  </a:lnTo>
                  <a:lnTo>
                    <a:pt x="3922" y="183"/>
                  </a:lnTo>
                  <a:lnTo>
                    <a:pt x="305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1522200" y="4530815"/>
              <a:ext cx="375400" cy="323750"/>
            </a:xfrm>
            <a:custGeom>
              <a:avLst/>
              <a:gdLst/>
              <a:ahLst/>
              <a:cxnLst/>
              <a:rect l="l" t="t" r="r" b="b"/>
              <a:pathLst>
                <a:path w="15016" h="12950" extrusionOk="0">
                  <a:moveTo>
                    <a:pt x="11247" y="12949"/>
                  </a:moveTo>
                  <a:lnTo>
                    <a:pt x="3769" y="12949"/>
                  </a:lnTo>
                  <a:lnTo>
                    <a:pt x="3708" y="12889"/>
                  </a:lnTo>
                  <a:lnTo>
                    <a:pt x="0" y="6475"/>
                  </a:lnTo>
                  <a:lnTo>
                    <a:pt x="31" y="6384"/>
                  </a:lnTo>
                  <a:lnTo>
                    <a:pt x="3708" y="1"/>
                  </a:lnTo>
                  <a:lnTo>
                    <a:pt x="3921" y="153"/>
                  </a:lnTo>
                  <a:lnTo>
                    <a:pt x="274" y="6475"/>
                  </a:lnTo>
                  <a:lnTo>
                    <a:pt x="3860" y="12737"/>
                  </a:lnTo>
                  <a:lnTo>
                    <a:pt x="11095" y="12737"/>
                  </a:lnTo>
                  <a:lnTo>
                    <a:pt x="14742" y="6475"/>
                  </a:lnTo>
                  <a:lnTo>
                    <a:pt x="11095" y="153"/>
                  </a:lnTo>
                  <a:lnTo>
                    <a:pt x="11277" y="1"/>
                  </a:lnTo>
                  <a:lnTo>
                    <a:pt x="15016" y="6475"/>
                  </a:lnTo>
                  <a:lnTo>
                    <a:pt x="14955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1598175" y="451411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0"/>
                  </a:moveTo>
                  <a:cubicBezTo>
                    <a:pt x="1521" y="1155"/>
                    <a:pt x="118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5"/>
                    <a:pt x="335" y="0"/>
                    <a:pt x="761" y="0"/>
                  </a:cubicBezTo>
                  <a:cubicBezTo>
                    <a:pt x="1186" y="0"/>
                    <a:pt x="1521" y="335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1782075" y="451411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5"/>
                    <a:pt x="1186" y="1520"/>
                    <a:pt x="760" y="1520"/>
                  </a:cubicBezTo>
                  <a:cubicBezTo>
                    <a:pt x="365" y="1520"/>
                    <a:pt x="1" y="1155"/>
                    <a:pt x="1" y="760"/>
                  </a:cubicBezTo>
                  <a:cubicBezTo>
                    <a:pt x="1" y="335"/>
                    <a:pt x="36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677950" y="451411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5"/>
                    <a:pt x="1156" y="1520"/>
                    <a:pt x="760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5"/>
                    <a:pt x="335" y="0"/>
                    <a:pt x="760" y="0"/>
                  </a:cubicBezTo>
                  <a:cubicBezTo>
                    <a:pt x="115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073875" y="4212440"/>
              <a:ext cx="280425" cy="322975"/>
            </a:xfrm>
            <a:custGeom>
              <a:avLst/>
              <a:gdLst/>
              <a:ahLst/>
              <a:cxnLst/>
              <a:rect l="l" t="t" r="r" b="b"/>
              <a:pathLst>
                <a:path w="11217" h="12919" extrusionOk="0">
                  <a:moveTo>
                    <a:pt x="3739" y="0"/>
                  </a:moveTo>
                  <a:lnTo>
                    <a:pt x="31" y="6353"/>
                  </a:lnTo>
                  <a:lnTo>
                    <a:pt x="0" y="6414"/>
                  </a:lnTo>
                  <a:lnTo>
                    <a:pt x="3739" y="12888"/>
                  </a:lnTo>
                  <a:lnTo>
                    <a:pt x="3770" y="12918"/>
                  </a:lnTo>
                  <a:lnTo>
                    <a:pt x="11216" y="12918"/>
                  </a:lnTo>
                  <a:lnTo>
                    <a:pt x="11216" y="12706"/>
                  </a:lnTo>
                  <a:lnTo>
                    <a:pt x="3922" y="12706"/>
                  </a:lnTo>
                  <a:lnTo>
                    <a:pt x="304" y="6414"/>
                  </a:lnTo>
                  <a:lnTo>
                    <a:pt x="3952" y="122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970500" y="4371240"/>
              <a:ext cx="278925" cy="164175"/>
            </a:xfrm>
            <a:custGeom>
              <a:avLst/>
              <a:gdLst/>
              <a:ahLst/>
              <a:cxnLst/>
              <a:rect l="l" t="t" r="r" b="b"/>
              <a:pathLst>
                <a:path w="11157" h="6567" extrusionOk="0">
                  <a:moveTo>
                    <a:pt x="214" y="1"/>
                  </a:moveTo>
                  <a:lnTo>
                    <a:pt x="1" y="153"/>
                  </a:lnTo>
                  <a:lnTo>
                    <a:pt x="3679" y="6536"/>
                  </a:lnTo>
                  <a:lnTo>
                    <a:pt x="3709" y="6566"/>
                  </a:lnTo>
                  <a:lnTo>
                    <a:pt x="11156" y="6566"/>
                  </a:lnTo>
                  <a:lnTo>
                    <a:pt x="11156" y="6354"/>
                  </a:lnTo>
                  <a:lnTo>
                    <a:pt x="3861" y="635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693900" y="4371240"/>
              <a:ext cx="375425" cy="323750"/>
            </a:xfrm>
            <a:custGeom>
              <a:avLst/>
              <a:gdLst/>
              <a:ahLst/>
              <a:cxnLst/>
              <a:rect l="l" t="t" r="r" b="b"/>
              <a:pathLst>
                <a:path w="15017" h="12950" extrusionOk="0">
                  <a:moveTo>
                    <a:pt x="11247" y="12949"/>
                  </a:moveTo>
                  <a:lnTo>
                    <a:pt x="3709" y="12949"/>
                  </a:lnTo>
                  <a:lnTo>
                    <a:pt x="3679" y="12889"/>
                  </a:lnTo>
                  <a:lnTo>
                    <a:pt x="1" y="6536"/>
                  </a:lnTo>
                  <a:lnTo>
                    <a:pt x="214" y="6384"/>
                  </a:lnTo>
                  <a:lnTo>
                    <a:pt x="3861" y="12737"/>
                  </a:lnTo>
                  <a:lnTo>
                    <a:pt x="11095" y="12737"/>
                  </a:lnTo>
                  <a:lnTo>
                    <a:pt x="14712" y="6475"/>
                  </a:lnTo>
                  <a:lnTo>
                    <a:pt x="11065" y="153"/>
                  </a:lnTo>
                  <a:lnTo>
                    <a:pt x="11278" y="1"/>
                  </a:lnTo>
                  <a:lnTo>
                    <a:pt x="15016" y="6475"/>
                  </a:lnTo>
                  <a:lnTo>
                    <a:pt x="14956" y="6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953800" y="4353765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1520" y="761"/>
                  </a:moveTo>
                  <a:cubicBezTo>
                    <a:pt x="1520" y="1186"/>
                    <a:pt x="1186" y="1521"/>
                    <a:pt x="760" y="1521"/>
                  </a:cubicBezTo>
                  <a:cubicBezTo>
                    <a:pt x="365" y="1521"/>
                    <a:pt x="0" y="1186"/>
                    <a:pt x="0" y="761"/>
                  </a:cubicBezTo>
                  <a:cubicBezTo>
                    <a:pt x="0" y="366"/>
                    <a:pt x="365" y="1"/>
                    <a:pt x="760" y="1"/>
                  </a:cubicBezTo>
                  <a:cubicBezTo>
                    <a:pt x="1186" y="1"/>
                    <a:pt x="1520" y="366"/>
                    <a:pt x="152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6C160B9C-4AEB-FCA9-7DAA-B10119EA3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99;p4">
            <a:extLst>
              <a:ext uri="{FF2B5EF4-FFF2-40B4-BE49-F238E27FC236}">
                <a16:creationId xmlns:a16="http://schemas.microsoft.com/office/drawing/2014/main" xmlns="" id="{D4B240C1-BE96-7178-36D7-2095C6DBF0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18" y="715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84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1A52DF9A-4DB8-2EF6-9000-02DB356C4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443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7E6A29-B113-254B-8701-481B94C7F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56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7" r:id="rId4"/>
    <p:sldLayoutId id="2147483673" r:id="rId5"/>
    <p:sldLayoutId id="2147483674" r:id="rId6"/>
    <p:sldLayoutId id="2147483676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  <p:sldLayoutId id="2147483688" r:id="rId15"/>
    <p:sldLayoutId id="2147483689" r:id="rId16"/>
    <p:sldLayoutId id="2147483662" r:id="rId17"/>
    <p:sldLayoutId id="2147483690" r:id="rId18"/>
    <p:sldLayoutId id="2147483691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+mj-lt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60.png"/><Relationship Id="rId1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customXml" Target="../ink/ink4.xml"/><Relationship Id="rId12" Type="http://schemas.openxmlformats.org/officeDocument/2006/relationships/customXml" Target="../ink/ink5.xml"/><Relationship Id="rId1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17.png"/><Relationship Id="rId5" Type="http://schemas.openxmlformats.org/officeDocument/2006/relationships/customXml" Target="../ink/ink3.xml"/><Relationship Id="rId15" Type="http://schemas.openxmlformats.org/officeDocument/2006/relationships/image" Target="../media/image270.png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28.png"/><Relationship Id="rId3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11" Type="http://schemas.openxmlformats.org/officeDocument/2006/relationships/customXml" Target="../ink/ink10.xml"/><Relationship Id="rId5" Type="http://schemas.openxmlformats.org/officeDocument/2006/relationships/customXml" Target="../ink/ink8.xml"/><Relationship Id="rId10" Type="http://schemas.openxmlformats.org/officeDocument/2006/relationships/image" Target="../media/image510.png"/><Relationship Id="rId4" Type="http://schemas.openxmlformats.org/officeDocument/2006/relationships/image" Target="../media/image26.png"/><Relationship Id="rId9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6"/>
          <p:cNvSpPr txBox="1">
            <a:spLocks noGrp="1"/>
          </p:cNvSpPr>
          <p:nvPr>
            <p:ph type="ctrTitle"/>
          </p:nvPr>
        </p:nvSpPr>
        <p:spPr>
          <a:xfrm>
            <a:off x="2042527" y="1615880"/>
            <a:ext cx="8106947" cy="167491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Sertm2 is a Conserved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Micropeptide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that Modulates GDNF-mediated Motor Neuron Subtype Specification 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1083" name="Google Shape;1083;p36"/>
          <p:cNvGrpSpPr/>
          <p:nvPr/>
        </p:nvGrpSpPr>
        <p:grpSpPr>
          <a:xfrm>
            <a:off x="9666867" y="4557169"/>
            <a:ext cx="1606967" cy="1704200"/>
            <a:chOff x="7250150" y="3405775"/>
            <a:chExt cx="1205225" cy="1278150"/>
          </a:xfrm>
        </p:grpSpPr>
        <p:sp>
          <p:nvSpPr>
            <p:cNvPr id="1084" name="Google Shape;1084;p36"/>
            <p:cNvSpPr/>
            <p:nvPr/>
          </p:nvSpPr>
          <p:spPr>
            <a:xfrm rot="10800000" flipH="1">
              <a:off x="7250150" y="4041800"/>
              <a:ext cx="375400" cy="325250"/>
            </a:xfrm>
            <a:custGeom>
              <a:avLst/>
              <a:gdLst/>
              <a:ahLst/>
              <a:cxnLst/>
              <a:rect l="l" t="t" r="r" b="b"/>
              <a:pathLst>
                <a:path w="15016" h="13010" extrusionOk="0">
                  <a:moveTo>
                    <a:pt x="11125" y="243"/>
                  </a:moveTo>
                  <a:lnTo>
                    <a:pt x="14742" y="6505"/>
                  </a:lnTo>
                  <a:lnTo>
                    <a:pt x="11125" y="12766"/>
                  </a:lnTo>
                  <a:lnTo>
                    <a:pt x="3891" y="12766"/>
                  </a:lnTo>
                  <a:lnTo>
                    <a:pt x="304" y="6505"/>
                  </a:lnTo>
                  <a:lnTo>
                    <a:pt x="3891" y="243"/>
                  </a:lnTo>
                  <a:close/>
                  <a:moveTo>
                    <a:pt x="3739" y="0"/>
                  </a:moveTo>
                  <a:lnTo>
                    <a:pt x="0" y="6505"/>
                  </a:lnTo>
                  <a:lnTo>
                    <a:pt x="3709" y="12918"/>
                  </a:lnTo>
                  <a:lnTo>
                    <a:pt x="3739" y="13010"/>
                  </a:lnTo>
                  <a:lnTo>
                    <a:pt x="11277" y="13010"/>
                  </a:lnTo>
                  <a:lnTo>
                    <a:pt x="15016" y="6505"/>
                  </a:lnTo>
                  <a:lnTo>
                    <a:pt x="11308" y="92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6"/>
            <p:cNvSpPr/>
            <p:nvPr/>
          </p:nvSpPr>
          <p:spPr>
            <a:xfrm rot="10800000" flipH="1">
              <a:off x="7251675" y="3884500"/>
              <a:ext cx="97275" cy="162650"/>
            </a:xfrm>
            <a:custGeom>
              <a:avLst/>
              <a:gdLst/>
              <a:ahLst/>
              <a:cxnLst/>
              <a:rect l="l" t="t" r="r" b="b"/>
              <a:pathLst>
                <a:path w="3891" h="6506" extrusionOk="0">
                  <a:moveTo>
                    <a:pt x="3678" y="1"/>
                  </a:moveTo>
                  <a:lnTo>
                    <a:pt x="0" y="6384"/>
                  </a:lnTo>
                  <a:lnTo>
                    <a:pt x="183" y="6506"/>
                  </a:lnTo>
                  <a:lnTo>
                    <a:pt x="3891" y="122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6"/>
            <p:cNvSpPr/>
            <p:nvPr/>
          </p:nvSpPr>
          <p:spPr>
            <a:xfrm rot="10800000" flipH="1">
              <a:off x="7898350" y="3405775"/>
              <a:ext cx="280425" cy="323725"/>
            </a:xfrm>
            <a:custGeom>
              <a:avLst/>
              <a:gdLst/>
              <a:ahLst/>
              <a:cxnLst/>
              <a:rect l="l" t="t" r="r" b="b"/>
              <a:pathLst>
                <a:path w="11217" h="12949" extrusionOk="0">
                  <a:moveTo>
                    <a:pt x="0" y="0"/>
                  </a:moveTo>
                  <a:lnTo>
                    <a:pt x="0" y="274"/>
                  </a:lnTo>
                  <a:lnTo>
                    <a:pt x="7295" y="274"/>
                  </a:lnTo>
                  <a:lnTo>
                    <a:pt x="10912" y="6505"/>
                  </a:lnTo>
                  <a:lnTo>
                    <a:pt x="7265" y="12827"/>
                  </a:lnTo>
                  <a:lnTo>
                    <a:pt x="7508" y="12949"/>
                  </a:lnTo>
                  <a:lnTo>
                    <a:pt x="11186" y="6566"/>
                  </a:lnTo>
                  <a:lnTo>
                    <a:pt x="11216" y="6505"/>
                  </a:lnTo>
                  <a:lnTo>
                    <a:pt x="7508" y="6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6"/>
            <p:cNvSpPr/>
            <p:nvPr/>
          </p:nvSpPr>
          <p:spPr>
            <a:xfrm rot="10800000" flipH="1">
              <a:off x="7802600" y="3722650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6"/>
            <p:cNvSpPr/>
            <p:nvPr/>
          </p:nvSpPr>
          <p:spPr>
            <a:xfrm rot="10800000" flipH="1">
              <a:off x="7526000" y="3882225"/>
              <a:ext cx="376150" cy="325250"/>
            </a:xfrm>
            <a:custGeom>
              <a:avLst/>
              <a:gdLst/>
              <a:ahLst/>
              <a:cxnLst/>
              <a:rect l="l" t="t" r="r" b="b"/>
              <a:pathLst>
                <a:path w="15046" h="13010" extrusionOk="0">
                  <a:moveTo>
                    <a:pt x="11307" y="13010"/>
                  </a:moveTo>
                  <a:lnTo>
                    <a:pt x="3769" y="1301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307" y="0"/>
                  </a:lnTo>
                  <a:lnTo>
                    <a:pt x="11338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75"/>
                  </a:lnTo>
                  <a:lnTo>
                    <a:pt x="1115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6"/>
            <p:cNvSpPr/>
            <p:nvPr/>
          </p:nvSpPr>
          <p:spPr>
            <a:xfrm rot="10800000" flipH="1">
              <a:off x="8079200" y="3882225"/>
              <a:ext cx="376175" cy="325250"/>
            </a:xfrm>
            <a:custGeom>
              <a:avLst/>
              <a:gdLst/>
              <a:ahLst/>
              <a:cxnLst/>
              <a:rect l="l" t="t" r="r" b="b"/>
              <a:pathLst>
                <a:path w="15047" h="13010" extrusionOk="0">
                  <a:moveTo>
                    <a:pt x="11277" y="13010"/>
                  </a:moveTo>
                  <a:lnTo>
                    <a:pt x="3769" y="13010"/>
                  </a:lnTo>
                  <a:lnTo>
                    <a:pt x="3708" y="12919"/>
                  </a:lnTo>
                  <a:lnTo>
                    <a:pt x="0" y="6505"/>
                  </a:lnTo>
                  <a:lnTo>
                    <a:pt x="3769" y="0"/>
                  </a:lnTo>
                  <a:lnTo>
                    <a:pt x="11277" y="0"/>
                  </a:lnTo>
                  <a:lnTo>
                    <a:pt x="11307" y="92"/>
                  </a:lnTo>
                  <a:lnTo>
                    <a:pt x="15046" y="6505"/>
                  </a:lnTo>
                  <a:close/>
                  <a:moveTo>
                    <a:pt x="3921" y="12736"/>
                  </a:moveTo>
                  <a:lnTo>
                    <a:pt x="11125" y="12736"/>
                  </a:lnTo>
                  <a:lnTo>
                    <a:pt x="14742" y="6475"/>
                  </a:lnTo>
                  <a:lnTo>
                    <a:pt x="11125" y="183"/>
                  </a:lnTo>
                  <a:lnTo>
                    <a:pt x="3921" y="183"/>
                  </a:lnTo>
                  <a:lnTo>
                    <a:pt x="304" y="6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6"/>
            <p:cNvSpPr/>
            <p:nvPr/>
          </p:nvSpPr>
          <p:spPr>
            <a:xfrm rot="10800000" flipH="1">
              <a:off x="8079950" y="4201375"/>
              <a:ext cx="374650" cy="482550"/>
            </a:xfrm>
            <a:custGeom>
              <a:avLst/>
              <a:gdLst/>
              <a:ahLst/>
              <a:cxnLst/>
              <a:rect l="l" t="t" r="r" b="b"/>
              <a:pathLst>
                <a:path w="14986" h="19302" extrusionOk="0">
                  <a:moveTo>
                    <a:pt x="11247" y="19302"/>
                  </a:moveTo>
                  <a:lnTo>
                    <a:pt x="3739" y="19302"/>
                  </a:lnTo>
                  <a:lnTo>
                    <a:pt x="3678" y="19210"/>
                  </a:lnTo>
                  <a:lnTo>
                    <a:pt x="1" y="12858"/>
                  </a:lnTo>
                  <a:lnTo>
                    <a:pt x="244" y="12706"/>
                  </a:lnTo>
                  <a:lnTo>
                    <a:pt x="3891" y="19058"/>
                  </a:lnTo>
                  <a:lnTo>
                    <a:pt x="11095" y="19058"/>
                  </a:lnTo>
                  <a:lnTo>
                    <a:pt x="14712" y="12797"/>
                  </a:lnTo>
                  <a:lnTo>
                    <a:pt x="11095" y="6535"/>
                  </a:lnTo>
                  <a:lnTo>
                    <a:pt x="3739" y="6535"/>
                  </a:lnTo>
                  <a:lnTo>
                    <a:pt x="3678" y="6475"/>
                  </a:lnTo>
                  <a:lnTo>
                    <a:pt x="1" y="92"/>
                  </a:lnTo>
                  <a:lnTo>
                    <a:pt x="244" y="0"/>
                  </a:lnTo>
                  <a:lnTo>
                    <a:pt x="3891" y="6292"/>
                  </a:lnTo>
                  <a:lnTo>
                    <a:pt x="11247" y="6292"/>
                  </a:lnTo>
                  <a:lnTo>
                    <a:pt x="11247" y="6353"/>
                  </a:lnTo>
                  <a:lnTo>
                    <a:pt x="14986" y="127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6"/>
            <p:cNvSpPr/>
            <p:nvPr/>
          </p:nvSpPr>
          <p:spPr>
            <a:xfrm rot="10800000" flipH="1">
              <a:off x="8064000" y="4345000"/>
              <a:ext cx="38025" cy="38000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520" y="760"/>
                  </a:moveTo>
                  <a:cubicBezTo>
                    <a:pt x="1520" y="1185"/>
                    <a:pt x="1186" y="1520"/>
                    <a:pt x="760" y="1520"/>
                  </a:cubicBezTo>
                  <a:cubicBezTo>
                    <a:pt x="335" y="1520"/>
                    <a:pt x="0" y="1185"/>
                    <a:pt x="0" y="760"/>
                  </a:cubicBezTo>
                  <a:cubicBezTo>
                    <a:pt x="0" y="334"/>
                    <a:pt x="335" y="0"/>
                    <a:pt x="760" y="0"/>
                  </a:cubicBezTo>
                  <a:cubicBezTo>
                    <a:pt x="1186" y="0"/>
                    <a:pt x="1520" y="334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6"/>
            <p:cNvSpPr/>
            <p:nvPr/>
          </p:nvSpPr>
          <p:spPr>
            <a:xfrm rot="10800000" flipH="1">
              <a:off x="8064000" y="370667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86"/>
                    <a:pt x="1186" y="1520"/>
                    <a:pt x="760" y="1520"/>
                  </a:cubicBezTo>
                  <a:cubicBezTo>
                    <a:pt x="335" y="1520"/>
                    <a:pt x="0" y="1186"/>
                    <a:pt x="0" y="760"/>
                  </a:cubicBezTo>
                  <a:cubicBezTo>
                    <a:pt x="0" y="335"/>
                    <a:pt x="33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3" name="Google Shape;1093;p36"/>
          <p:cNvGrpSpPr/>
          <p:nvPr/>
        </p:nvGrpSpPr>
        <p:grpSpPr>
          <a:xfrm>
            <a:off x="918200" y="5385936"/>
            <a:ext cx="2342533" cy="879467"/>
            <a:chOff x="688650" y="4027350"/>
            <a:chExt cx="1756900" cy="659600"/>
          </a:xfrm>
        </p:grpSpPr>
        <p:sp>
          <p:nvSpPr>
            <p:cNvPr id="1094" name="Google Shape;1094;p36"/>
            <p:cNvSpPr/>
            <p:nvPr/>
          </p:nvSpPr>
          <p:spPr>
            <a:xfrm>
              <a:off x="964500" y="436245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155" y="183"/>
                  </a:moveTo>
                  <a:lnTo>
                    <a:pt x="14742" y="6445"/>
                  </a:lnTo>
                  <a:lnTo>
                    <a:pt x="11155" y="12736"/>
                  </a:lnTo>
                  <a:lnTo>
                    <a:pt x="3921" y="12736"/>
                  </a:lnTo>
                  <a:lnTo>
                    <a:pt x="304" y="6445"/>
                  </a:lnTo>
                  <a:lnTo>
                    <a:pt x="3921" y="183"/>
                  </a:lnTo>
                  <a:close/>
                  <a:moveTo>
                    <a:pt x="3769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39" y="12919"/>
                  </a:lnTo>
                  <a:lnTo>
                    <a:pt x="3769" y="12980"/>
                  </a:lnTo>
                  <a:lnTo>
                    <a:pt x="11307" y="12980"/>
                  </a:lnTo>
                  <a:lnTo>
                    <a:pt x="15016" y="6566"/>
                  </a:lnTo>
                  <a:lnTo>
                    <a:pt x="15046" y="6505"/>
                  </a:lnTo>
                  <a:lnTo>
                    <a:pt x="11338" y="62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690175" y="4203650"/>
              <a:ext cx="97275" cy="162625"/>
            </a:xfrm>
            <a:custGeom>
              <a:avLst/>
              <a:gdLst/>
              <a:ahLst/>
              <a:cxnLst/>
              <a:rect l="l" t="t" r="r" b="b"/>
              <a:pathLst>
                <a:path w="3891" h="6505" extrusionOk="0">
                  <a:moveTo>
                    <a:pt x="3678" y="0"/>
                  </a:moveTo>
                  <a:lnTo>
                    <a:pt x="0" y="6383"/>
                  </a:lnTo>
                  <a:lnTo>
                    <a:pt x="213" y="6505"/>
                  </a:lnTo>
                  <a:lnTo>
                    <a:pt x="3891" y="122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2069375" y="404330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125" y="213"/>
                  </a:moveTo>
                  <a:lnTo>
                    <a:pt x="14742" y="6505"/>
                  </a:lnTo>
                  <a:lnTo>
                    <a:pt x="11125" y="12767"/>
                  </a:lnTo>
                  <a:lnTo>
                    <a:pt x="3922" y="12767"/>
                  </a:lnTo>
                  <a:lnTo>
                    <a:pt x="304" y="6505"/>
                  </a:lnTo>
                  <a:lnTo>
                    <a:pt x="3922" y="213"/>
                  </a:lnTo>
                  <a:close/>
                  <a:moveTo>
                    <a:pt x="3770" y="1"/>
                  </a:moveTo>
                  <a:lnTo>
                    <a:pt x="31" y="6414"/>
                  </a:lnTo>
                  <a:lnTo>
                    <a:pt x="0" y="6505"/>
                  </a:lnTo>
                  <a:lnTo>
                    <a:pt x="3709" y="12919"/>
                  </a:lnTo>
                  <a:lnTo>
                    <a:pt x="3770" y="12979"/>
                  </a:lnTo>
                  <a:lnTo>
                    <a:pt x="11277" y="12979"/>
                  </a:lnTo>
                  <a:lnTo>
                    <a:pt x="15016" y="6566"/>
                  </a:lnTo>
                  <a:lnTo>
                    <a:pt x="15046" y="6505"/>
                  </a:lnTo>
                  <a:lnTo>
                    <a:pt x="11338" y="61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964500" y="4362450"/>
              <a:ext cx="376150" cy="324500"/>
            </a:xfrm>
            <a:custGeom>
              <a:avLst/>
              <a:gdLst/>
              <a:ahLst/>
              <a:cxnLst/>
              <a:rect l="l" t="t" r="r" b="b"/>
              <a:pathLst>
                <a:path w="15046" h="12980" extrusionOk="0">
                  <a:moveTo>
                    <a:pt x="11307" y="12980"/>
                  </a:moveTo>
                  <a:lnTo>
                    <a:pt x="3769" y="1298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307" y="1"/>
                  </a:lnTo>
                  <a:lnTo>
                    <a:pt x="11338" y="62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55" y="12736"/>
                  </a:lnTo>
                  <a:lnTo>
                    <a:pt x="14742" y="6445"/>
                  </a:lnTo>
                  <a:lnTo>
                    <a:pt x="11155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688650" y="420287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7" y="1"/>
                  </a:lnTo>
                  <a:lnTo>
                    <a:pt x="11308" y="61"/>
                  </a:lnTo>
                  <a:lnTo>
                    <a:pt x="15046" y="6505"/>
                  </a:lnTo>
                  <a:lnTo>
                    <a:pt x="14986" y="6566"/>
                  </a:lnTo>
                  <a:close/>
                  <a:moveTo>
                    <a:pt x="3891" y="12736"/>
                  </a:moveTo>
                  <a:lnTo>
                    <a:pt x="11125" y="12736"/>
                  </a:lnTo>
                  <a:lnTo>
                    <a:pt x="14742" y="6445"/>
                  </a:lnTo>
                  <a:lnTo>
                    <a:pt x="11125" y="183"/>
                  </a:lnTo>
                  <a:lnTo>
                    <a:pt x="3891" y="183"/>
                  </a:lnTo>
                  <a:lnTo>
                    <a:pt x="27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1792775" y="420287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7" y="12980"/>
                  </a:moveTo>
                  <a:lnTo>
                    <a:pt x="3769" y="12980"/>
                  </a:lnTo>
                  <a:lnTo>
                    <a:pt x="3739" y="12919"/>
                  </a:lnTo>
                  <a:lnTo>
                    <a:pt x="0" y="6505"/>
                  </a:lnTo>
                  <a:lnTo>
                    <a:pt x="31" y="6414"/>
                  </a:lnTo>
                  <a:lnTo>
                    <a:pt x="3769" y="1"/>
                  </a:lnTo>
                  <a:lnTo>
                    <a:pt x="11277" y="1"/>
                  </a:lnTo>
                  <a:lnTo>
                    <a:pt x="11338" y="61"/>
                  </a:lnTo>
                  <a:lnTo>
                    <a:pt x="15046" y="6505"/>
                  </a:lnTo>
                  <a:lnTo>
                    <a:pt x="15016" y="6566"/>
                  </a:lnTo>
                  <a:close/>
                  <a:moveTo>
                    <a:pt x="3921" y="12736"/>
                  </a:moveTo>
                  <a:lnTo>
                    <a:pt x="11156" y="12736"/>
                  </a:lnTo>
                  <a:lnTo>
                    <a:pt x="14742" y="6445"/>
                  </a:lnTo>
                  <a:lnTo>
                    <a:pt x="11156" y="183"/>
                  </a:lnTo>
                  <a:lnTo>
                    <a:pt x="3921" y="183"/>
                  </a:lnTo>
                  <a:lnTo>
                    <a:pt x="304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1516925" y="4362450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8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1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8" y="1"/>
                  </a:lnTo>
                  <a:lnTo>
                    <a:pt x="11308" y="62"/>
                  </a:lnTo>
                  <a:lnTo>
                    <a:pt x="15047" y="6505"/>
                  </a:lnTo>
                  <a:lnTo>
                    <a:pt x="14986" y="6566"/>
                  </a:lnTo>
                  <a:close/>
                  <a:moveTo>
                    <a:pt x="3891" y="12736"/>
                  </a:moveTo>
                  <a:lnTo>
                    <a:pt x="11126" y="12736"/>
                  </a:lnTo>
                  <a:lnTo>
                    <a:pt x="14743" y="6445"/>
                  </a:lnTo>
                  <a:lnTo>
                    <a:pt x="11126" y="183"/>
                  </a:lnTo>
                  <a:lnTo>
                    <a:pt x="3891" y="183"/>
                  </a:lnTo>
                  <a:lnTo>
                    <a:pt x="305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1240325" y="4202875"/>
              <a:ext cx="376175" cy="324500"/>
            </a:xfrm>
            <a:custGeom>
              <a:avLst/>
              <a:gdLst/>
              <a:ahLst/>
              <a:cxnLst/>
              <a:rect l="l" t="t" r="r" b="b"/>
              <a:pathLst>
                <a:path w="15047" h="12980" extrusionOk="0">
                  <a:moveTo>
                    <a:pt x="11278" y="12980"/>
                  </a:moveTo>
                  <a:lnTo>
                    <a:pt x="3739" y="12980"/>
                  </a:lnTo>
                  <a:lnTo>
                    <a:pt x="3709" y="12919"/>
                  </a:lnTo>
                  <a:lnTo>
                    <a:pt x="1" y="6505"/>
                  </a:lnTo>
                  <a:lnTo>
                    <a:pt x="31" y="6414"/>
                  </a:lnTo>
                  <a:lnTo>
                    <a:pt x="3739" y="1"/>
                  </a:lnTo>
                  <a:lnTo>
                    <a:pt x="11278" y="1"/>
                  </a:lnTo>
                  <a:lnTo>
                    <a:pt x="11308" y="61"/>
                  </a:lnTo>
                  <a:lnTo>
                    <a:pt x="15047" y="6505"/>
                  </a:lnTo>
                  <a:lnTo>
                    <a:pt x="15016" y="6566"/>
                  </a:lnTo>
                  <a:close/>
                  <a:moveTo>
                    <a:pt x="3922" y="12736"/>
                  </a:moveTo>
                  <a:lnTo>
                    <a:pt x="11126" y="12736"/>
                  </a:lnTo>
                  <a:lnTo>
                    <a:pt x="14743" y="6445"/>
                  </a:lnTo>
                  <a:lnTo>
                    <a:pt x="11126" y="183"/>
                  </a:lnTo>
                  <a:lnTo>
                    <a:pt x="3922" y="183"/>
                  </a:lnTo>
                  <a:lnTo>
                    <a:pt x="305" y="6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1517700" y="4044050"/>
              <a:ext cx="375400" cy="323750"/>
            </a:xfrm>
            <a:custGeom>
              <a:avLst/>
              <a:gdLst/>
              <a:ahLst/>
              <a:cxnLst/>
              <a:rect l="l" t="t" r="r" b="b"/>
              <a:pathLst>
                <a:path w="15016" h="12950" extrusionOk="0">
                  <a:moveTo>
                    <a:pt x="11247" y="12949"/>
                  </a:moveTo>
                  <a:lnTo>
                    <a:pt x="3769" y="12949"/>
                  </a:lnTo>
                  <a:lnTo>
                    <a:pt x="3708" y="12889"/>
                  </a:lnTo>
                  <a:lnTo>
                    <a:pt x="0" y="6475"/>
                  </a:lnTo>
                  <a:lnTo>
                    <a:pt x="31" y="6384"/>
                  </a:lnTo>
                  <a:lnTo>
                    <a:pt x="3708" y="1"/>
                  </a:lnTo>
                  <a:lnTo>
                    <a:pt x="3921" y="153"/>
                  </a:lnTo>
                  <a:lnTo>
                    <a:pt x="274" y="6475"/>
                  </a:lnTo>
                  <a:lnTo>
                    <a:pt x="3860" y="12737"/>
                  </a:lnTo>
                  <a:lnTo>
                    <a:pt x="11095" y="12737"/>
                  </a:lnTo>
                  <a:lnTo>
                    <a:pt x="14742" y="6475"/>
                  </a:lnTo>
                  <a:lnTo>
                    <a:pt x="11095" y="153"/>
                  </a:lnTo>
                  <a:lnTo>
                    <a:pt x="11277" y="1"/>
                  </a:lnTo>
                  <a:lnTo>
                    <a:pt x="15016" y="6475"/>
                  </a:lnTo>
                  <a:lnTo>
                    <a:pt x="14955" y="65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1593675" y="434650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0"/>
                  </a:moveTo>
                  <a:cubicBezTo>
                    <a:pt x="1521" y="1155"/>
                    <a:pt x="118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5"/>
                    <a:pt x="335" y="0"/>
                    <a:pt x="761" y="0"/>
                  </a:cubicBezTo>
                  <a:cubicBezTo>
                    <a:pt x="1186" y="0"/>
                    <a:pt x="1521" y="335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1593675" y="4027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1" y="760"/>
                  </a:moveTo>
                  <a:cubicBezTo>
                    <a:pt x="1521" y="1155"/>
                    <a:pt x="1186" y="1520"/>
                    <a:pt x="761" y="1520"/>
                  </a:cubicBezTo>
                  <a:cubicBezTo>
                    <a:pt x="335" y="1520"/>
                    <a:pt x="1" y="1155"/>
                    <a:pt x="1" y="760"/>
                  </a:cubicBezTo>
                  <a:cubicBezTo>
                    <a:pt x="1" y="335"/>
                    <a:pt x="335" y="0"/>
                    <a:pt x="761" y="0"/>
                  </a:cubicBezTo>
                  <a:cubicBezTo>
                    <a:pt x="1186" y="0"/>
                    <a:pt x="1521" y="335"/>
                    <a:pt x="1521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1777575" y="4027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5"/>
                    <a:pt x="1186" y="1520"/>
                    <a:pt x="760" y="1520"/>
                  </a:cubicBezTo>
                  <a:cubicBezTo>
                    <a:pt x="365" y="1520"/>
                    <a:pt x="1" y="1155"/>
                    <a:pt x="1" y="760"/>
                  </a:cubicBezTo>
                  <a:cubicBezTo>
                    <a:pt x="1" y="335"/>
                    <a:pt x="36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765400" y="450607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1520" y="760"/>
                  </a:moveTo>
                  <a:cubicBezTo>
                    <a:pt x="1520" y="1156"/>
                    <a:pt x="1186" y="1520"/>
                    <a:pt x="760" y="1520"/>
                  </a:cubicBezTo>
                  <a:cubicBezTo>
                    <a:pt x="335" y="1520"/>
                    <a:pt x="0" y="1156"/>
                    <a:pt x="0" y="760"/>
                  </a:cubicBezTo>
                  <a:cubicBezTo>
                    <a:pt x="0" y="335"/>
                    <a:pt x="335" y="0"/>
                    <a:pt x="760" y="0"/>
                  </a:cubicBezTo>
                  <a:cubicBezTo>
                    <a:pt x="1186" y="0"/>
                    <a:pt x="1520" y="335"/>
                    <a:pt x="1520" y="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AADCC8-9F27-8F62-D00B-2286C8BCE054}"/>
              </a:ext>
            </a:extLst>
          </p:cNvPr>
          <p:cNvSpPr txBox="1"/>
          <p:nvPr/>
        </p:nvSpPr>
        <p:spPr>
          <a:xfrm>
            <a:off x="2911999" y="4916601"/>
            <a:ext cx="6587060" cy="10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1867" kern="0" dirty="0">
                <a:solidFill>
                  <a:srgbClr val="2962A9"/>
                </a:solidFill>
                <a:latin typeface="Arial" panose="020B0604020202020204" pitchFamily="34" charset="0"/>
                <a:ea typeface="PingFang TC" panose="020B0400000000000000" pitchFamily="34" charset="-120"/>
                <a:cs typeface="Arial" panose="020B0604020202020204" pitchFamily="34" charset="0"/>
                <a:sym typeface="Arial"/>
              </a:rPr>
              <a:t>October 25th, 2025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endParaRPr lang="en-US" altLang="zh-TW" sz="800" kern="0" dirty="0">
              <a:solidFill>
                <a:srgbClr val="2962A9"/>
              </a:solidFill>
              <a:latin typeface="Arial" panose="020B0604020202020204" pitchFamily="34" charset="0"/>
              <a:ea typeface="PingFang TC" panose="020B0400000000000000" pitchFamily="34" charset="-120"/>
              <a:cs typeface="Arial" panose="020B0604020202020204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867" kern="0" dirty="0">
                <a:solidFill>
                  <a:srgbClr val="2962A9"/>
                </a:solidFill>
                <a:latin typeface="Arial" panose="020B0604020202020204" pitchFamily="34" charset="0"/>
                <a:ea typeface="PingFang TC" panose="020B0400000000000000" pitchFamily="34" charset="-120"/>
                <a:cs typeface="Arial" panose="020B0604020202020204" pitchFamily="34" charset="0"/>
                <a:sym typeface="Arial"/>
              </a:rPr>
              <a:t>2025 Young Investigator Awards for Pediatric Neuroscience </a:t>
            </a:r>
            <a:endParaRPr lang="x-none" sz="1867" kern="0" dirty="0">
              <a:solidFill>
                <a:srgbClr val="2962A9"/>
              </a:solidFill>
              <a:latin typeface="Times New Roman" panose="020F0502020204030204" pitchFamily="34" charset="0"/>
              <a:ea typeface="PingFang TC" panose="020B0400000000000000" pitchFamily="34" charset="-12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D3B59C69-DEAA-A014-37D5-DCDCE35EA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3284" y="3685555"/>
            <a:ext cx="4665433" cy="811122"/>
          </a:xfrm>
        </p:spPr>
        <p:txBody>
          <a:bodyPr/>
          <a:lstStyle/>
          <a:p>
            <a:r>
              <a:rPr lang="en-US" altLang="zh-TW" sz="2400" b="1" dirty="0">
                <a:solidFill>
                  <a:srgbClr val="2962A9"/>
                </a:solidFill>
                <a:latin typeface="+mj-lt"/>
              </a:rPr>
              <a:t>Fang-Yu Hsu</a:t>
            </a:r>
          </a:p>
          <a:p>
            <a:endParaRPr lang="en-US" altLang="zh-TW" sz="800" b="1" dirty="0">
              <a:solidFill>
                <a:srgbClr val="2962A9"/>
              </a:solidFill>
              <a:latin typeface="+mj-lt"/>
            </a:endParaRPr>
          </a:p>
          <a:p>
            <a:r>
              <a:rPr lang="en-US" altLang="zh-TW" sz="2400" b="1" dirty="0">
                <a:solidFill>
                  <a:srgbClr val="2962A9"/>
                </a:solidFill>
                <a:latin typeface="+mj-lt"/>
              </a:rPr>
              <a:t>Advisor: Dr.</a:t>
            </a:r>
            <a:r>
              <a:rPr lang="zh-TW" altLang="en-US" sz="2400" b="1" dirty="0">
                <a:solidFill>
                  <a:srgbClr val="2962A9"/>
                </a:solidFill>
                <a:latin typeface="+mj-lt"/>
              </a:rPr>
              <a:t> </a:t>
            </a:r>
            <a:r>
              <a:rPr lang="en-US" altLang="zh-TW" sz="2400" b="1" dirty="0">
                <a:solidFill>
                  <a:srgbClr val="2962A9"/>
                </a:solidFill>
                <a:latin typeface="+mj-lt"/>
              </a:rPr>
              <a:t>Jun-An Chen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E681FD-97E8-128B-A7A0-7F183157C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22" y="349415"/>
            <a:ext cx="770316" cy="770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C810FB-8B39-7D1A-DFD3-C0DE56BC9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00" y="343869"/>
            <a:ext cx="781409" cy="781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43140-1AE4-B382-30CE-C43CD786E86A}"/>
              </a:ext>
            </a:extLst>
          </p:cNvPr>
          <p:cNvSpPr/>
          <p:nvPr/>
        </p:nvSpPr>
        <p:spPr>
          <a:xfrm>
            <a:off x="6251828" y="2375962"/>
            <a:ext cx="2116285" cy="321632"/>
          </a:xfrm>
          <a:prstGeom prst="roundRect">
            <a:avLst/>
          </a:prstGeom>
          <a:solidFill>
            <a:srgbClr val="6EA776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4749B-0571-F525-186F-B52E3D51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neuron diversity in the spinal cord</a:t>
            </a:r>
            <a:endParaRPr lang="x-non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787396F-5DE1-1892-ABDD-0EDD6F063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E6A29-B113-254B-8701-481B94C7F3E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D2CEB15-4954-5049-2BA4-FA2FE142CEA2}"/>
              </a:ext>
            </a:extLst>
          </p:cNvPr>
          <p:cNvGrpSpPr/>
          <p:nvPr/>
        </p:nvGrpSpPr>
        <p:grpSpPr>
          <a:xfrm>
            <a:off x="1571910" y="1254097"/>
            <a:ext cx="3714620" cy="3355386"/>
            <a:chOff x="783887" y="1495085"/>
            <a:chExt cx="3236817" cy="29237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62F015B-1F3B-EFF4-F8FA-9CD87B34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887" y="1802395"/>
              <a:ext cx="3236817" cy="2616478"/>
            </a:xfrm>
            <a:prstGeom prst="rect">
              <a:avLst/>
            </a:prstGeom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3F8AFC1-E9B0-D258-FA68-228A90031BC7}"/>
                </a:ext>
              </a:extLst>
            </p:cNvPr>
            <p:cNvSpPr/>
            <p:nvPr/>
          </p:nvSpPr>
          <p:spPr>
            <a:xfrm>
              <a:off x="783887" y="1495085"/>
              <a:ext cx="2980322" cy="268188"/>
            </a:xfrm>
            <a:prstGeom prst="rect">
              <a:avLst/>
            </a:prstGeom>
            <a:effectLst>
              <a:glow rad="63500">
                <a:schemeClr val="tx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defTabSz="609555"/>
              <a:r>
                <a:rPr lang="en-US" sz="1400" b="1" dirty="0">
                  <a:solidFill>
                    <a:srgbClr val="002060"/>
                  </a:solidFill>
                </a:rPr>
                <a:t>Santiago Ramón y </a:t>
              </a:r>
              <a:r>
                <a:rPr lang="en-US" sz="1400" b="1" dirty="0" err="1">
                  <a:solidFill>
                    <a:srgbClr val="002060"/>
                  </a:solidFill>
                </a:rPr>
                <a:t>Cajal</a:t>
              </a:r>
              <a:r>
                <a:rPr lang="en-US" sz="1400" b="1" dirty="0">
                  <a:solidFill>
                    <a:srgbClr val="002060"/>
                  </a:solidFill>
                </a:rPr>
                <a:t>, 1852~1934 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F2B4FD8-436A-6304-3406-0BE34814ED74}"/>
              </a:ext>
            </a:extLst>
          </p:cNvPr>
          <p:cNvGrpSpPr/>
          <p:nvPr/>
        </p:nvGrpSpPr>
        <p:grpSpPr>
          <a:xfrm>
            <a:off x="1816438" y="4926609"/>
            <a:ext cx="3225563" cy="1193224"/>
            <a:chOff x="7547891" y="1350602"/>
            <a:chExt cx="3225563" cy="11932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9B507EC-08D0-D4D4-6DD4-76CB9D1057AB}"/>
                </a:ext>
              </a:extLst>
            </p:cNvPr>
            <p:cNvSpPr txBox="1"/>
            <p:nvPr/>
          </p:nvSpPr>
          <p:spPr>
            <a:xfrm>
              <a:off x="7547891" y="1350602"/>
              <a:ext cx="3225563" cy="914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600" b="1" i="0" dirty="0">
                  <a:solidFill>
                    <a:srgbClr val="002060"/>
                  </a:solidFill>
                  <a:effectLst/>
                  <a:latin typeface="+mj-lt"/>
                </a:rPr>
                <a:t>Number of neurons 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2060"/>
                  </a:solidFill>
                  <a:latin typeface="+mj-lt"/>
                </a:rPr>
                <a:t>H</a:t>
              </a:r>
              <a:r>
                <a:rPr lang="en-US" sz="1600" b="0" i="0" dirty="0">
                  <a:solidFill>
                    <a:srgbClr val="002060"/>
                  </a:solidFill>
                  <a:effectLst/>
                  <a:latin typeface="+mj-lt"/>
                </a:rPr>
                <a:t>uman spinal cord  ~ 1 billion 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2060"/>
                  </a:solidFill>
                  <a:latin typeface="+mj-lt"/>
                </a:rPr>
                <a:t>Mouse spinal cord  ~ 1 million</a:t>
              </a:r>
              <a:endParaRPr lang="x-none" sz="16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9C21655-5493-D830-E6F1-CA8F88258C06}"/>
                </a:ext>
              </a:extLst>
            </p:cNvPr>
            <p:cNvSpPr txBox="1"/>
            <p:nvPr/>
          </p:nvSpPr>
          <p:spPr>
            <a:xfrm>
              <a:off x="8453588" y="2312994"/>
              <a:ext cx="23198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dirty="0">
                  <a:solidFill>
                    <a:srgbClr val="002060"/>
                  </a:solidFill>
                  <a:effectLst/>
                  <a:latin typeface="+mj-lt"/>
                </a:rPr>
                <a:t>(Kalat, J.W., Biological Psychology, 1998)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B2B6872A-941D-3A00-EAAB-768AAF74471E}"/>
              </a:ext>
            </a:extLst>
          </p:cNvPr>
          <p:cNvGrpSpPr/>
          <p:nvPr/>
        </p:nvGrpSpPr>
        <p:grpSpPr>
          <a:xfrm>
            <a:off x="6251828" y="2375962"/>
            <a:ext cx="4450990" cy="325096"/>
            <a:chOff x="5929100" y="2035303"/>
            <a:chExt cx="4450990" cy="32509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272F8497-6F4D-279C-0284-CA60FE4A042C}"/>
                </a:ext>
              </a:extLst>
            </p:cNvPr>
            <p:cNvGrpSpPr/>
            <p:nvPr/>
          </p:nvGrpSpPr>
          <p:grpSpPr>
            <a:xfrm>
              <a:off x="5929100" y="2035303"/>
              <a:ext cx="2116285" cy="321632"/>
              <a:chOff x="5768326" y="6115392"/>
              <a:chExt cx="2116285" cy="32163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429D9EE-BACB-3F69-98FB-3116002C4654}"/>
                  </a:ext>
                </a:extLst>
              </p:cNvPr>
              <p:cNvSpPr txBox="1"/>
              <p:nvPr/>
            </p:nvSpPr>
            <p:spPr>
              <a:xfrm>
                <a:off x="6016791" y="6122320"/>
                <a:ext cx="16193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+mj-lt"/>
                  </a:rPr>
                  <a:t>Non-coding RNAs</a:t>
                </a:r>
                <a:endParaRPr lang="x-none" sz="1400" dirty="0">
                  <a:latin typeface="+mj-lt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731BA5E3-33ED-36C6-4FF7-CD43FCB0BBC3}"/>
                  </a:ext>
                </a:extLst>
              </p:cNvPr>
              <p:cNvSpPr/>
              <p:nvPr/>
            </p:nvSpPr>
            <p:spPr>
              <a:xfrm>
                <a:off x="5768326" y="6115392"/>
                <a:ext cx="2116285" cy="3216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EFA6C203-9361-DD41-6B16-5E94810320D1}"/>
                </a:ext>
              </a:extLst>
            </p:cNvPr>
            <p:cNvGrpSpPr/>
            <p:nvPr/>
          </p:nvGrpSpPr>
          <p:grpSpPr>
            <a:xfrm>
              <a:off x="8263805" y="2038767"/>
              <a:ext cx="2116285" cy="321632"/>
              <a:chOff x="7912114" y="6115392"/>
              <a:chExt cx="2116285" cy="3216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B8A769E-1C95-DDA2-7B67-B76B0A64BFCC}"/>
                  </a:ext>
                </a:extLst>
              </p:cNvPr>
              <p:cNvSpPr txBox="1"/>
              <p:nvPr/>
            </p:nvSpPr>
            <p:spPr>
              <a:xfrm>
                <a:off x="7912114" y="6122320"/>
                <a:ext cx="2116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+mj-lt"/>
                  </a:rPr>
                  <a:t>Epigenetic Modifications</a:t>
                </a:r>
                <a:endParaRPr lang="x-none" sz="1400" dirty="0">
                  <a:latin typeface="+mj-lt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D7F06099-5F38-B814-1E86-F090235E0612}"/>
                  </a:ext>
                </a:extLst>
              </p:cNvPr>
              <p:cNvSpPr/>
              <p:nvPr/>
            </p:nvSpPr>
            <p:spPr>
              <a:xfrm>
                <a:off x="7912114" y="6115392"/>
                <a:ext cx="2116285" cy="3216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ED6CBB2-E8CB-D935-435C-0534E0147E93}"/>
              </a:ext>
            </a:extLst>
          </p:cNvPr>
          <p:cNvSpPr/>
          <p:nvPr/>
        </p:nvSpPr>
        <p:spPr>
          <a:xfrm>
            <a:off x="-128337" y="-135466"/>
            <a:ext cx="320843" cy="7128932"/>
          </a:xfrm>
          <a:prstGeom prst="rect">
            <a:avLst/>
          </a:prstGeom>
          <a:gradFill flip="none" rotWithShape="1">
            <a:gsLst>
              <a:gs pos="0">
                <a:srgbClr val="2962A9"/>
              </a:gs>
              <a:gs pos="84000">
                <a:srgbClr val="406FA8">
                  <a:tint val="44500"/>
                  <a:satMod val="160000"/>
                </a:srgbClr>
              </a:gs>
              <a:gs pos="100000">
                <a:srgbClr val="406FA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BC86955-A805-67D3-3EA5-DD39318C8F0E}"/>
              </a:ext>
            </a:extLst>
          </p:cNvPr>
          <p:cNvGrpSpPr/>
          <p:nvPr/>
        </p:nvGrpSpPr>
        <p:grpSpPr>
          <a:xfrm>
            <a:off x="6343205" y="3016772"/>
            <a:ext cx="4531566" cy="3529837"/>
            <a:chOff x="4767175" y="2123686"/>
            <a:chExt cx="4531566" cy="352983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4488763-6A3B-35E8-4FF8-DCEA3C66B3F8}"/>
                </a:ext>
              </a:extLst>
            </p:cNvPr>
            <p:cNvGrpSpPr/>
            <p:nvPr/>
          </p:nvGrpSpPr>
          <p:grpSpPr>
            <a:xfrm>
              <a:off x="4890655" y="2123686"/>
              <a:ext cx="4086528" cy="3206029"/>
              <a:chOff x="4890655" y="2123686"/>
              <a:chExt cx="4086528" cy="3206029"/>
            </a:xfrm>
          </p:grpSpPr>
          <p:pic>
            <p:nvPicPr>
              <p:cNvPr id="36" name="Picture 4" descr="Developmental dynamics of lncRNAs across mammalian organs and species |  Nature">
                <a:extLst>
                  <a:ext uri="{FF2B5EF4-FFF2-40B4-BE49-F238E27FC236}">
                    <a16:creationId xmlns:a16="http://schemas.microsoft.com/office/drawing/2014/main" xmlns="" id="{140A0D0F-D8B5-ECB8-95CD-5EA05E70B7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41"/>
              <a:stretch/>
            </p:blipFill>
            <p:spPr bwMode="auto">
              <a:xfrm>
                <a:off x="4890655" y="2123686"/>
                <a:ext cx="4086528" cy="32060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xmlns="" id="{DE166865-82A9-8C9D-9D81-494C8813D353}"/>
                      </a:ext>
                    </a:extLst>
                  </p14:cNvPr>
                  <p14:cNvContentPartPr/>
                  <p14:nvPr/>
                </p14:nvContentPartPr>
                <p14:xfrm>
                  <a:off x="5391775" y="2144007"/>
                  <a:ext cx="126720" cy="2206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E166865-82A9-8C9D-9D81-494C8813D353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328775" y="2081007"/>
                    <a:ext cx="252360" cy="346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xmlns="" id="{092E563C-002C-D1AC-772F-035E08C0F21A}"/>
                    </a:ext>
                  </a:extLst>
                </p14:cNvPr>
                <p14:cNvContentPartPr/>
                <p14:nvPr/>
              </p14:nvContentPartPr>
              <p14:xfrm>
                <a:off x="4767175" y="5093487"/>
                <a:ext cx="793440" cy="23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2E563C-002C-D1AC-772F-035E08C0F2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04146" y="5030584"/>
                  <a:ext cx="919137" cy="35908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3B1092B-5963-E273-94DB-CD67E14B9245}"/>
                </a:ext>
              </a:extLst>
            </p:cNvPr>
            <p:cNvSpPr txBox="1"/>
            <p:nvPr/>
          </p:nvSpPr>
          <p:spPr>
            <a:xfrm>
              <a:off x="7402068" y="5422691"/>
              <a:ext cx="189667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900" dirty="0"/>
                <a:t>(</a:t>
              </a:r>
              <a:r>
                <a:rPr lang="en-US" sz="900" dirty="0" err="1"/>
                <a:t>Sarropoulos</a:t>
              </a:r>
              <a:r>
                <a:rPr lang="en-US" sz="900" dirty="0"/>
                <a:t> et al., Nature, 2019</a:t>
              </a:r>
              <a:r>
                <a:rPr lang="x-none" sz="900" dirty="0"/>
                <a:t>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0812B97-6D5C-E60A-09AF-AECD1DA547DE}"/>
              </a:ext>
            </a:extLst>
          </p:cNvPr>
          <p:cNvGrpSpPr/>
          <p:nvPr/>
        </p:nvGrpSpPr>
        <p:grpSpPr>
          <a:xfrm>
            <a:off x="6251828" y="1858049"/>
            <a:ext cx="2116285" cy="321632"/>
            <a:chOff x="5768326" y="6115392"/>
            <a:chExt cx="2116285" cy="321632"/>
          </a:xfrm>
        </p:grpSpPr>
        <p:sp>
          <p:nvSpPr>
            <p:cNvPr id="28" name="TextBox 6">
              <a:extLst>
                <a:ext uri="{FF2B5EF4-FFF2-40B4-BE49-F238E27FC236}">
                  <a16:creationId xmlns:a16="http://schemas.microsoft.com/office/drawing/2014/main" xmlns="" id="{239B5748-B931-C25F-A26F-DC64E63DA523}"/>
                </a:ext>
              </a:extLst>
            </p:cNvPr>
            <p:cNvSpPr txBox="1"/>
            <p:nvPr/>
          </p:nvSpPr>
          <p:spPr>
            <a:xfrm>
              <a:off x="5927151" y="6122318"/>
              <a:ext cx="179863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Transcription factors</a:t>
              </a:r>
              <a:endParaRPr lang="x-none" sz="1400" dirty="0">
                <a:latin typeface="+mj-lt"/>
              </a:endParaRPr>
            </a:p>
          </p:txBody>
        </p:sp>
        <p:sp>
          <p:nvSpPr>
            <p:cNvPr id="29" name="Rounded Rectangle 20">
              <a:extLst>
                <a:ext uri="{FF2B5EF4-FFF2-40B4-BE49-F238E27FC236}">
                  <a16:creationId xmlns:a16="http://schemas.microsoft.com/office/drawing/2014/main" xmlns="" id="{9416F167-08A1-CA45-7A1D-B091694AA91C}"/>
                </a:ext>
              </a:extLst>
            </p:cNvPr>
            <p:cNvSpPr/>
            <p:nvPr/>
          </p:nvSpPr>
          <p:spPr>
            <a:xfrm>
              <a:off x="5768326" y="6115392"/>
              <a:ext cx="2116285" cy="3216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dirty="0"/>
            </a:p>
          </p:txBody>
        </p:sp>
      </p:grpSp>
      <p:sp>
        <p:nvSpPr>
          <p:cNvPr id="11" name="TextBox 17">
            <a:extLst>
              <a:ext uri="{FF2B5EF4-FFF2-40B4-BE49-F238E27FC236}">
                <a16:creationId xmlns:a16="http://schemas.microsoft.com/office/drawing/2014/main" xmlns="" id="{FDBA2DEC-7DA6-4A63-B5CE-181A3DA0A861}"/>
              </a:ext>
            </a:extLst>
          </p:cNvPr>
          <p:cNvSpPr txBox="1"/>
          <p:nvPr/>
        </p:nvSpPr>
        <p:spPr>
          <a:xfrm>
            <a:off x="6201000" y="1157168"/>
            <a:ext cx="4501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2384B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How is motor neuron diversity established?</a:t>
            </a:r>
          </a:p>
        </p:txBody>
      </p:sp>
    </p:spTree>
    <p:extLst>
      <p:ext uri="{BB962C8B-B14F-4D97-AF65-F5344CB8AC3E}">
        <p14:creationId xmlns:p14="http://schemas.microsoft.com/office/powerpoint/2010/main" val="3319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7AF8F90-FCB2-7623-78D2-4945ED52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E6A29-B113-254B-8701-481B94C7F3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B235B-D6CF-B957-B17B-AD5696D4227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x-none" dirty="0"/>
              <a:t>Identificatio</a:t>
            </a:r>
            <a:r>
              <a:rPr lang="en-US" dirty="0"/>
              <a:t>ns</a:t>
            </a:r>
            <a:r>
              <a:rPr lang="x-none" dirty="0"/>
              <a:t> of lncRNAs in spinal MNs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EA71CD18-9428-E72D-A4A2-1994DD591840}"/>
              </a:ext>
            </a:extLst>
          </p:cNvPr>
          <p:cNvGrpSpPr/>
          <p:nvPr/>
        </p:nvGrpSpPr>
        <p:grpSpPr>
          <a:xfrm>
            <a:off x="715214" y="3270254"/>
            <a:ext cx="4982403" cy="3089227"/>
            <a:chOff x="1025064" y="3567499"/>
            <a:chExt cx="5182378" cy="32132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404CDF0-89A0-7014-4151-A8B6C8B27867}"/>
                </a:ext>
              </a:extLst>
            </p:cNvPr>
            <p:cNvSpPr txBox="1"/>
            <p:nvPr/>
          </p:nvSpPr>
          <p:spPr>
            <a:xfrm>
              <a:off x="1564660" y="6549884"/>
              <a:ext cx="18187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900" dirty="0">
                  <a:latin typeface="Arial" panose="020B0604020202020204" pitchFamily="34" charset="0"/>
                  <a:cs typeface="Arial" panose="020B0604020202020204" pitchFamily="34" charset="0"/>
                </a:rPr>
                <a:t>(Yen</a:t>
              </a:r>
              <a:r>
                <a:rPr lang="zh-TW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sz="900" dirty="0">
                  <a:latin typeface="Arial" panose="020B0604020202020204" pitchFamily="34" charset="0"/>
                  <a:cs typeface="Arial" panose="020B0604020202020204" pitchFamily="34" charset="0"/>
                </a:rPr>
                <a:t>et</a:t>
              </a:r>
              <a:r>
                <a:rPr lang="zh-TW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sz="900" dirty="0">
                  <a:latin typeface="Arial" panose="020B0604020202020204" pitchFamily="34" charset="0"/>
                  <a:cs typeface="Arial" panose="020B0604020202020204" pitchFamily="34" charset="0"/>
                </a:rPr>
                <a:t>al.,</a:t>
              </a:r>
              <a:r>
                <a:rPr lang="zh-TW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eLife</a:t>
              </a:r>
              <a:r>
                <a:rPr lang="en-US" altLang="zh-TW" sz="9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zh-TW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sz="900" dirty="0">
                  <a:latin typeface="Arial" panose="020B0604020202020204" pitchFamily="34" charset="0"/>
                  <a:cs typeface="Arial" panose="020B0604020202020204" pitchFamily="34" charset="0"/>
                </a:rPr>
                <a:t>2018)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3437B747-E449-42D2-9CA8-4A8D3FD9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064" y="3567499"/>
              <a:ext cx="5182378" cy="2913935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3B96FAC-E5A8-E8E9-445B-B3BC8D681F17}"/>
              </a:ext>
            </a:extLst>
          </p:cNvPr>
          <p:cNvSpPr/>
          <p:nvPr/>
        </p:nvSpPr>
        <p:spPr>
          <a:xfrm>
            <a:off x="4250751" y="3917930"/>
            <a:ext cx="185591" cy="2336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28388C-4C6A-613B-CC7C-A3DA516CE38C}"/>
              </a:ext>
            </a:extLst>
          </p:cNvPr>
          <p:cNvGrpSpPr/>
          <p:nvPr/>
        </p:nvGrpSpPr>
        <p:grpSpPr>
          <a:xfrm>
            <a:off x="6257408" y="5884589"/>
            <a:ext cx="4987861" cy="594572"/>
            <a:chOff x="7025348" y="7214259"/>
            <a:chExt cx="4987861" cy="594572"/>
          </a:xfrm>
        </p:grpSpPr>
        <p:pic>
          <p:nvPicPr>
            <p:cNvPr id="10" name="Graphic 9" descr="Lightbulb with solid fill">
              <a:extLst>
                <a:ext uri="{FF2B5EF4-FFF2-40B4-BE49-F238E27FC236}">
                  <a16:creationId xmlns:a16="http://schemas.microsoft.com/office/drawing/2014/main" xmlns="" id="{E2EC6450-BEF1-A392-B516-418466880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025348" y="7214259"/>
              <a:ext cx="241722" cy="24172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12574B-936F-3B89-B717-9241F8FB8B59}"/>
                </a:ext>
              </a:extLst>
            </p:cNvPr>
            <p:cNvSpPr txBox="1"/>
            <p:nvPr/>
          </p:nvSpPr>
          <p:spPr>
            <a:xfrm>
              <a:off x="7425320" y="7224056"/>
              <a:ext cx="45878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i="1" dirty="0">
                  <a:solidFill>
                    <a:srgbClr val="0E8B42"/>
                  </a:solidFill>
                </a:rPr>
                <a:t>A730046J19Rik </a:t>
              </a:r>
              <a:r>
                <a:rPr lang="en-US" altLang="zh-TW" sz="1600" b="1" dirty="0">
                  <a:solidFill>
                    <a:srgbClr val="0E8B42"/>
                  </a:solidFill>
                </a:rPr>
                <a:t>manifests strong expression in motor neurons (MNs)</a:t>
              </a:r>
              <a:endParaRPr lang="x-none" sz="1600" b="1" dirty="0">
                <a:solidFill>
                  <a:srgbClr val="0E8B42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F3A2C6-42CE-160C-AF01-FEAF56362B36}"/>
              </a:ext>
            </a:extLst>
          </p:cNvPr>
          <p:cNvSpPr/>
          <p:nvPr/>
        </p:nvSpPr>
        <p:spPr>
          <a:xfrm>
            <a:off x="-128337" y="-135466"/>
            <a:ext cx="320843" cy="7128932"/>
          </a:xfrm>
          <a:prstGeom prst="rect">
            <a:avLst/>
          </a:prstGeom>
          <a:gradFill flip="none" rotWithShape="1">
            <a:gsLst>
              <a:gs pos="0">
                <a:srgbClr val="2962A9"/>
              </a:gs>
              <a:gs pos="84000">
                <a:srgbClr val="406FA8">
                  <a:tint val="44500"/>
                  <a:satMod val="160000"/>
                </a:srgbClr>
              </a:gs>
              <a:gs pos="100000">
                <a:srgbClr val="406FA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865D6FB-B5DB-A7AB-980D-59CA4D8B7B79}"/>
              </a:ext>
            </a:extLst>
          </p:cNvPr>
          <p:cNvGrpSpPr/>
          <p:nvPr/>
        </p:nvGrpSpPr>
        <p:grpSpPr>
          <a:xfrm>
            <a:off x="866108" y="1276955"/>
            <a:ext cx="4982402" cy="1549761"/>
            <a:chOff x="3760558" y="1389878"/>
            <a:chExt cx="5182378" cy="16119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5DF4137-8EC2-B72A-5147-5DF97ED32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947"/>
            <a:stretch/>
          </p:blipFill>
          <p:spPr>
            <a:xfrm>
              <a:off x="3760558" y="1697790"/>
              <a:ext cx="5182378" cy="130405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E7DCDCF-AC8C-C238-C3B7-AF3B15943F4D}"/>
                </a:ext>
              </a:extLst>
            </p:cNvPr>
            <p:cNvSpPr txBox="1"/>
            <p:nvPr/>
          </p:nvSpPr>
          <p:spPr>
            <a:xfrm>
              <a:off x="3760558" y="1389878"/>
              <a:ext cx="1444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1F60"/>
                  </a:solidFill>
                </a:rPr>
                <a:t>M</a:t>
              </a:r>
              <a:r>
                <a:rPr lang="x-none" sz="1200" b="1" dirty="0">
                  <a:solidFill>
                    <a:srgbClr val="001F60"/>
                  </a:solidFill>
                </a:rPr>
                <a:t>ouse ESC~MNs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FA84D96-049E-2785-8F9D-CC7333E2BC46}"/>
                </a:ext>
              </a:extLst>
            </p:cNvPr>
            <p:cNvCxnSpPr>
              <a:cxnSpLocks/>
            </p:cNvCxnSpPr>
            <p:nvPr/>
          </p:nvCxnSpPr>
          <p:spPr>
            <a:xfrm>
              <a:off x="3760558" y="1614105"/>
              <a:ext cx="5168090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9">
            <a:extLst>
              <a:ext uri="{FF2B5EF4-FFF2-40B4-BE49-F238E27FC236}">
                <a16:creationId xmlns:a16="http://schemas.microsoft.com/office/drawing/2014/main" xmlns="" id="{C5290404-692A-588C-DA9C-FA8756C17D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61"/>
          <a:stretch/>
        </p:blipFill>
        <p:spPr>
          <a:xfrm>
            <a:off x="6580094" y="1278062"/>
            <a:ext cx="5077144" cy="1845169"/>
          </a:xfrm>
          <a:prstGeom prst="rect">
            <a:avLst/>
          </a:prstGeom>
        </p:spPr>
      </p:pic>
      <p:grpSp>
        <p:nvGrpSpPr>
          <p:cNvPr id="19" name="Group 13">
            <a:extLst>
              <a:ext uri="{FF2B5EF4-FFF2-40B4-BE49-F238E27FC236}">
                <a16:creationId xmlns:a16="http://schemas.microsoft.com/office/drawing/2014/main" xmlns="" id="{BE91537E-3DAC-4406-6E63-C1E8CE6A98A9}"/>
              </a:ext>
            </a:extLst>
          </p:cNvPr>
          <p:cNvGrpSpPr/>
          <p:nvPr/>
        </p:nvGrpSpPr>
        <p:grpSpPr>
          <a:xfrm>
            <a:off x="6889992" y="2340428"/>
            <a:ext cx="3722694" cy="3154732"/>
            <a:chOff x="6484126" y="998759"/>
            <a:chExt cx="3191605" cy="2704669"/>
          </a:xfrm>
        </p:grpSpPr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xmlns="" id="{ECB2DB83-AB3D-0C54-978F-1F507CFBD896}"/>
                </a:ext>
              </a:extLst>
            </p:cNvPr>
            <p:cNvGrpSpPr/>
            <p:nvPr/>
          </p:nvGrpSpPr>
          <p:grpSpPr>
            <a:xfrm>
              <a:off x="6484126" y="2003757"/>
              <a:ext cx="3191605" cy="1699671"/>
              <a:chOff x="6497933" y="2094304"/>
              <a:chExt cx="3424299" cy="1823591"/>
            </a:xfrm>
          </p:grpSpPr>
          <p:pic>
            <p:nvPicPr>
              <p:cNvPr id="27" name="Picture 20">
                <a:extLst>
                  <a:ext uri="{FF2B5EF4-FFF2-40B4-BE49-F238E27FC236}">
                    <a16:creationId xmlns:a16="http://schemas.microsoft.com/office/drawing/2014/main" xmlns="" id="{B3466181-73F5-2EFC-D7FD-7384FCF2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97933" y="2094304"/>
                <a:ext cx="3424299" cy="1823591"/>
              </a:xfrm>
              <a:prstGeom prst="rect">
                <a:avLst/>
              </a:prstGeom>
            </p:spPr>
          </p:pic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xmlns="" id="{F43980AA-46B9-1C39-B5A6-BFD0C75A4B52}"/>
                  </a:ext>
                </a:extLst>
              </p:cNvPr>
              <p:cNvSpPr txBox="1"/>
              <p:nvPr/>
            </p:nvSpPr>
            <p:spPr>
              <a:xfrm>
                <a:off x="6775252" y="2372276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200" dirty="0"/>
                  <a:t>E13.5</a:t>
                </a:r>
              </a:p>
            </p:txBody>
          </p:sp>
        </p:grpSp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xmlns="" id="{6B1E9621-824C-A6EE-A9DC-6966DC202F99}"/>
                </a:ext>
              </a:extLst>
            </p:cNvPr>
            <p:cNvGrpSpPr/>
            <p:nvPr/>
          </p:nvGrpSpPr>
          <p:grpSpPr>
            <a:xfrm>
              <a:off x="6742601" y="998759"/>
              <a:ext cx="2933129" cy="1004998"/>
              <a:chOff x="6648468" y="286767"/>
              <a:chExt cx="3361764" cy="1151863"/>
            </a:xfrm>
          </p:grpSpPr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xmlns="" id="{67F2EEDC-EBB8-428E-49D4-EA48241F8DF8}"/>
                  </a:ext>
                </a:extLst>
              </p:cNvPr>
              <p:cNvSpPr/>
              <p:nvPr/>
            </p:nvSpPr>
            <p:spPr>
              <a:xfrm>
                <a:off x="8751571" y="286767"/>
                <a:ext cx="663841" cy="6597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cxnSp>
            <p:nvCxnSpPr>
              <p:cNvPr id="25" name="Straight Connector 35">
                <a:extLst>
                  <a:ext uri="{FF2B5EF4-FFF2-40B4-BE49-F238E27FC236}">
                    <a16:creationId xmlns:a16="http://schemas.microsoft.com/office/drawing/2014/main" xmlns="" id="{B2044FE5-A47E-A80D-BF1A-64E1EE19B7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8468" y="958563"/>
                <a:ext cx="2054389" cy="4458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36">
                <a:extLst>
                  <a:ext uri="{FF2B5EF4-FFF2-40B4-BE49-F238E27FC236}">
                    <a16:creationId xmlns:a16="http://schemas.microsoft.com/office/drawing/2014/main" xmlns="" id="{53400D73-9120-5A53-2D7B-6A68107FA8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412" y="976122"/>
                <a:ext cx="594820" cy="4625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558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1C7493-5B87-FCD2-7D85-BD712174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B4347BF-30A6-6AB2-B6E3-11FB2432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E6A29-B113-254B-8701-481B94C7F3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FAE4764-9092-6A2E-4A53-337EE32E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evolutionary conservation of </a:t>
            </a:r>
            <a:r>
              <a:rPr lang="en-US" i="1" dirty="0"/>
              <a:t>A730046J19Rik</a:t>
            </a:r>
            <a:endParaRPr lang="x-none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C07B01-2359-F0BB-7248-59B1A14B822E}"/>
              </a:ext>
            </a:extLst>
          </p:cNvPr>
          <p:cNvSpPr/>
          <p:nvPr/>
        </p:nvSpPr>
        <p:spPr>
          <a:xfrm>
            <a:off x="-128337" y="-135466"/>
            <a:ext cx="320843" cy="7128932"/>
          </a:xfrm>
          <a:prstGeom prst="rect">
            <a:avLst/>
          </a:prstGeom>
          <a:gradFill flip="none" rotWithShape="1">
            <a:gsLst>
              <a:gs pos="0">
                <a:srgbClr val="2962A9"/>
              </a:gs>
              <a:gs pos="84000">
                <a:srgbClr val="406FA8">
                  <a:tint val="44500"/>
                  <a:satMod val="160000"/>
                </a:srgbClr>
              </a:gs>
              <a:gs pos="100000">
                <a:srgbClr val="406FA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5F0C5D1-8D22-6846-13E6-43E619CD1D17}"/>
              </a:ext>
            </a:extLst>
          </p:cNvPr>
          <p:cNvGrpSpPr/>
          <p:nvPr/>
        </p:nvGrpSpPr>
        <p:grpSpPr>
          <a:xfrm>
            <a:off x="2158402" y="2731729"/>
            <a:ext cx="5072743" cy="3332663"/>
            <a:chOff x="2189588" y="2858290"/>
            <a:chExt cx="5072743" cy="33326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CC9EEAB-A7DC-8FCB-E6A0-248B0405DC70}"/>
                </a:ext>
              </a:extLst>
            </p:cNvPr>
            <p:cNvSpPr/>
            <p:nvPr/>
          </p:nvSpPr>
          <p:spPr>
            <a:xfrm>
              <a:off x="3411971" y="3289898"/>
              <a:ext cx="354256" cy="2901055"/>
            </a:xfrm>
            <a:prstGeom prst="rect">
              <a:avLst/>
            </a:prstGeom>
            <a:solidFill>
              <a:srgbClr val="00E0AF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highlight>
                  <a:srgbClr val="00E0AF"/>
                </a:highlight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46D1BC5A-822D-F130-8413-E80A3F105D0F}"/>
                </a:ext>
              </a:extLst>
            </p:cNvPr>
            <p:cNvGrpSpPr/>
            <p:nvPr/>
          </p:nvGrpSpPr>
          <p:grpSpPr>
            <a:xfrm>
              <a:off x="2189588" y="2858290"/>
              <a:ext cx="5072743" cy="307776"/>
              <a:chOff x="2189588" y="2858290"/>
              <a:chExt cx="5072743" cy="30777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8AFFC34-7980-2E42-D424-538166DFBE1F}"/>
                  </a:ext>
                </a:extLst>
              </p:cNvPr>
              <p:cNvSpPr txBox="1"/>
              <p:nvPr/>
            </p:nvSpPr>
            <p:spPr>
              <a:xfrm>
                <a:off x="3264433" y="2858290"/>
                <a:ext cx="66236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400" b="1" dirty="0">
                    <a:solidFill>
                      <a:srgbClr val="00AA00"/>
                    </a:solidFill>
                  </a:rPr>
                  <a:t>sORF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9401AA8-B498-0419-49EB-35819BA9FFBE}"/>
                  </a:ext>
                </a:extLst>
              </p:cNvPr>
              <p:cNvSpPr txBox="1"/>
              <p:nvPr/>
            </p:nvSpPr>
            <p:spPr>
              <a:xfrm>
                <a:off x="2490989" y="2888784"/>
                <a:ext cx="555519" cy="246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400" dirty="0"/>
                  <a:t>5’UTR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52F56C8-8059-C046-9341-FA4ED146BE2F}"/>
                  </a:ext>
                </a:extLst>
              </p:cNvPr>
              <p:cNvSpPr txBox="1"/>
              <p:nvPr/>
            </p:nvSpPr>
            <p:spPr>
              <a:xfrm>
                <a:off x="5246794" y="2888786"/>
                <a:ext cx="555519" cy="246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400" dirty="0"/>
                  <a:t>3’UTR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C3A8AC13-0133-08A9-20A2-CFF1A5DCE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9588" y="3155637"/>
                <a:ext cx="1158320" cy="0"/>
              </a:xfrm>
              <a:prstGeom prst="straightConnector1">
                <a:avLst/>
              </a:prstGeom>
              <a:ln cap="flat">
                <a:solidFill>
                  <a:schemeClr val="tx1"/>
                </a:solidFill>
                <a:round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xmlns="" id="{0450456D-3649-C369-FDF1-BCA452FF3B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6775" y="3155637"/>
                <a:ext cx="34755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AD509A1-E144-22EE-796C-102D33907297}"/>
              </a:ext>
            </a:extLst>
          </p:cNvPr>
          <p:cNvGrpSpPr/>
          <p:nvPr/>
        </p:nvGrpSpPr>
        <p:grpSpPr>
          <a:xfrm>
            <a:off x="314027" y="3271646"/>
            <a:ext cx="7678161" cy="2997802"/>
            <a:chOff x="547758" y="2619227"/>
            <a:chExt cx="8349519" cy="32599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D30D94B1-8201-161C-ABF8-27B5C8A4EA47}"/>
                </a:ext>
              </a:extLst>
            </p:cNvPr>
            <p:cNvGrpSpPr/>
            <p:nvPr/>
          </p:nvGrpSpPr>
          <p:grpSpPr>
            <a:xfrm>
              <a:off x="922862" y="2619227"/>
              <a:ext cx="7974415" cy="3259922"/>
              <a:chOff x="2114381" y="2544324"/>
              <a:chExt cx="7974415" cy="325992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0FA4772-23E3-1AE1-6028-B49C60D18C18}"/>
                  </a:ext>
                </a:extLst>
              </p:cNvPr>
              <p:cNvSpPr txBox="1"/>
              <p:nvPr/>
            </p:nvSpPr>
            <p:spPr>
              <a:xfrm>
                <a:off x="2114381" y="3248340"/>
                <a:ext cx="1186364" cy="2761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1050" dirty="0">
                    <a:solidFill>
                      <a:srgbClr val="FF0000"/>
                    </a:solidFill>
                  </a:rPr>
                  <a:t>(LINC00890)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DBC1E3F-084C-223C-32FE-501B819EBF13}"/>
                  </a:ext>
                </a:extLst>
              </p:cNvPr>
              <p:cNvGrpSpPr/>
              <p:nvPr/>
            </p:nvGrpSpPr>
            <p:grpSpPr>
              <a:xfrm>
                <a:off x="2125966" y="2544324"/>
                <a:ext cx="7962830" cy="3259922"/>
                <a:chOff x="2446766" y="2128093"/>
                <a:chExt cx="7962830" cy="3259922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DEFDCBA9-5AFF-FBB3-B49F-5C715ABDAEB8}"/>
                    </a:ext>
                  </a:extLst>
                </p:cNvPr>
                <p:cNvGrpSpPr/>
                <p:nvPr/>
              </p:nvGrpSpPr>
              <p:grpSpPr>
                <a:xfrm>
                  <a:off x="2446767" y="2210435"/>
                  <a:ext cx="7962829" cy="1319843"/>
                  <a:chOff x="2446767" y="2210435"/>
                  <a:chExt cx="7962829" cy="1319843"/>
                </a:xfrm>
              </p:grpSpPr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xmlns="" id="{160AF2AF-1A5D-5050-6593-6C55EE6547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8329" t="6105" r="5235" b="91927"/>
                  <a:stretch/>
                </p:blipFill>
                <p:spPr>
                  <a:xfrm>
                    <a:off x="2446767" y="2210435"/>
                    <a:ext cx="7962829" cy="256212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xmlns="" id="{C5D30174-E17E-CF29-0B73-56FFFBBD00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9148" t="8627" r="5235" b="84522"/>
                  <a:stretch/>
                </p:blipFill>
                <p:spPr>
                  <a:xfrm>
                    <a:off x="3443468" y="2638117"/>
                    <a:ext cx="6966128" cy="8921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FA0224B2-BC25-319F-0BFA-5F72C0C6294F}"/>
                    </a:ext>
                  </a:extLst>
                </p:cNvPr>
                <p:cNvGrpSpPr/>
                <p:nvPr/>
              </p:nvGrpSpPr>
              <p:grpSpPr>
                <a:xfrm>
                  <a:off x="2446766" y="2128093"/>
                  <a:ext cx="7962829" cy="3259922"/>
                  <a:chOff x="2446767" y="2128093"/>
                  <a:chExt cx="7962829" cy="3259922"/>
                </a:xfrm>
              </p:grpSpPr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xmlns="" id="{6E2754A9-07AE-D229-01C4-88B1A35F2C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8329" t="5473" r="5235" b="91927"/>
                  <a:stretch/>
                </p:blipFill>
                <p:spPr>
                  <a:xfrm>
                    <a:off x="2446767" y="2128093"/>
                    <a:ext cx="7962829" cy="338554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xmlns="" id="{93A86DF0-9FF1-F97D-E3BA-E0AB6D0C6D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0542" t="15477" r="5234" b="70257"/>
                  <a:stretch/>
                </p:blipFill>
                <p:spPr>
                  <a:xfrm>
                    <a:off x="2650604" y="3530279"/>
                    <a:ext cx="7758992" cy="1857736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7E6FD02-11EE-0902-85A1-E8750C77E1F6}"/>
                </a:ext>
              </a:extLst>
            </p:cNvPr>
            <p:cNvSpPr txBox="1"/>
            <p:nvPr/>
          </p:nvSpPr>
          <p:spPr>
            <a:xfrm>
              <a:off x="547758" y="2670625"/>
              <a:ext cx="1412313" cy="301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200" b="1" dirty="0">
                  <a:solidFill>
                    <a:srgbClr val="002060"/>
                  </a:solidFill>
                </a:rPr>
                <a:t>A730046J19Rik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69FB4D-7868-5D7B-14EF-5332720FB961}"/>
              </a:ext>
            </a:extLst>
          </p:cNvPr>
          <p:cNvSpPr txBox="1"/>
          <p:nvPr/>
        </p:nvSpPr>
        <p:spPr>
          <a:xfrm>
            <a:off x="115720" y="6625880"/>
            <a:ext cx="37235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Human </a:t>
            </a:r>
            <a:r>
              <a:rPr lang="en-US" sz="1050" i="1" dirty="0">
                <a:solidFill>
                  <a:srgbClr val="002060"/>
                </a:solidFill>
              </a:rPr>
              <a:t>LINC00890</a:t>
            </a:r>
            <a:r>
              <a:rPr lang="en-US" sz="1050" dirty="0">
                <a:solidFill>
                  <a:srgbClr val="002060"/>
                </a:solidFill>
              </a:rPr>
              <a:t> has been reannotated as “</a:t>
            </a:r>
            <a:r>
              <a:rPr lang="en-US" sz="1050" b="1" dirty="0">
                <a:solidFill>
                  <a:srgbClr val="002060"/>
                </a:solidFill>
              </a:rPr>
              <a:t>SERTM2</a:t>
            </a:r>
            <a:r>
              <a:rPr lang="en-US" sz="1050" dirty="0">
                <a:solidFill>
                  <a:srgbClr val="002060"/>
                </a:solidFill>
              </a:rPr>
              <a:t>”</a:t>
            </a:r>
            <a:endParaRPr lang="x-none" sz="1050" dirty="0">
              <a:solidFill>
                <a:srgbClr val="00206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593278B-EFFD-494A-97B0-216BCEEC9EFB}"/>
              </a:ext>
            </a:extLst>
          </p:cNvPr>
          <p:cNvGrpSpPr/>
          <p:nvPr/>
        </p:nvGrpSpPr>
        <p:grpSpPr>
          <a:xfrm>
            <a:off x="8195800" y="1052136"/>
            <a:ext cx="3336170" cy="1464937"/>
            <a:chOff x="8497756" y="2325796"/>
            <a:chExt cx="3336170" cy="146493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E2D7930-2566-9A11-7FC8-0736DA9BB462}"/>
                </a:ext>
              </a:extLst>
            </p:cNvPr>
            <p:cNvSpPr txBox="1"/>
            <p:nvPr/>
          </p:nvSpPr>
          <p:spPr>
            <a:xfrm>
              <a:off x="8497756" y="2325796"/>
              <a:ext cx="332437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2060"/>
                  </a:solidFill>
                </a:rPr>
                <a:t>Small ORFs (</a:t>
              </a:r>
              <a:r>
                <a:rPr lang="en-US" sz="1600" b="1" dirty="0" err="1">
                  <a:solidFill>
                    <a:srgbClr val="002060"/>
                  </a:solidFill>
                </a:rPr>
                <a:t>sORFs</a:t>
              </a:r>
              <a:r>
                <a:rPr lang="en-US" sz="1600" dirty="0">
                  <a:solidFill>
                    <a:srgbClr val="002060"/>
                  </a:solidFill>
                </a:rPr>
                <a:t>) are often overlooked in </a:t>
              </a:r>
              <a:r>
                <a:rPr lang="en-US" sz="16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genomes</a:t>
              </a:r>
              <a:endParaRPr lang="x-none" sz="1600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109D1F2-E0CB-5E76-A16F-0EDB0E6D835C}"/>
                </a:ext>
              </a:extLst>
            </p:cNvPr>
            <p:cNvSpPr txBox="1"/>
            <p:nvPr/>
          </p:nvSpPr>
          <p:spPr>
            <a:xfrm>
              <a:off x="8497756" y="2959736"/>
              <a:ext cx="3336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x-none" sz="1600" b="1" dirty="0">
                  <a:solidFill>
                    <a:srgbClr val="002060"/>
                  </a:solidFill>
                  <a:latin typeface="+mj-lt"/>
                </a:rPr>
                <a:t>micropeptide</a:t>
              </a:r>
              <a:r>
                <a:rPr lang="x-none" sz="1600" dirty="0">
                  <a:solidFill>
                    <a:srgbClr val="002060"/>
                  </a:solidFill>
                  <a:latin typeface="+mj-lt"/>
                </a:rPr>
                <a:t>: </a:t>
              </a:r>
              <a:r>
                <a:rPr lang="en-US" sz="1600" b="1" dirty="0">
                  <a:solidFill>
                    <a:srgbClr val="002060"/>
                  </a:solidFill>
                  <a:latin typeface="+mj-lt"/>
                </a:rPr>
                <a:t>10–100</a:t>
              </a:r>
              <a:r>
                <a:rPr lang="en-US" sz="1600" dirty="0">
                  <a:solidFill>
                    <a:srgbClr val="002060"/>
                  </a:solidFill>
                  <a:latin typeface="+mj-lt"/>
                </a:rPr>
                <a:t> codons</a:t>
              </a:r>
            </a:p>
            <a:p>
              <a:pPr marL="342900" indent="-342900">
                <a:buAutoNum type="arabicPeriod"/>
              </a:pPr>
              <a:r>
                <a:rPr lang="en-US" sz="1600" b="1" dirty="0">
                  <a:solidFill>
                    <a:srgbClr val="002060"/>
                  </a:solidFill>
                  <a:latin typeface="+mj-lt"/>
                </a:rPr>
                <a:t>Low</a:t>
              </a:r>
              <a:r>
                <a:rPr lang="en-US" sz="1600" dirty="0">
                  <a:solidFill>
                    <a:srgbClr val="002060"/>
                  </a:solidFill>
                  <a:latin typeface="+mj-lt"/>
                </a:rPr>
                <a:t> translation efficiency</a:t>
              </a:r>
            </a:p>
            <a:p>
              <a:pPr marL="342900" indent="-342900">
                <a:buAutoNum type="arabicPeriod"/>
              </a:pPr>
              <a:r>
                <a:rPr lang="en-US" sz="1600" b="1" dirty="0">
                  <a:solidFill>
                    <a:srgbClr val="002060"/>
                  </a:solidFill>
                  <a:latin typeface="+mj-lt"/>
                </a:rPr>
                <a:t>C</a:t>
              </a:r>
              <a:r>
                <a:rPr lang="en-US" sz="1600" b="1" i="0" dirty="0">
                  <a:solidFill>
                    <a:srgbClr val="002060"/>
                  </a:solidFill>
                  <a:effectLst/>
                  <a:latin typeface="+mj-lt"/>
                </a:rPr>
                <a:t>onservation</a:t>
              </a:r>
              <a:r>
                <a:rPr lang="en-US" sz="1600" b="0" i="0" dirty="0">
                  <a:solidFill>
                    <a:srgbClr val="002060"/>
                  </a:solidFill>
                  <a:effectLst/>
                  <a:latin typeface="+mj-lt"/>
                </a:rPr>
                <a:t> across species</a:t>
              </a:r>
              <a:endParaRPr lang="x-none" sz="1600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CB8F030-439E-9430-EF46-878F7C0B6EF8}"/>
              </a:ext>
            </a:extLst>
          </p:cNvPr>
          <p:cNvGrpSpPr/>
          <p:nvPr/>
        </p:nvGrpSpPr>
        <p:grpSpPr>
          <a:xfrm>
            <a:off x="888256" y="1052136"/>
            <a:ext cx="6613655" cy="584775"/>
            <a:chOff x="1500055" y="1104240"/>
            <a:chExt cx="6613655" cy="5847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8F46A17-7248-2B2D-4E62-A21971191860}"/>
                </a:ext>
              </a:extLst>
            </p:cNvPr>
            <p:cNvSpPr/>
            <p:nvPr/>
          </p:nvSpPr>
          <p:spPr>
            <a:xfrm>
              <a:off x="1500055" y="1201098"/>
              <a:ext cx="328612" cy="328612"/>
            </a:xfrm>
            <a:prstGeom prst="ellipse">
              <a:avLst/>
            </a:prstGeom>
            <a:solidFill>
              <a:srgbClr val="0E8B42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EB9A4B4-37AD-5F1F-F7CF-8A91414574B8}"/>
                </a:ext>
              </a:extLst>
            </p:cNvPr>
            <p:cNvSpPr txBox="1"/>
            <p:nvPr/>
          </p:nvSpPr>
          <p:spPr>
            <a:xfrm>
              <a:off x="2002957" y="1104240"/>
              <a:ext cx="6110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rgbClr val="0E8B42"/>
                  </a:solidFill>
                </a:rPr>
                <a:t>The sequence and position of </a:t>
              </a:r>
              <a:r>
                <a:rPr lang="en-US" altLang="zh-TW" sz="1600" b="1" i="1" dirty="0">
                  <a:solidFill>
                    <a:srgbClr val="0E8B42"/>
                  </a:solidFill>
                </a:rPr>
                <a:t>A730046J19Rik</a:t>
              </a:r>
              <a:r>
                <a:rPr lang="en-US" altLang="zh-TW" sz="1600" b="1" dirty="0">
                  <a:solidFill>
                    <a:srgbClr val="0E8B42"/>
                  </a:solidFill>
                </a:rPr>
                <a:t> are conserved between mice and humans</a:t>
              </a: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xmlns="" id="{B7472C7A-E5BE-5461-D8C0-A42519E00145}"/>
              </a:ext>
            </a:extLst>
          </p:cNvPr>
          <p:cNvGrpSpPr/>
          <p:nvPr/>
        </p:nvGrpSpPr>
        <p:grpSpPr>
          <a:xfrm>
            <a:off x="8304404" y="2692900"/>
            <a:ext cx="3336170" cy="3655773"/>
            <a:chOff x="8304404" y="2692900"/>
            <a:chExt cx="3336170" cy="365577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4E56EDD-90F6-B656-76FE-4CC371D96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-146" b="46360"/>
            <a:stretch>
              <a:fillRect/>
            </a:stretch>
          </p:blipFill>
          <p:spPr>
            <a:xfrm>
              <a:off x="8304404" y="4102750"/>
              <a:ext cx="3336170" cy="2245923"/>
            </a:xfrm>
            <a:prstGeom prst="rect">
              <a:avLst/>
            </a:prstGeom>
          </p:spPr>
        </p:pic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xmlns="" id="{C8C11C6F-D974-8800-33D1-EAB037A41454}"/>
                </a:ext>
              </a:extLst>
            </p:cNvPr>
            <p:cNvGrpSpPr/>
            <p:nvPr/>
          </p:nvGrpSpPr>
          <p:grpSpPr>
            <a:xfrm>
              <a:off x="8914347" y="2692900"/>
              <a:ext cx="2116285" cy="1234024"/>
              <a:chOff x="8914347" y="2644689"/>
              <a:chExt cx="2116285" cy="1234024"/>
            </a:xfrm>
          </p:grpSpPr>
          <p:cxnSp>
            <p:nvCxnSpPr>
              <p:cNvPr id="45" name="直線箭頭接點 44">
                <a:extLst>
                  <a:ext uri="{FF2B5EF4-FFF2-40B4-BE49-F238E27FC236}">
                    <a16:creationId xmlns:a16="http://schemas.microsoft.com/office/drawing/2014/main" xmlns="" id="{4AAB5EF2-CD2F-3B7D-75B0-11D780389C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8083" y="2644689"/>
                <a:ext cx="0" cy="12340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xmlns="" id="{540DBD64-291A-51E3-BEA5-7E123AC9DF2C}"/>
                  </a:ext>
                </a:extLst>
              </p:cNvPr>
              <p:cNvGrpSpPr/>
              <p:nvPr/>
            </p:nvGrpSpPr>
            <p:grpSpPr>
              <a:xfrm>
                <a:off x="8914347" y="2801096"/>
                <a:ext cx="2116285" cy="809418"/>
                <a:chOff x="5929100" y="2035303"/>
                <a:chExt cx="2116285" cy="809418"/>
              </a:xfrm>
            </p:grpSpPr>
            <p:grpSp>
              <p:nvGrpSpPr>
                <p:cNvPr id="24" name="Group 29">
                  <a:extLst>
                    <a:ext uri="{FF2B5EF4-FFF2-40B4-BE49-F238E27FC236}">
                      <a16:creationId xmlns:a16="http://schemas.microsoft.com/office/drawing/2014/main" xmlns="" id="{2571DD8A-F676-8327-F727-82439D802900}"/>
                    </a:ext>
                  </a:extLst>
                </p:cNvPr>
                <p:cNvGrpSpPr/>
                <p:nvPr/>
              </p:nvGrpSpPr>
              <p:grpSpPr>
                <a:xfrm>
                  <a:off x="5929100" y="2035303"/>
                  <a:ext cx="2116285" cy="321632"/>
                  <a:chOff x="5768326" y="6115392"/>
                  <a:chExt cx="2116285" cy="321632"/>
                </a:xfrm>
              </p:grpSpPr>
              <p:sp>
                <p:nvSpPr>
                  <p:cNvPr id="42" name="Rounded Rectangle 20">
                    <a:extLst>
                      <a:ext uri="{FF2B5EF4-FFF2-40B4-BE49-F238E27FC236}">
                        <a16:creationId xmlns:a16="http://schemas.microsoft.com/office/drawing/2014/main" xmlns="" id="{C88C6F7D-78B3-7879-80BA-4718F5891789}"/>
                      </a:ext>
                    </a:extLst>
                  </p:cNvPr>
                  <p:cNvSpPr/>
                  <p:nvPr/>
                </p:nvSpPr>
                <p:spPr>
                  <a:xfrm>
                    <a:off x="5768326" y="6115392"/>
                    <a:ext cx="2116285" cy="321632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40" name="TextBox 8">
                    <a:extLst>
                      <a:ext uri="{FF2B5EF4-FFF2-40B4-BE49-F238E27FC236}">
                        <a16:creationId xmlns:a16="http://schemas.microsoft.com/office/drawing/2014/main" xmlns="" id="{AC653C71-4C65-6F12-FBAD-C1AB78E6F45B}"/>
                      </a:ext>
                    </a:extLst>
                  </p:cNvPr>
                  <p:cNvSpPr txBox="1"/>
                  <p:nvPr/>
                </p:nvSpPr>
                <p:spPr>
                  <a:xfrm>
                    <a:off x="6016791" y="6122320"/>
                    <a:ext cx="162736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In vitro </a:t>
                    </a:r>
                    <a:r>
                      <a: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verification</a:t>
                    </a:r>
                    <a:endParaRPr lang="x-none" sz="1400" dirty="0">
                      <a:latin typeface="+mj-lt"/>
                    </a:endParaRPr>
                  </a:p>
                </p:txBody>
              </p:sp>
            </p:grpSp>
            <p:grpSp>
              <p:nvGrpSpPr>
                <p:cNvPr id="25" name="Group 25">
                  <a:extLst>
                    <a:ext uri="{FF2B5EF4-FFF2-40B4-BE49-F238E27FC236}">
                      <a16:creationId xmlns:a16="http://schemas.microsoft.com/office/drawing/2014/main" xmlns="" id="{1608FE13-40E7-4275-B7EF-854F77319BC6}"/>
                    </a:ext>
                  </a:extLst>
                </p:cNvPr>
                <p:cNvGrpSpPr/>
                <p:nvPr/>
              </p:nvGrpSpPr>
              <p:grpSpPr>
                <a:xfrm>
                  <a:off x="5929100" y="2523089"/>
                  <a:ext cx="2116285" cy="321632"/>
                  <a:chOff x="5577409" y="6599714"/>
                  <a:chExt cx="2116285" cy="321632"/>
                </a:xfrm>
              </p:grpSpPr>
              <p:sp>
                <p:nvSpPr>
                  <p:cNvPr id="34" name="Rounded Rectangle 21">
                    <a:extLst>
                      <a:ext uri="{FF2B5EF4-FFF2-40B4-BE49-F238E27FC236}">
                        <a16:creationId xmlns:a16="http://schemas.microsoft.com/office/drawing/2014/main" xmlns="" id="{D80D69C0-9FAD-E213-8F92-80B1EBE0C289}"/>
                      </a:ext>
                    </a:extLst>
                  </p:cNvPr>
                  <p:cNvSpPr/>
                  <p:nvPr/>
                </p:nvSpPr>
                <p:spPr>
                  <a:xfrm>
                    <a:off x="5577409" y="6599714"/>
                    <a:ext cx="2116285" cy="321632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29" name="TextBox 7">
                    <a:extLst>
                      <a:ext uri="{FF2B5EF4-FFF2-40B4-BE49-F238E27FC236}">
                        <a16:creationId xmlns:a16="http://schemas.microsoft.com/office/drawing/2014/main" xmlns="" id="{37102CD8-6A89-81F9-EA64-55A27E2C7B75}"/>
                      </a:ext>
                    </a:extLst>
                  </p:cNvPr>
                  <p:cNvSpPr txBox="1"/>
                  <p:nvPr/>
                </p:nvSpPr>
                <p:spPr>
                  <a:xfrm>
                    <a:off x="5831485" y="6613569"/>
                    <a:ext cx="160813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1400" i="1" dirty="0">
                        <a:solidFill>
                          <a:srgbClr val="000000"/>
                        </a:solidFill>
                      </a:rPr>
                      <a:t>In vivo </a:t>
                    </a:r>
                    <a:r>
                      <a:rPr lang="en-US" altLang="zh-TW" sz="1400" dirty="0">
                        <a:solidFill>
                          <a:srgbClr val="000000"/>
                        </a:solidFill>
                      </a:rPr>
                      <a:t>verification</a:t>
                    </a:r>
                    <a:endParaRPr lang="x-none" altLang="zh-TW" sz="1400" dirty="0"/>
                  </a:p>
                </p:txBody>
              </p:sp>
            </p:grpSp>
          </p:grpSp>
        </p:grp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8921F7F8-647C-CE4F-1EF3-0CBD663C2D35}"/>
              </a:ext>
            </a:extLst>
          </p:cNvPr>
          <p:cNvGrpSpPr/>
          <p:nvPr/>
        </p:nvGrpSpPr>
        <p:grpSpPr>
          <a:xfrm>
            <a:off x="893355" y="1923729"/>
            <a:ext cx="6599630" cy="338554"/>
            <a:chOff x="893355" y="2017858"/>
            <a:chExt cx="6599630" cy="3385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B5F876C-2F4D-DD3C-573B-F89A99E01987}"/>
                </a:ext>
              </a:extLst>
            </p:cNvPr>
            <p:cNvSpPr txBox="1"/>
            <p:nvPr/>
          </p:nvSpPr>
          <p:spPr>
            <a:xfrm>
              <a:off x="1382232" y="2017858"/>
              <a:ext cx="6110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i="1" dirty="0">
                  <a:solidFill>
                    <a:srgbClr val="0E8B42"/>
                  </a:solidFill>
                </a:rPr>
                <a:t>A730046J19Rik</a:t>
              </a:r>
              <a:r>
                <a:rPr lang="en-US" altLang="zh-TW" sz="1600" b="1" dirty="0">
                  <a:solidFill>
                    <a:srgbClr val="0E8B42"/>
                  </a:solidFill>
                </a:rPr>
                <a:t> may encode a putative </a:t>
              </a:r>
              <a:r>
                <a:rPr lang="en-US" altLang="zh-TW" sz="1600" b="1" dirty="0" err="1">
                  <a:solidFill>
                    <a:srgbClr val="0E8B42"/>
                  </a:solidFill>
                </a:rPr>
                <a:t>micropeptide</a:t>
              </a:r>
              <a:r>
                <a:rPr lang="zh-TW" altLang="en-US" sz="1600" b="1" dirty="0">
                  <a:solidFill>
                    <a:srgbClr val="0E8B42"/>
                  </a:solidFill>
                </a:rPr>
                <a:t> </a:t>
              </a:r>
              <a:r>
                <a:rPr lang="en-US" altLang="zh-TW" sz="1600" b="1" dirty="0" err="1">
                  <a:solidFill>
                    <a:srgbClr val="0E8B42"/>
                  </a:solidFill>
                </a:rPr>
                <a:t>Sertm2</a:t>
              </a:r>
              <a:endParaRPr lang="en-US" altLang="zh-TW" sz="1600" b="1" dirty="0">
                <a:solidFill>
                  <a:srgbClr val="0E8B42"/>
                </a:solidFill>
              </a:endParaRPr>
            </a:p>
          </p:txBody>
        </p:sp>
        <p:sp>
          <p:nvSpPr>
            <p:cNvPr id="52" name="Oval 4">
              <a:extLst>
                <a:ext uri="{FF2B5EF4-FFF2-40B4-BE49-F238E27FC236}">
                  <a16:creationId xmlns:a16="http://schemas.microsoft.com/office/drawing/2014/main" xmlns="" id="{66067DB3-FEA1-7303-965B-02BAE6CF6085}"/>
                </a:ext>
              </a:extLst>
            </p:cNvPr>
            <p:cNvSpPr/>
            <p:nvPr/>
          </p:nvSpPr>
          <p:spPr>
            <a:xfrm>
              <a:off x="893355" y="2022829"/>
              <a:ext cx="328612" cy="328612"/>
            </a:xfrm>
            <a:prstGeom prst="ellipse">
              <a:avLst/>
            </a:prstGeom>
            <a:solidFill>
              <a:srgbClr val="0E8B42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  <a:endParaRPr lang="x-non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4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7BEF347F-1BB8-8AC1-6CDC-82AD9057AA12}"/>
              </a:ext>
            </a:extLst>
          </p:cNvPr>
          <p:cNvGrpSpPr/>
          <p:nvPr/>
        </p:nvGrpSpPr>
        <p:grpSpPr>
          <a:xfrm>
            <a:off x="961358" y="1179508"/>
            <a:ext cx="5014131" cy="1775035"/>
            <a:chOff x="5274418" y="1508663"/>
            <a:chExt cx="5014131" cy="177503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D35F4BB3-F8BC-4858-331A-52C46E4A2EB4}"/>
                </a:ext>
              </a:extLst>
            </p:cNvPr>
            <p:cNvGrpSpPr/>
            <p:nvPr/>
          </p:nvGrpSpPr>
          <p:grpSpPr>
            <a:xfrm>
              <a:off x="5274418" y="1880424"/>
              <a:ext cx="2496600" cy="1146316"/>
              <a:chOff x="1624159" y="4647647"/>
              <a:chExt cx="2015767" cy="92554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6BA508E-C8F4-CB0A-7630-414B50722019}"/>
                  </a:ext>
                </a:extLst>
              </p:cNvPr>
              <p:cNvGrpSpPr/>
              <p:nvPr/>
            </p:nvGrpSpPr>
            <p:grpSpPr>
              <a:xfrm>
                <a:off x="1624159" y="4647647"/>
                <a:ext cx="2015767" cy="925542"/>
                <a:chOff x="2086969" y="4898520"/>
                <a:chExt cx="2015767" cy="925542"/>
              </a:xfrm>
            </p:grpSpPr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xmlns="" id="{61ACF0D3-9A7A-E9D9-3E1F-BA9204FEB0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t="12744"/>
                <a:stretch/>
              </p:blipFill>
              <p:spPr>
                <a:xfrm>
                  <a:off x="2086969" y="5097193"/>
                  <a:ext cx="952039" cy="726869"/>
                </a:xfrm>
                <a:prstGeom prst="rect">
                  <a:avLst/>
                </a:prstGeom>
              </p:spPr>
            </p:pic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EDEF9934-E244-E8F9-B292-D3C7DEFE2E40}"/>
                    </a:ext>
                  </a:extLst>
                </p:cNvPr>
                <p:cNvSpPr txBox="1"/>
                <p:nvPr/>
              </p:nvSpPr>
              <p:spPr>
                <a:xfrm>
                  <a:off x="3154801" y="4898520"/>
                  <a:ext cx="947935" cy="432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E13.5 </a:t>
                  </a:r>
                </a:p>
                <a:p>
                  <a:pPr algn="ctr"/>
                  <a:r>
                    <a:rPr lang="x-non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Mnx1-GFP</a:t>
                  </a: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xmlns="" id="{938E6E8F-C8E1-2DE5-2C42-1C838453F19F}"/>
                    </a:ext>
                  </a:extLst>
                </p:cNvPr>
                <p:cNvGrpSpPr/>
                <p:nvPr/>
              </p:nvGrpSpPr>
              <p:grpSpPr>
                <a:xfrm>
                  <a:off x="3166386" y="5377284"/>
                  <a:ext cx="925719" cy="295088"/>
                  <a:chOff x="3123218" y="5178323"/>
                  <a:chExt cx="1039853" cy="331469"/>
                </a:xfrm>
              </p:grpSpPr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xmlns="" id="{B3D57A7C-EE82-40EE-EAF4-3FC1C99AD6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23218" y="5178323"/>
                    <a:ext cx="1039853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xmlns="" id="{5655448F-6D5F-DC0E-2C68-42DBC4914188}"/>
                      </a:ext>
                    </a:extLst>
                  </p:cNvPr>
                  <p:cNvSpPr txBox="1"/>
                  <p:nvPr/>
                </p:nvSpPr>
                <p:spPr>
                  <a:xfrm>
                    <a:off x="3147430" y="5230654"/>
                    <a:ext cx="990361" cy="2791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x-none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scRNA-seq</a:t>
                    </a:r>
                  </a:p>
                </p:txBody>
              </p:sp>
            </p:grp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4948A771-32AC-DE8B-3995-C3EBE054A17E}"/>
                  </a:ext>
                </a:extLst>
              </p:cNvPr>
              <p:cNvSpPr txBox="1"/>
              <p:nvPr/>
            </p:nvSpPr>
            <p:spPr>
              <a:xfrm>
                <a:off x="2114469" y="4667810"/>
                <a:ext cx="543853" cy="20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050" dirty="0">
                    <a:solidFill>
                      <a:srgbClr val="F05A29"/>
                    </a:solidFill>
                  </a:rPr>
                  <a:t>Brachial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504C3190-DAD6-39AE-FF39-1BD94A296AC4}"/>
                </a:ext>
              </a:extLst>
            </p:cNvPr>
            <p:cNvGrpSpPr/>
            <p:nvPr/>
          </p:nvGrpSpPr>
          <p:grpSpPr>
            <a:xfrm>
              <a:off x="8075101" y="1508663"/>
              <a:ext cx="2213448" cy="1775035"/>
              <a:chOff x="8038155" y="1618409"/>
              <a:chExt cx="2213448" cy="1775035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xmlns="" id="{A5DDDE1E-6A92-AEE9-2D9D-4846F00E589B}"/>
                  </a:ext>
                </a:extLst>
              </p:cNvPr>
              <p:cNvGrpSpPr/>
              <p:nvPr/>
            </p:nvGrpSpPr>
            <p:grpSpPr>
              <a:xfrm>
                <a:off x="8038155" y="1618409"/>
                <a:ext cx="1691317" cy="1743773"/>
                <a:chOff x="9023637" y="1662676"/>
                <a:chExt cx="1691317" cy="1743773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AB043988-5C85-A0F1-96CA-E1939C02494C}"/>
                    </a:ext>
                  </a:extLst>
                </p:cNvPr>
                <p:cNvSpPr txBox="1"/>
                <p:nvPr/>
              </p:nvSpPr>
              <p:spPr>
                <a:xfrm>
                  <a:off x="9023637" y="2389952"/>
                  <a:ext cx="49433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1000" dirty="0">
                      <a:solidFill>
                        <a:schemeClr val="bg1"/>
                      </a:solidFill>
                    </a:rPr>
                    <a:t>LMC</a:t>
                  </a: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xmlns="" id="{B52F59CB-096E-A85A-436D-88F150D866B0}"/>
                    </a:ext>
                  </a:extLst>
                </p:cNvPr>
                <p:cNvGrpSpPr/>
                <p:nvPr/>
              </p:nvGrpSpPr>
              <p:grpSpPr>
                <a:xfrm>
                  <a:off x="9028316" y="1662676"/>
                  <a:ext cx="1686638" cy="1743773"/>
                  <a:chOff x="3767667" y="3879054"/>
                  <a:chExt cx="2749286" cy="2842419"/>
                </a:xfrm>
              </p:grpSpPr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xmlns="" id="{B35B65AB-3BD4-F912-9027-BA47EF1C8F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9390" t="11947" r="41981"/>
                  <a:stretch/>
                </p:blipFill>
                <p:spPr>
                  <a:xfrm>
                    <a:off x="3767667" y="3879054"/>
                    <a:ext cx="2749286" cy="2842419"/>
                  </a:xfrm>
                  <a:prstGeom prst="rect">
                    <a:avLst/>
                  </a:prstGeom>
                </p:spPr>
              </p:pic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xmlns="" id="{908AF3E8-6C27-952B-EB8B-6C74BE51B083}"/>
                      </a:ext>
                    </a:extLst>
                  </p:cNvPr>
                  <p:cNvSpPr/>
                  <p:nvPr/>
                </p:nvSpPr>
                <p:spPr>
                  <a:xfrm>
                    <a:off x="3767667" y="3970867"/>
                    <a:ext cx="160866" cy="33866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xmlns="" id="{3C3619EB-958D-2370-BB76-23DFE7AFE8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74175" y="1711855"/>
                    <a:ext cx="911520" cy="77076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3C3619EB-958D-2370-BB76-23DFE7AFE846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9111175" y="1648855"/>
                      <a:ext cx="1037160" cy="896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xmlns="" id="{DA57D31C-D9B1-252F-704B-52101E5C07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32927" y="2496295"/>
                    <a:ext cx="63720" cy="8964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DA57D31C-D9B1-252F-704B-52101E5C074A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10569927" y="2433295"/>
                      <a:ext cx="189360" cy="2152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FA7FE23-927F-29FF-A5E3-F9146677902F}"/>
                  </a:ext>
                </a:extLst>
              </p:cNvPr>
              <p:cNvSpPr txBox="1"/>
              <p:nvPr/>
            </p:nvSpPr>
            <p:spPr>
              <a:xfrm>
                <a:off x="9603313" y="2509330"/>
                <a:ext cx="6482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200" dirty="0"/>
                  <a:t>Trunk MNs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A8B67E0D-A32B-E35C-325E-3995C77DE5E7}"/>
                  </a:ext>
                </a:extLst>
              </p:cNvPr>
              <p:cNvSpPr txBox="1"/>
              <p:nvPr/>
            </p:nvSpPr>
            <p:spPr>
              <a:xfrm>
                <a:off x="8526684" y="3116445"/>
                <a:ext cx="875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200" dirty="0"/>
                  <a:t>Limb MNs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0C285D-CC86-8DD8-906B-39779A3AE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E6A29-B113-254B-8701-481B94C7F3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DFD6C-379A-8E95-364A-89257AE9C7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x-none" dirty="0"/>
              <a:t>Profile the expression of </a:t>
            </a:r>
            <a:r>
              <a:rPr lang="x-none" i="1" dirty="0"/>
              <a:t>Sertm2</a:t>
            </a:r>
            <a:r>
              <a:rPr lang="x-none" dirty="0"/>
              <a:t> in MN subtypes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40232CE-8CEF-DFBB-5DFE-4405B9954130}"/>
              </a:ext>
            </a:extLst>
          </p:cNvPr>
          <p:cNvSpPr txBox="1"/>
          <p:nvPr/>
        </p:nvSpPr>
        <p:spPr>
          <a:xfrm>
            <a:off x="876565" y="2865924"/>
            <a:ext cx="1949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Liau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US" sz="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., Nat. </a:t>
            </a:r>
            <a:r>
              <a:rPr lang="en-US" sz="9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., 2023)</a:t>
            </a:r>
            <a:endParaRPr lang="x-non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E145F6E-52FA-95F1-60CB-6FFF0B3252D5}"/>
              </a:ext>
            </a:extLst>
          </p:cNvPr>
          <p:cNvSpPr txBox="1"/>
          <p:nvPr/>
        </p:nvSpPr>
        <p:spPr>
          <a:xfrm>
            <a:off x="991521" y="5824387"/>
            <a:ext cx="457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i="1" dirty="0">
                <a:solidFill>
                  <a:srgbClr val="0F8B42"/>
                </a:solidFill>
              </a:rPr>
              <a:t>Sertm2 is enriched in post-mitotic MNs, particularly in Etv4</a:t>
            </a:r>
            <a:r>
              <a:rPr lang="en-US" altLang="zh-TW" sz="1600" b="1" i="1" baseline="30000" dirty="0">
                <a:solidFill>
                  <a:srgbClr val="0F8B42"/>
                </a:solidFill>
              </a:rPr>
              <a:t>+</a:t>
            </a:r>
            <a:r>
              <a:rPr lang="en-US" altLang="zh-TW" sz="1600" b="1" i="1" dirty="0">
                <a:solidFill>
                  <a:srgbClr val="0F8B42"/>
                </a:solidFill>
              </a:rPr>
              <a:t> motor pools</a:t>
            </a:r>
            <a:endParaRPr lang="en-US" altLang="zh-TW" sz="1600" b="1" dirty="0">
              <a:solidFill>
                <a:srgbClr val="0F8B4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7F3D72-FEAB-3E89-BCD4-556E14505045}"/>
              </a:ext>
            </a:extLst>
          </p:cNvPr>
          <p:cNvSpPr/>
          <p:nvPr/>
        </p:nvSpPr>
        <p:spPr>
          <a:xfrm>
            <a:off x="-128337" y="-135466"/>
            <a:ext cx="320843" cy="7128932"/>
          </a:xfrm>
          <a:prstGeom prst="rect">
            <a:avLst/>
          </a:prstGeom>
          <a:gradFill flip="none" rotWithShape="1">
            <a:gsLst>
              <a:gs pos="0">
                <a:srgbClr val="2962A9"/>
              </a:gs>
              <a:gs pos="84000">
                <a:srgbClr val="406FA8">
                  <a:tint val="44500"/>
                  <a:satMod val="160000"/>
                </a:srgbClr>
              </a:gs>
              <a:gs pos="100000">
                <a:srgbClr val="406FA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xmlns="" id="{FD345F8B-0416-DE19-0246-1164D1FB03DB}"/>
              </a:ext>
            </a:extLst>
          </p:cNvPr>
          <p:cNvGrpSpPr/>
          <p:nvPr/>
        </p:nvGrpSpPr>
        <p:grpSpPr>
          <a:xfrm>
            <a:off x="6260114" y="1026664"/>
            <a:ext cx="5099498" cy="2488804"/>
            <a:chOff x="6260114" y="1026664"/>
            <a:chExt cx="5099498" cy="248880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D6E21CAA-C653-5DC6-7720-913888204C5A}"/>
                </a:ext>
              </a:extLst>
            </p:cNvPr>
            <p:cNvGrpSpPr/>
            <p:nvPr/>
          </p:nvGrpSpPr>
          <p:grpSpPr>
            <a:xfrm>
              <a:off x="8839696" y="1026664"/>
              <a:ext cx="2519916" cy="2449108"/>
              <a:chOff x="8427360" y="4136536"/>
              <a:chExt cx="2140480" cy="2093106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BD87062F-5A58-F721-A6DB-8D6F170DC2BD}"/>
                  </a:ext>
                </a:extLst>
              </p:cNvPr>
              <p:cNvSpPr txBox="1"/>
              <p:nvPr/>
            </p:nvSpPr>
            <p:spPr>
              <a:xfrm>
                <a:off x="9146510" y="4136536"/>
                <a:ext cx="647047" cy="26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Sertm2</a:t>
                </a:r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D0DEC0DE-DE7E-BE1E-3B91-6E685735F8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 t="3927" r="49993" b="49922"/>
              <a:stretch/>
            </p:blipFill>
            <p:spPr>
              <a:xfrm>
                <a:off x="8427360" y="4333232"/>
                <a:ext cx="2140480" cy="189641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EE657D3B-9E68-945D-DD9E-7A4C85E4605B}"/>
                </a:ext>
              </a:extLst>
            </p:cNvPr>
            <p:cNvGrpSpPr/>
            <p:nvPr/>
          </p:nvGrpSpPr>
          <p:grpSpPr>
            <a:xfrm>
              <a:off x="6260114" y="1066361"/>
              <a:ext cx="2362481" cy="2449107"/>
              <a:chOff x="6031401" y="4136536"/>
              <a:chExt cx="2006751" cy="2093106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85EF143C-6F45-F51C-92EF-454F205075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 l="53117" t="3927" b="49922"/>
              <a:stretch/>
            </p:blipFill>
            <p:spPr>
              <a:xfrm>
                <a:off x="6031401" y="4333232"/>
                <a:ext cx="2006751" cy="1896410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69ED63BF-8983-B2B1-D16E-0C7B411D98E3}"/>
                  </a:ext>
                </a:extLst>
              </p:cNvPr>
              <p:cNvSpPr txBox="1"/>
              <p:nvPr/>
            </p:nvSpPr>
            <p:spPr>
              <a:xfrm>
                <a:off x="6923571" y="4136536"/>
                <a:ext cx="461866" cy="261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Etv4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9E7CFAAF-70AF-AD5F-918D-7F4748FF8EBC}"/>
                </a:ext>
              </a:extLst>
            </p:cNvPr>
            <p:cNvGrpSpPr/>
            <p:nvPr/>
          </p:nvGrpSpPr>
          <p:grpSpPr>
            <a:xfrm>
              <a:off x="7010253" y="1744747"/>
              <a:ext cx="3729354" cy="835901"/>
              <a:chOff x="7150664" y="4989456"/>
              <a:chExt cx="3091874" cy="693016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54480935-6068-1EA8-0A89-17681E79E3F4}"/>
                  </a:ext>
                </a:extLst>
              </p:cNvPr>
              <p:cNvSpPr/>
              <p:nvPr/>
            </p:nvSpPr>
            <p:spPr>
              <a:xfrm>
                <a:off x="7150664" y="4989456"/>
                <a:ext cx="405836" cy="550237"/>
              </a:xfrm>
              <a:prstGeom prst="ellipse">
                <a:avLst/>
              </a:prstGeom>
              <a:noFill/>
              <a:ln w="127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BF46C571-B5C3-2CC1-19BB-07DC4EB4DA3B}"/>
                  </a:ext>
                </a:extLst>
              </p:cNvPr>
              <p:cNvSpPr/>
              <p:nvPr/>
            </p:nvSpPr>
            <p:spPr>
              <a:xfrm rot="20434406">
                <a:off x="7742790" y="5132235"/>
                <a:ext cx="405836" cy="550237"/>
              </a:xfrm>
              <a:prstGeom prst="ellipse">
                <a:avLst/>
              </a:prstGeom>
              <a:noFill/>
              <a:ln w="127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E076A6F9-59ED-B45A-987B-E603C0B63D70}"/>
                  </a:ext>
                </a:extLst>
              </p:cNvPr>
              <p:cNvSpPr/>
              <p:nvPr/>
            </p:nvSpPr>
            <p:spPr>
              <a:xfrm>
                <a:off x="9244580" y="4989456"/>
                <a:ext cx="405836" cy="550237"/>
              </a:xfrm>
              <a:prstGeom prst="ellipse">
                <a:avLst/>
              </a:prstGeom>
              <a:noFill/>
              <a:ln w="127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F3AE11D7-B6A9-ABD7-70EE-EB1166F293C9}"/>
                  </a:ext>
                </a:extLst>
              </p:cNvPr>
              <p:cNvSpPr/>
              <p:nvPr/>
            </p:nvSpPr>
            <p:spPr>
              <a:xfrm rot="20434406">
                <a:off x="9836702" y="5132235"/>
                <a:ext cx="405836" cy="550237"/>
              </a:xfrm>
              <a:prstGeom prst="ellipse">
                <a:avLst/>
              </a:prstGeom>
              <a:noFill/>
              <a:ln w="127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BDD097F-7423-3D46-650E-195F345E107B}"/>
              </a:ext>
            </a:extLst>
          </p:cNvPr>
          <p:cNvSpPr/>
          <p:nvPr/>
        </p:nvSpPr>
        <p:spPr>
          <a:xfrm>
            <a:off x="4250570" y="2691254"/>
            <a:ext cx="875561" cy="2632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xmlns="" id="{65ACB8F7-8DFE-D1DA-C4B9-A1323C02B420}"/>
              </a:ext>
            </a:extLst>
          </p:cNvPr>
          <p:cNvGrpSpPr/>
          <p:nvPr/>
        </p:nvGrpSpPr>
        <p:grpSpPr>
          <a:xfrm>
            <a:off x="9314913" y="3885723"/>
            <a:ext cx="2851068" cy="2592667"/>
            <a:chOff x="4978823" y="3695088"/>
            <a:chExt cx="2851068" cy="2592667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xmlns="" id="{29246620-07E9-33B1-6978-9FA9C17AC1FC}"/>
                </a:ext>
              </a:extLst>
            </p:cNvPr>
            <p:cNvGrpSpPr/>
            <p:nvPr/>
          </p:nvGrpSpPr>
          <p:grpSpPr>
            <a:xfrm>
              <a:off x="4978823" y="3997810"/>
              <a:ext cx="2851068" cy="2289945"/>
              <a:chOff x="7033411" y="3147758"/>
              <a:chExt cx="2989132" cy="2400836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xmlns="" id="{C488B322-3EBD-D394-A4CF-4E15612175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67691" r="-1156"/>
              <a:stretch/>
            </p:blipFill>
            <p:spPr>
              <a:xfrm>
                <a:off x="7033411" y="3147758"/>
                <a:ext cx="2989132" cy="2400836"/>
              </a:xfrm>
              <a:prstGeom prst="rect">
                <a:avLst/>
              </a:prstGeom>
            </p:spPr>
          </p:pic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xmlns="" id="{844FBD8C-2C52-1882-2DC3-5A027CA02A15}"/>
                  </a:ext>
                </a:extLst>
              </p:cNvPr>
              <p:cNvGrpSpPr/>
              <p:nvPr/>
            </p:nvGrpSpPr>
            <p:grpSpPr>
              <a:xfrm>
                <a:off x="7208456" y="4787365"/>
                <a:ext cx="66600" cy="324720"/>
                <a:chOff x="7208456" y="4787365"/>
                <a:chExt cx="66600" cy="32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6" name="Ink 11">
                      <a:extLst>
                        <a:ext uri="{FF2B5EF4-FFF2-40B4-BE49-F238E27FC236}">
                          <a16:creationId xmlns:a16="http://schemas.microsoft.com/office/drawing/2014/main" xmlns="" id="{38689E39-162E-EB2B-C330-E322048C07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8456" y="4799605"/>
                    <a:ext cx="34920" cy="312480"/>
                  </p14:xfrm>
                </p:contentPart>
              </mc:Choice>
              <mc:Fallback xmlns=""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CB0A7830-D4E4-8765-5331-917A50558C95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7145816" y="4736605"/>
                      <a:ext cx="160560" cy="438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7" name="Ink 13">
                      <a:extLst>
                        <a:ext uri="{FF2B5EF4-FFF2-40B4-BE49-F238E27FC236}">
                          <a16:creationId xmlns:a16="http://schemas.microsoft.com/office/drawing/2014/main" xmlns="" id="{90A3A600-6009-A1BB-22C5-11D03339F6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48416" y="4787365"/>
                    <a:ext cx="26640" cy="108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30CD9AAF-5DF2-47C6-8ED3-40937E84F5B2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7185416" y="4724725"/>
                      <a:ext cx="152280" cy="126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19" name="Ink 16">
                      <a:extLst>
                        <a:ext uri="{FF2B5EF4-FFF2-40B4-BE49-F238E27FC236}">
                          <a16:creationId xmlns:a16="http://schemas.microsoft.com/office/drawing/2014/main" xmlns="" id="{1729E249-D9CE-AB3E-8543-3797AE751E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11696" y="4827685"/>
                    <a:ext cx="58680" cy="108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F52E2178-AC08-8FB4-292F-8E2EB8EB2D8F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7148696" y="4765045"/>
                      <a:ext cx="184320" cy="126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xmlns="" id="{9D34B911-FFE5-17CF-BDDE-6948E3BE9F5D}"/>
                  </a:ext>
                </a:extLst>
              </p:cNvPr>
              <p:cNvSpPr txBox="1"/>
              <p:nvPr/>
            </p:nvSpPr>
            <p:spPr>
              <a:xfrm rot="16200000">
                <a:off x="6939520" y="4729848"/>
                <a:ext cx="591591" cy="29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200" b="1" i="1" dirty="0"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Etv4   </a:t>
                </a:r>
              </a:p>
            </p:txBody>
          </p:sp>
        </p:grpSp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xmlns="" id="{DF340139-05AE-E6C2-ED6E-5AC3CDFE713D}"/>
                </a:ext>
              </a:extLst>
            </p:cNvPr>
            <p:cNvSpPr txBox="1"/>
            <p:nvPr/>
          </p:nvSpPr>
          <p:spPr>
            <a:xfrm>
              <a:off x="5878524" y="3695088"/>
              <a:ext cx="941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Etv4</a:t>
              </a:r>
              <a:r>
                <a:rPr lang="en-US" sz="1200" baseline="30000" dirty="0"/>
                <a:t>+</a:t>
              </a:r>
              <a:r>
                <a:rPr lang="en-US" sz="1200" dirty="0"/>
                <a:t> MNs</a:t>
              </a:r>
              <a:endParaRPr lang="x-none" sz="1200" dirty="0"/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xmlns="" id="{7E075B0F-8354-FB3B-52C3-2BD37B9934AF}"/>
              </a:ext>
            </a:extLst>
          </p:cNvPr>
          <p:cNvGrpSpPr/>
          <p:nvPr/>
        </p:nvGrpSpPr>
        <p:grpSpPr>
          <a:xfrm>
            <a:off x="10414770" y="4198323"/>
            <a:ext cx="1136850" cy="2418249"/>
            <a:chOff x="8266923" y="3597824"/>
            <a:chExt cx="1196526" cy="2709275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xmlns="" id="{61E40F31-837B-968C-8F57-72C82A2108FD}"/>
                </a:ext>
              </a:extLst>
            </p:cNvPr>
            <p:cNvSpPr/>
            <p:nvPr/>
          </p:nvSpPr>
          <p:spPr>
            <a:xfrm>
              <a:off x="8642548" y="3793392"/>
              <a:ext cx="820901" cy="2513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xmlns="" id="{15B3CDEA-0D6A-FD9A-5648-D2EC047051DF}"/>
                </a:ext>
              </a:extLst>
            </p:cNvPr>
            <p:cNvSpPr/>
            <p:nvPr/>
          </p:nvSpPr>
          <p:spPr>
            <a:xfrm>
              <a:off x="8266923" y="3597824"/>
              <a:ext cx="1102558" cy="254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1">
            <a:extLst>
              <a:ext uri="{FF2B5EF4-FFF2-40B4-BE49-F238E27FC236}">
                <a16:creationId xmlns:a16="http://schemas.microsoft.com/office/drawing/2014/main" xmlns="" id="{163DA992-A1F3-9AEC-CE6E-EC5215D3411D}"/>
              </a:ext>
            </a:extLst>
          </p:cNvPr>
          <p:cNvGrpSpPr/>
          <p:nvPr/>
        </p:nvGrpSpPr>
        <p:grpSpPr>
          <a:xfrm>
            <a:off x="7421955" y="3885723"/>
            <a:ext cx="1826207" cy="2613188"/>
            <a:chOff x="3005356" y="3755048"/>
            <a:chExt cx="1826207" cy="2613188"/>
          </a:xfrm>
        </p:grpSpPr>
        <p:sp>
          <p:nvSpPr>
            <p:cNvPr id="28" name="TextBox 25">
              <a:extLst>
                <a:ext uri="{FF2B5EF4-FFF2-40B4-BE49-F238E27FC236}">
                  <a16:creationId xmlns:a16="http://schemas.microsoft.com/office/drawing/2014/main" xmlns="" id="{30475874-AC6A-77C5-39E2-AFD1DCBC3CBC}"/>
                </a:ext>
              </a:extLst>
            </p:cNvPr>
            <p:cNvSpPr txBox="1"/>
            <p:nvPr/>
          </p:nvSpPr>
          <p:spPr>
            <a:xfrm>
              <a:off x="3676320" y="3755048"/>
              <a:ext cx="100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  <a:r>
                <a:rPr lang="x-none" sz="1200" dirty="0"/>
                <a:t>en</a:t>
              </a:r>
              <a:r>
                <a:rPr lang="en-US" sz="1200" dirty="0"/>
                <a:t>e</a:t>
              </a:r>
              <a:r>
                <a:rPr lang="x-none" sz="1200" dirty="0"/>
                <a:t>ric MN</a:t>
              </a:r>
            </a:p>
          </p:txBody>
        </p:sp>
        <p:pic>
          <p:nvPicPr>
            <p:cNvPr id="29" name="Picture 27">
              <a:extLst>
                <a:ext uri="{FF2B5EF4-FFF2-40B4-BE49-F238E27FC236}">
                  <a16:creationId xmlns:a16="http://schemas.microsoft.com/office/drawing/2014/main" xmlns="" id="{EEA2582C-A6C0-82F4-4B67-721020369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0818" r="57539"/>
            <a:stretch/>
          </p:blipFill>
          <p:spPr>
            <a:xfrm>
              <a:off x="3005356" y="4100325"/>
              <a:ext cx="1826207" cy="2267911"/>
            </a:xfrm>
            <a:prstGeom prst="rect">
              <a:avLst/>
            </a:prstGeom>
          </p:spPr>
        </p:pic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xmlns="" id="{89FB248B-AF64-D111-8B02-9E869F403B0C}"/>
              </a:ext>
            </a:extLst>
          </p:cNvPr>
          <p:cNvGrpSpPr/>
          <p:nvPr/>
        </p:nvGrpSpPr>
        <p:grpSpPr>
          <a:xfrm>
            <a:off x="5733011" y="4231000"/>
            <a:ext cx="1682019" cy="2267911"/>
            <a:chOff x="1257021" y="3878537"/>
            <a:chExt cx="1682019" cy="2267911"/>
          </a:xfrm>
        </p:grpSpPr>
        <p:pic>
          <p:nvPicPr>
            <p:cNvPr id="34" name="Picture 14">
              <a:extLst>
                <a:ext uri="{FF2B5EF4-FFF2-40B4-BE49-F238E27FC236}">
                  <a16:creationId xmlns:a16="http://schemas.microsoft.com/office/drawing/2014/main" xmlns="" id="{F7FB2B45-0D16-97FC-B66B-4210E9DC4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403" r="81205"/>
            <a:stretch/>
          </p:blipFill>
          <p:spPr>
            <a:xfrm>
              <a:off x="1555872" y="3878537"/>
              <a:ext cx="1383168" cy="2267911"/>
            </a:xfrm>
            <a:prstGeom prst="rect">
              <a:avLst/>
            </a:prstGeom>
          </p:spPr>
        </p:pic>
        <p:sp>
          <p:nvSpPr>
            <p:cNvPr id="35" name="TextBox 9">
              <a:extLst>
                <a:ext uri="{FF2B5EF4-FFF2-40B4-BE49-F238E27FC236}">
                  <a16:creationId xmlns:a16="http://schemas.microsoft.com/office/drawing/2014/main" xmlns="" id="{6CDAFFAD-D674-552D-7A84-E50441B2A371}"/>
                </a:ext>
              </a:extLst>
            </p:cNvPr>
            <p:cNvSpPr txBox="1"/>
            <p:nvPr/>
          </p:nvSpPr>
          <p:spPr>
            <a:xfrm rot="16200000">
              <a:off x="621430" y="5038475"/>
              <a:ext cx="15327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100" b="1" i="1" dirty="0"/>
                <a:t>Sertm2</a:t>
              </a:r>
              <a:r>
                <a:rPr lang="x-none" sz="1100" b="1" dirty="0"/>
                <a:t> Fold change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xmlns="" id="{EA2E9D3D-18BC-6BAB-2B7C-9F15B369A874}"/>
              </a:ext>
            </a:extLst>
          </p:cNvPr>
          <p:cNvGrpSpPr/>
          <p:nvPr/>
        </p:nvGrpSpPr>
        <p:grpSpPr>
          <a:xfrm>
            <a:off x="762922" y="3697941"/>
            <a:ext cx="9680853" cy="2001914"/>
            <a:chOff x="762922" y="3697941"/>
            <a:chExt cx="9680853" cy="2001914"/>
          </a:xfrm>
        </p:grpSpPr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xmlns="" id="{F83F60F9-7A5F-055E-03EC-8FBAE8045D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53723"/>
            <a:stretch/>
          </p:blipFill>
          <p:spPr>
            <a:xfrm>
              <a:off x="762922" y="4104190"/>
              <a:ext cx="4817389" cy="1595665"/>
            </a:xfrm>
            <a:prstGeom prst="rect">
              <a:avLst/>
            </a:prstGeom>
          </p:spPr>
        </p:pic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xmlns="" id="{BBA52230-51F1-5943-B56F-16B4FA8685E6}"/>
                </a:ext>
              </a:extLst>
            </p:cNvPr>
            <p:cNvCxnSpPr>
              <a:cxnSpLocks/>
            </p:cNvCxnSpPr>
            <p:nvPr/>
          </p:nvCxnSpPr>
          <p:spPr>
            <a:xfrm>
              <a:off x="1748225" y="3697941"/>
              <a:ext cx="86955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1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C6D70B1-6F01-3C6D-84CA-D42E66CF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E6A29-B113-254B-8701-481B94C7F3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6AE35DF-2D05-4758-D782-07652937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18" y="71583"/>
            <a:ext cx="10779234" cy="76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Explore the role of Sertm2 during MN development </a:t>
            </a:r>
            <a:r>
              <a:rPr lang="en-US" i="1" dirty="0"/>
              <a:t>in vivo</a:t>
            </a:r>
            <a:endParaRPr lang="x-non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B110B1-F1CD-5DAC-90D9-BD190E917FF7}"/>
              </a:ext>
            </a:extLst>
          </p:cNvPr>
          <p:cNvSpPr txBox="1"/>
          <p:nvPr/>
        </p:nvSpPr>
        <p:spPr>
          <a:xfrm>
            <a:off x="182303" y="6417474"/>
            <a:ext cx="197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Lateral motor column (LMC) </a:t>
            </a:r>
          </a:p>
          <a:p>
            <a:r>
              <a:rPr lang="en-US" altLang="zh-TW" sz="1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edial motor column (MMC)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5302E2-C146-DCA3-3129-A9F41E35F77A}"/>
              </a:ext>
            </a:extLst>
          </p:cNvPr>
          <p:cNvSpPr/>
          <p:nvPr/>
        </p:nvSpPr>
        <p:spPr>
          <a:xfrm>
            <a:off x="1904254" y="2368345"/>
            <a:ext cx="369834" cy="653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3D7BD98-77D7-6EFA-B9DA-2403C9E022B0}"/>
              </a:ext>
            </a:extLst>
          </p:cNvPr>
          <p:cNvSpPr txBox="1"/>
          <p:nvPr/>
        </p:nvSpPr>
        <p:spPr>
          <a:xfrm>
            <a:off x="6303898" y="6115314"/>
            <a:ext cx="570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i="1" dirty="0">
                <a:solidFill>
                  <a:srgbClr val="0F8B42"/>
                </a:solidFill>
              </a:rPr>
              <a:t>Etv4-expressing</a:t>
            </a:r>
            <a:r>
              <a:rPr lang="en-US" altLang="zh-TW" sz="1600" b="1" dirty="0">
                <a:solidFill>
                  <a:srgbClr val="0F8B42"/>
                </a:solidFill>
              </a:rPr>
              <a:t> MN subtypes and physiological function might be altered in </a:t>
            </a:r>
            <a:r>
              <a:rPr lang="en-US" altLang="zh-TW" sz="1600" b="1" i="1" dirty="0">
                <a:solidFill>
                  <a:srgbClr val="0F8B42"/>
                </a:solidFill>
              </a:rPr>
              <a:t>Sertm2</a:t>
            </a:r>
            <a:r>
              <a:rPr lang="en-US" altLang="zh-TW" sz="1600" b="1" dirty="0">
                <a:solidFill>
                  <a:srgbClr val="0F8B42"/>
                </a:solidFill>
              </a:rPr>
              <a:t> mutant spinal cords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A82AEF-906E-3F52-F7FA-C0C06B23A185}"/>
              </a:ext>
            </a:extLst>
          </p:cNvPr>
          <p:cNvSpPr/>
          <p:nvPr/>
        </p:nvSpPr>
        <p:spPr>
          <a:xfrm>
            <a:off x="-128337" y="-135466"/>
            <a:ext cx="320843" cy="7128932"/>
          </a:xfrm>
          <a:prstGeom prst="rect">
            <a:avLst/>
          </a:prstGeom>
          <a:gradFill flip="none" rotWithShape="1">
            <a:gsLst>
              <a:gs pos="0">
                <a:srgbClr val="2962A9"/>
              </a:gs>
              <a:gs pos="84000">
                <a:srgbClr val="406FA8">
                  <a:tint val="44500"/>
                  <a:satMod val="160000"/>
                </a:srgbClr>
              </a:gs>
              <a:gs pos="100000">
                <a:srgbClr val="406FA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C85FBB6-8AC1-577C-C592-615EA99955B5}"/>
              </a:ext>
            </a:extLst>
          </p:cNvPr>
          <p:cNvGrpSpPr/>
          <p:nvPr/>
        </p:nvGrpSpPr>
        <p:grpSpPr>
          <a:xfrm>
            <a:off x="273744" y="2123205"/>
            <a:ext cx="3088788" cy="2934310"/>
            <a:chOff x="273744" y="2123205"/>
            <a:chExt cx="3088788" cy="29343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690514E-55CC-1EC5-E369-5BC092398987}"/>
                </a:ext>
              </a:extLst>
            </p:cNvPr>
            <p:cNvGrpSpPr/>
            <p:nvPr/>
          </p:nvGrpSpPr>
          <p:grpSpPr>
            <a:xfrm>
              <a:off x="273744" y="2391874"/>
              <a:ext cx="3088788" cy="2665641"/>
              <a:chOff x="273744" y="2391874"/>
              <a:chExt cx="3088788" cy="266564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B4ABAD0D-8990-C6C1-22A6-36E654DDFFF5}"/>
                  </a:ext>
                </a:extLst>
              </p:cNvPr>
              <p:cNvGrpSpPr/>
              <p:nvPr/>
            </p:nvGrpSpPr>
            <p:grpSpPr>
              <a:xfrm>
                <a:off x="273744" y="2391874"/>
                <a:ext cx="3088788" cy="2665641"/>
                <a:chOff x="3822622" y="1968081"/>
                <a:chExt cx="3369271" cy="2907699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xmlns="" id="{31DB26D6-F31C-D761-AC2D-8D33E1B07D71}"/>
                    </a:ext>
                  </a:extLst>
                </p:cNvPr>
                <p:cNvGrpSpPr/>
                <p:nvPr/>
              </p:nvGrpSpPr>
              <p:grpSpPr>
                <a:xfrm>
                  <a:off x="3822622" y="2516602"/>
                  <a:ext cx="3204313" cy="2359178"/>
                  <a:chOff x="902688" y="3563829"/>
                  <a:chExt cx="3431647" cy="2526552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xmlns="" id="{290EE7A8-DDB7-E86D-8FA5-C07594F6134B}"/>
                      </a:ext>
                    </a:extLst>
                  </p:cNvPr>
                  <p:cNvGrpSpPr/>
                  <p:nvPr/>
                </p:nvGrpSpPr>
                <p:grpSpPr>
                  <a:xfrm>
                    <a:off x="902688" y="3563829"/>
                    <a:ext cx="2962925" cy="2312200"/>
                    <a:chOff x="1679305" y="1332268"/>
                    <a:chExt cx="3589231" cy="2800957"/>
                  </a:xfrm>
                </p:grpSpPr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xmlns="" id="{55D38ADC-63D5-82DF-092B-C69BD539AF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79305" y="1332268"/>
                      <a:ext cx="3589231" cy="2800957"/>
                      <a:chOff x="349537" y="2286840"/>
                      <a:chExt cx="3589231" cy="2800957"/>
                    </a:xfrm>
                  </p:grpSpPr>
                  <p:pic>
                    <p:nvPicPr>
                      <p:cNvPr id="22" name="Picture 21">
                        <a:extLst>
                          <a:ext uri="{FF2B5EF4-FFF2-40B4-BE49-F238E27FC236}">
                            <a16:creationId xmlns:a16="http://schemas.microsoft.com/office/drawing/2014/main" xmlns="" id="{77BB1A2B-8D08-2CB9-4782-2A0F7ECCD3D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5003" t="40921" r="66409" b="48986"/>
                      <a:stretch/>
                    </p:blipFill>
                    <p:spPr>
                      <a:xfrm>
                        <a:off x="2465404" y="3451902"/>
                        <a:ext cx="1449730" cy="66239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" name="Picture 22">
                        <a:extLst>
                          <a:ext uri="{FF2B5EF4-FFF2-40B4-BE49-F238E27FC236}">
                            <a16:creationId xmlns:a16="http://schemas.microsoft.com/office/drawing/2014/main" xmlns="" id="{29517A26-7368-0D2A-B3EB-32D83542D6B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r="62753" b="71555"/>
                      <a:stretch/>
                    </p:blipFill>
                    <p:spPr>
                      <a:xfrm>
                        <a:off x="349537" y="2286840"/>
                        <a:ext cx="2156609" cy="213138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" name="Picture 23">
                        <a:extLst>
                          <a:ext uri="{FF2B5EF4-FFF2-40B4-BE49-F238E27FC236}">
                            <a16:creationId xmlns:a16="http://schemas.microsoft.com/office/drawing/2014/main" xmlns="" id="{2D73934F-98D7-7B0B-AF97-60FA76D4CFC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5003" t="62198" r="66409" b="26940"/>
                      <a:stretch/>
                    </p:blipFill>
                    <p:spPr>
                      <a:xfrm>
                        <a:off x="2489038" y="4374898"/>
                        <a:ext cx="1449730" cy="7128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" name="Picture 24">
                        <a:extLst>
                          <a:ext uri="{FF2B5EF4-FFF2-40B4-BE49-F238E27FC236}">
                            <a16:creationId xmlns:a16="http://schemas.microsoft.com/office/drawing/2014/main" xmlns="" id="{A2873201-DCB4-A9E6-3688-58A8E41464B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colorTemperature colorTemp="11200"/>
                                </a14:imgEffect>
                                <a14:imgEffect>
                                  <a14:saturation sat="400000"/>
                                </a14:imgEffect>
                                <a14:imgEffect>
                                  <a14:brightnessContrast contrast="2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67382" t="4646" r="7579" b="86304"/>
                      <a:stretch/>
                    </p:blipFill>
                    <p:spPr>
                      <a:xfrm>
                        <a:off x="2046823" y="3428022"/>
                        <a:ext cx="1335183" cy="62448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xmlns="" id="{E6417126-5C33-24ED-DD86-35CB1455026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41848" y="2880412"/>
                        <a:ext cx="596536" cy="3355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x-none" sz="1200" dirty="0">
                            <a:solidFill>
                              <a:srgbClr val="ED633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Etv4</a:t>
                        </a:r>
                      </a:p>
                    </p:txBody>
                  </p:sp>
                </p:grpSp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xmlns="" id="{273F686B-7D95-9501-8275-31D25070AD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64559" y="2934615"/>
                      <a:ext cx="1950253" cy="1116560"/>
                      <a:chOff x="1834791" y="3889187"/>
                      <a:chExt cx="1950253" cy="1116560"/>
                    </a:xfrm>
                  </p:grpSpPr>
                  <p:pic>
                    <p:nvPicPr>
                      <p:cNvPr id="20" name="Picture 19">
                        <a:extLst>
                          <a:ext uri="{FF2B5EF4-FFF2-40B4-BE49-F238E27FC236}">
                            <a16:creationId xmlns:a16="http://schemas.microsoft.com/office/drawing/2014/main" xmlns="" id="{4375E7F8-002E-E8BB-FB61-2048129519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74961" t="14594" r="9899" b="78727"/>
                      <a:stretch/>
                    </p:blipFill>
                    <p:spPr>
                      <a:xfrm>
                        <a:off x="3159526" y="4648656"/>
                        <a:ext cx="625518" cy="35709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" name="Picture 20">
                        <a:extLst>
                          <a:ext uri="{FF2B5EF4-FFF2-40B4-BE49-F238E27FC236}">
                            <a16:creationId xmlns:a16="http://schemas.microsoft.com/office/drawing/2014/main" xmlns="" id="{AE9A1590-2DF6-D4DF-FBB1-2B9F89DE215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72479" t="22172" b="63701"/>
                      <a:stretch/>
                    </p:blipFill>
                    <p:spPr>
                      <a:xfrm>
                        <a:off x="1834791" y="3889187"/>
                        <a:ext cx="1593485" cy="1058571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xmlns="" id="{7A95B44B-EF08-BD57-6EF1-F6E7513891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01000" y="3246878"/>
                      <a:ext cx="1597623" cy="756573"/>
                      <a:chOff x="1219152" y="4603075"/>
                      <a:chExt cx="1807194" cy="855819"/>
                    </a:xfrm>
                  </p:grpSpPr>
                  <p:cxnSp>
                    <p:nvCxnSpPr>
                      <p:cNvPr id="17" name="Straight Arrow Connector 16">
                        <a:extLst>
                          <a:ext uri="{FF2B5EF4-FFF2-40B4-BE49-F238E27FC236}">
                            <a16:creationId xmlns:a16="http://schemas.microsoft.com/office/drawing/2014/main" xmlns="" id="{3A050921-0B5A-F6D7-0AD6-9F5E582D8C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738045" y="4603075"/>
                        <a:ext cx="288301" cy="147561"/>
                      </a:xfrm>
                      <a:prstGeom prst="straightConnector1">
                        <a:avLst/>
                      </a:prstGeom>
                      <a:ln w="12700">
                        <a:solidFill>
                          <a:srgbClr val="00B0B3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Arrow Connector 17">
                        <a:extLst>
                          <a:ext uri="{FF2B5EF4-FFF2-40B4-BE49-F238E27FC236}">
                            <a16:creationId xmlns:a16="http://schemas.microsoft.com/office/drawing/2014/main" xmlns="" id="{2E6300E0-A3FE-98AB-0762-87C9D0FE76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2567059" y="4769145"/>
                        <a:ext cx="317629" cy="171225"/>
                      </a:xfrm>
                      <a:prstGeom prst="straightConnector1">
                        <a:avLst/>
                      </a:prstGeom>
                      <a:ln w="12700">
                        <a:solidFill>
                          <a:srgbClr val="00B0B3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xmlns="" id="{667F0538-D856-9903-9763-B3B11DADE5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19152" y="4769145"/>
                        <a:ext cx="1518890" cy="6897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x-none" sz="1100" dirty="0">
                            <a:solidFill>
                              <a:srgbClr val="00B0B3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Terminal arborization</a:t>
                        </a:r>
                      </a:p>
                    </p:txBody>
                  </p:sp>
                </p:grpSp>
              </p:grp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xmlns="" id="{3DA0C080-BBED-3E02-5CFA-EE078732A9B2}"/>
                      </a:ext>
                    </a:extLst>
                  </p:cNvPr>
                  <p:cNvSpPr txBox="1"/>
                  <p:nvPr/>
                </p:nvSpPr>
                <p:spPr>
                  <a:xfrm>
                    <a:off x="2320118" y="5818451"/>
                    <a:ext cx="2014094" cy="2719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0" i="0" u="none" strike="noStrike" dirty="0">
                        <a:solidFill>
                          <a:srgbClr val="2E2E2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Cutaneous maximus (CM)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xmlns="" id="{0BEC462D-C61F-1FBE-19B2-E0D24ACCE7A2}"/>
                      </a:ext>
                    </a:extLst>
                  </p:cNvPr>
                  <p:cNvSpPr txBox="1"/>
                  <p:nvPr/>
                </p:nvSpPr>
                <p:spPr>
                  <a:xfrm>
                    <a:off x="2699381" y="5014858"/>
                    <a:ext cx="1634954" cy="2719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Latissimus dorsi</a:t>
                    </a:r>
                    <a:r>
                      <a:rPr lang="en-US" sz="1000" dirty="0">
                        <a:solidFill>
                          <a:srgbClr val="2E2E2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(LD)</a:t>
                    </a:r>
                    <a:endParaRPr lang="x-none" sz="1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xmlns="" id="{4A055454-CDFE-C2E6-ABB0-85BA8D430F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1834" t="21614" r="45782" b="72651"/>
                <a:stretch/>
              </p:blipFill>
              <p:spPr>
                <a:xfrm>
                  <a:off x="3930666" y="1968081"/>
                  <a:ext cx="3261227" cy="571006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75365E47-CC39-E374-DAC5-3064CB0B1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4961" t="14594" r="18257" b="81288"/>
              <a:stretch/>
            </p:blipFill>
            <p:spPr>
              <a:xfrm>
                <a:off x="2299504" y="3924453"/>
                <a:ext cx="182331" cy="143233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CF1CA91-2F3A-0208-24D7-F6BC04405881}"/>
                </a:ext>
              </a:extLst>
            </p:cNvPr>
            <p:cNvSpPr txBox="1"/>
            <p:nvPr/>
          </p:nvSpPr>
          <p:spPr>
            <a:xfrm>
              <a:off x="999457" y="2123205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200" dirty="0"/>
                <a:t>Sertm2</a:t>
              </a:r>
            </a:p>
          </p:txBody>
        </p: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xmlns="" id="{DC9F43B4-ECB6-B2B6-BC9B-2A1123ADA053}"/>
              </a:ext>
            </a:extLst>
          </p:cNvPr>
          <p:cNvGrpSpPr/>
          <p:nvPr/>
        </p:nvGrpSpPr>
        <p:grpSpPr>
          <a:xfrm>
            <a:off x="3181491" y="871609"/>
            <a:ext cx="7512057" cy="2662320"/>
            <a:chOff x="3181491" y="871608"/>
            <a:chExt cx="7632621" cy="270504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83F01A36-BFD9-A46D-BDCC-E26A215AB663}"/>
                </a:ext>
              </a:extLst>
            </p:cNvPr>
            <p:cNvGrpSpPr/>
            <p:nvPr/>
          </p:nvGrpSpPr>
          <p:grpSpPr>
            <a:xfrm>
              <a:off x="3420900" y="876016"/>
              <a:ext cx="7393212" cy="2700641"/>
              <a:chOff x="3402538" y="1549528"/>
              <a:chExt cx="7963227" cy="290886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C6C95445-8A52-8FE6-94E1-B07E60C15583}"/>
                  </a:ext>
                </a:extLst>
              </p:cNvPr>
              <p:cNvGrpSpPr/>
              <p:nvPr/>
            </p:nvGrpSpPr>
            <p:grpSpPr>
              <a:xfrm>
                <a:off x="3402538" y="1549528"/>
                <a:ext cx="7963227" cy="2908860"/>
                <a:chOff x="3402538" y="1549528"/>
                <a:chExt cx="7963227" cy="290886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86B291BE-B4A2-ADBB-C438-708D5048E1F2}"/>
                    </a:ext>
                  </a:extLst>
                </p:cNvPr>
                <p:cNvSpPr txBox="1"/>
                <p:nvPr/>
              </p:nvSpPr>
              <p:spPr>
                <a:xfrm>
                  <a:off x="5020278" y="1549528"/>
                  <a:ext cx="108074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G</a:t>
                  </a:r>
                  <a:r>
                    <a:rPr lang="x-none" sz="1200" dirty="0"/>
                    <a:t>en</a:t>
                  </a:r>
                  <a:r>
                    <a:rPr lang="en-US" sz="1200" dirty="0"/>
                    <a:t>e</a:t>
                  </a:r>
                  <a:r>
                    <a:rPr lang="x-none" sz="1200" dirty="0"/>
                    <a:t>ric MNs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BD4E5F69-1899-38F3-860D-B22979A5AD70}"/>
                    </a:ext>
                  </a:extLst>
                </p:cNvPr>
                <p:cNvSpPr txBox="1"/>
                <p:nvPr/>
              </p:nvSpPr>
              <p:spPr>
                <a:xfrm>
                  <a:off x="6069055" y="1549528"/>
                  <a:ext cx="120738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Columnar</a:t>
                  </a:r>
                  <a:r>
                    <a:rPr lang="x-none" sz="1200" dirty="0"/>
                    <a:t> MNs</a:t>
                  </a:r>
                </a:p>
              </p:txBody>
            </p:sp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xmlns="" id="{F11CB510-CCF2-4D43-E70B-C25708CC5F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rcRect t="4602" r="8216" b="35979"/>
                <a:stretch/>
              </p:blipFill>
              <p:spPr>
                <a:xfrm>
                  <a:off x="3402538" y="1845428"/>
                  <a:ext cx="7963227" cy="261296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D4147B55-2643-5F5C-05F1-13E0941200E7}"/>
                  </a:ext>
                </a:extLst>
              </p:cNvPr>
              <p:cNvGrpSpPr/>
              <p:nvPr/>
            </p:nvGrpSpPr>
            <p:grpSpPr>
              <a:xfrm>
                <a:off x="3801289" y="1822970"/>
                <a:ext cx="1136469" cy="261610"/>
                <a:chOff x="3801289" y="1826283"/>
                <a:chExt cx="1136469" cy="261610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xmlns="" id="{2E29EC38-B670-465A-C457-FF9279DB1199}"/>
                    </a:ext>
                  </a:extLst>
                </p:cNvPr>
                <p:cNvSpPr/>
                <p:nvPr/>
              </p:nvSpPr>
              <p:spPr>
                <a:xfrm rot="5400000">
                  <a:off x="4284534" y="1388854"/>
                  <a:ext cx="169980" cy="1136469"/>
                </a:xfrm>
                <a:prstGeom prst="rect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8A66950E-9BE6-4744-CE76-17DEE6CB21CD}"/>
                    </a:ext>
                  </a:extLst>
                </p:cNvPr>
                <p:cNvSpPr txBox="1"/>
                <p:nvPr/>
              </p:nvSpPr>
              <p:spPr>
                <a:xfrm>
                  <a:off x="3901287" y="1826283"/>
                  <a:ext cx="93647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sz="1050" b="1" i="1" dirty="0"/>
                    <a:t>Sertm2 ISH</a:t>
                  </a:r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C4ADB8E-00E6-627D-E799-B8A1D054EC99}"/>
                </a:ext>
              </a:extLst>
            </p:cNvPr>
            <p:cNvSpPr txBox="1"/>
            <p:nvPr/>
          </p:nvSpPr>
          <p:spPr>
            <a:xfrm>
              <a:off x="8765475" y="871608"/>
              <a:ext cx="941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Etv4</a:t>
              </a:r>
              <a:r>
                <a:rPr lang="en-US" sz="1200" baseline="30000" dirty="0"/>
                <a:t>+</a:t>
              </a:r>
              <a:r>
                <a:rPr lang="x-none" sz="1200" dirty="0"/>
                <a:t> MNs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392BF6D5-D48B-10E0-B5F1-7DD4C0740005}"/>
                </a:ext>
              </a:extLst>
            </p:cNvPr>
            <p:cNvCxnSpPr>
              <a:cxnSpLocks/>
            </p:cNvCxnSpPr>
            <p:nvPr/>
          </p:nvCxnSpPr>
          <p:spPr>
            <a:xfrm>
              <a:off x="7505559" y="1114580"/>
              <a:ext cx="324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4">
              <a:extLst>
                <a:ext uri="{FF2B5EF4-FFF2-40B4-BE49-F238E27FC236}">
                  <a16:creationId xmlns:a16="http://schemas.microsoft.com/office/drawing/2014/main" xmlns="" id="{79411B28-5DF8-853D-4BFF-60BCF485ED9A}"/>
                </a:ext>
              </a:extLst>
            </p:cNvPr>
            <p:cNvSpPr/>
            <p:nvPr/>
          </p:nvSpPr>
          <p:spPr>
            <a:xfrm>
              <a:off x="3181491" y="872776"/>
              <a:ext cx="328612" cy="328612"/>
            </a:xfrm>
            <a:prstGeom prst="ellipse">
              <a:avLst/>
            </a:prstGeom>
            <a:solidFill>
              <a:srgbClr val="0E8B42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xmlns="" id="{8F65C384-63A4-4496-BD9E-3F60D29A6F64}"/>
              </a:ext>
            </a:extLst>
          </p:cNvPr>
          <p:cNvGrpSpPr/>
          <p:nvPr/>
        </p:nvGrpSpPr>
        <p:grpSpPr>
          <a:xfrm>
            <a:off x="3185629" y="3594205"/>
            <a:ext cx="2974395" cy="2809907"/>
            <a:chOff x="3185629" y="3594205"/>
            <a:chExt cx="3022132" cy="2855004"/>
          </a:xfrm>
        </p:grpSpPr>
        <p:grpSp>
          <p:nvGrpSpPr>
            <p:cNvPr id="31" name="Group 38">
              <a:extLst>
                <a:ext uri="{FF2B5EF4-FFF2-40B4-BE49-F238E27FC236}">
                  <a16:creationId xmlns:a16="http://schemas.microsoft.com/office/drawing/2014/main" xmlns="" id="{C2C62587-8D8A-C3DB-B171-14D11241E06D}"/>
                </a:ext>
              </a:extLst>
            </p:cNvPr>
            <p:cNvGrpSpPr/>
            <p:nvPr/>
          </p:nvGrpSpPr>
          <p:grpSpPr>
            <a:xfrm>
              <a:off x="3563080" y="3594205"/>
              <a:ext cx="2644681" cy="2855004"/>
              <a:chOff x="8170473" y="2271964"/>
              <a:chExt cx="2644681" cy="2855004"/>
            </a:xfrm>
          </p:grpSpPr>
          <p:pic>
            <p:nvPicPr>
              <p:cNvPr id="32" name="Picture 36">
                <a:extLst>
                  <a:ext uri="{FF2B5EF4-FFF2-40B4-BE49-F238E27FC236}">
                    <a16:creationId xmlns:a16="http://schemas.microsoft.com/office/drawing/2014/main" xmlns="" id="{079287EA-D322-6148-03CC-37721B1C7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53342" t="3110" r="16236" b="-1"/>
              <a:stretch/>
            </p:blipFill>
            <p:spPr>
              <a:xfrm>
                <a:off x="8170473" y="2514903"/>
                <a:ext cx="2644681" cy="2612065"/>
              </a:xfrm>
              <a:prstGeom prst="rect">
                <a:avLst/>
              </a:prstGeom>
            </p:spPr>
          </p:pic>
          <p:sp>
            <p:nvSpPr>
              <p:cNvPr id="34" name="TextBox 42">
                <a:extLst>
                  <a:ext uri="{FF2B5EF4-FFF2-40B4-BE49-F238E27FC236}">
                    <a16:creationId xmlns:a16="http://schemas.microsoft.com/office/drawing/2014/main" xmlns="" id="{502868F3-1834-8BDD-CCCA-3D1A63856125}"/>
                  </a:ext>
                </a:extLst>
              </p:cNvPr>
              <p:cNvSpPr txBox="1"/>
              <p:nvPr/>
            </p:nvSpPr>
            <p:spPr>
              <a:xfrm>
                <a:off x="8766293" y="2271964"/>
                <a:ext cx="15824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i="0" u="none" strike="noStrike" dirty="0">
                    <a:solidFill>
                      <a:srgbClr val="2E2E2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Cutaneous maximus</a:t>
                </a:r>
              </a:p>
            </p:txBody>
          </p:sp>
          <p:cxnSp>
            <p:nvCxnSpPr>
              <p:cNvPr id="35" name="Straight Connector 43">
                <a:extLst>
                  <a:ext uri="{FF2B5EF4-FFF2-40B4-BE49-F238E27FC236}">
                    <a16:creationId xmlns:a16="http://schemas.microsoft.com/office/drawing/2014/main" xmlns="" id="{37012F53-EC61-96B7-9F2A-BC6F4E6FF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7535" y="2514936"/>
                <a:ext cx="2340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">
              <a:extLst>
                <a:ext uri="{FF2B5EF4-FFF2-40B4-BE49-F238E27FC236}">
                  <a16:creationId xmlns:a16="http://schemas.microsoft.com/office/drawing/2014/main" xmlns="" id="{4A9882DD-CE62-1AA9-113B-300E699D71B5}"/>
                </a:ext>
              </a:extLst>
            </p:cNvPr>
            <p:cNvSpPr/>
            <p:nvPr/>
          </p:nvSpPr>
          <p:spPr>
            <a:xfrm>
              <a:off x="3185629" y="3645604"/>
              <a:ext cx="328612" cy="328612"/>
            </a:xfrm>
            <a:prstGeom prst="ellipse">
              <a:avLst/>
            </a:prstGeom>
            <a:solidFill>
              <a:srgbClr val="0E8B42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  <a:endParaRPr lang="x-non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5864EAF4-B10C-B775-9071-C8C611946A64}"/>
              </a:ext>
            </a:extLst>
          </p:cNvPr>
          <p:cNvGrpSpPr/>
          <p:nvPr/>
        </p:nvGrpSpPr>
        <p:grpSpPr>
          <a:xfrm>
            <a:off x="6673576" y="3641494"/>
            <a:ext cx="4195127" cy="2247075"/>
            <a:chOff x="6673576" y="3641494"/>
            <a:chExt cx="4262456" cy="2283139"/>
          </a:xfrm>
        </p:grpSpPr>
        <p:pic>
          <p:nvPicPr>
            <p:cNvPr id="36" name="Picture 5">
              <a:extLst>
                <a:ext uri="{FF2B5EF4-FFF2-40B4-BE49-F238E27FC236}">
                  <a16:creationId xmlns:a16="http://schemas.microsoft.com/office/drawing/2014/main" xmlns="" id="{6B7DFAC6-82C5-0D48-70CE-AF757136D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03375" y="3769111"/>
              <a:ext cx="4132657" cy="2155522"/>
            </a:xfrm>
            <a:prstGeom prst="rect">
              <a:avLst/>
            </a:prstGeom>
          </p:spPr>
        </p:pic>
        <p:sp>
          <p:nvSpPr>
            <p:cNvPr id="48" name="Oval 4">
              <a:extLst>
                <a:ext uri="{FF2B5EF4-FFF2-40B4-BE49-F238E27FC236}">
                  <a16:creationId xmlns:a16="http://schemas.microsoft.com/office/drawing/2014/main" xmlns="" id="{7FDB14E2-E0AD-2B47-FCA0-3CA5028CC579}"/>
                </a:ext>
              </a:extLst>
            </p:cNvPr>
            <p:cNvSpPr/>
            <p:nvPr/>
          </p:nvSpPr>
          <p:spPr>
            <a:xfrm>
              <a:off x="6673576" y="3641494"/>
              <a:ext cx="328612" cy="328612"/>
            </a:xfrm>
            <a:prstGeom prst="ellipse">
              <a:avLst/>
            </a:prstGeom>
            <a:solidFill>
              <a:srgbClr val="0E8B42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  <a:endParaRPr lang="x-non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6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AD0D457-0B27-5AC7-2D3C-E2DD5AD3E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E6A29-B113-254B-8701-481B94C7F3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ACD9DB-B16C-CED6-9A54-960D6DEA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17" y="71583"/>
            <a:ext cx="11278741" cy="76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How</a:t>
            </a:r>
            <a:r>
              <a:rPr lang="en-US" i="1" dirty="0"/>
              <a:t> </a:t>
            </a:r>
            <a:r>
              <a:rPr lang="en-US" dirty="0"/>
              <a:t>does</a:t>
            </a:r>
            <a:r>
              <a:rPr lang="en-US" i="1" dirty="0"/>
              <a:t> Sertm2 </a:t>
            </a:r>
            <a:r>
              <a:rPr lang="en-US" dirty="0"/>
              <a:t>regulate </a:t>
            </a:r>
            <a:r>
              <a:rPr lang="en-US" i="1" dirty="0"/>
              <a:t>Etv4</a:t>
            </a:r>
            <a:r>
              <a:rPr lang="en-US" dirty="0"/>
              <a:t> expression during MN differentiation?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B0DA56-E37A-D50E-3397-63F2F7C1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20240"/>
            <a:ext cx="2107935" cy="22075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3BD6EFF-E126-64B9-27FE-5104EB06B126}"/>
              </a:ext>
            </a:extLst>
          </p:cNvPr>
          <p:cNvGrpSpPr/>
          <p:nvPr/>
        </p:nvGrpSpPr>
        <p:grpSpPr>
          <a:xfrm>
            <a:off x="8478863" y="2968545"/>
            <a:ext cx="2057610" cy="2456490"/>
            <a:chOff x="7804181" y="3196581"/>
            <a:chExt cx="2184194" cy="26076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C37C942-3232-C367-031E-5C8B1D9E5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6475" y="3196581"/>
              <a:ext cx="2131900" cy="2607613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26C5B14-94DC-A58F-F1E8-ABCB7BE13F4B}"/>
                </a:ext>
              </a:extLst>
            </p:cNvPr>
            <p:cNvGrpSpPr/>
            <p:nvPr/>
          </p:nvGrpSpPr>
          <p:grpSpPr>
            <a:xfrm>
              <a:off x="7896837" y="4763319"/>
              <a:ext cx="42840" cy="221760"/>
              <a:chOff x="7896837" y="4763319"/>
              <a:chExt cx="42840" cy="22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xmlns="" id="{C22254CB-C6F8-38C6-213E-7A53FA3FED93}"/>
                      </a:ext>
                    </a:extLst>
                  </p14:cNvPr>
                  <p14:cNvContentPartPr/>
                  <p14:nvPr/>
                </p14:nvContentPartPr>
                <p14:xfrm>
                  <a:off x="7919877" y="4796079"/>
                  <a:ext cx="19800" cy="1461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C22254CB-C6F8-38C6-213E-7A53FA3FED9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856877" y="4733079"/>
                    <a:ext cx="145440" cy="27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xmlns="" id="{D0F0D9CA-C0EC-66D0-D5DE-AEA24F36E4B2}"/>
                      </a:ext>
                    </a:extLst>
                  </p14:cNvPr>
                  <p14:cNvContentPartPr/>
                  <p14:nvPr/>
                </p14:nvContentPartPr>
                <p14:xfrm>
                  <a:off x="7896837" y="4763319"/>
                  <a:ext cx="360" cy="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0F0D9CA-C0EC-66D0-D5DE-AEA24F36E4B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833837" y="4700319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xmlns="" id="{BC6C8303-B337-B4F0-D40A-17EA90FA605A}"/>
                      </a:ext>
                    </a:extLst>
                  </p14:cNvPr>
                  <p14:cNvContentPartPr/>
                  <p14:nvPr/>
                </p14:nvContentPartPr>
                <p14:xfrm>
                  <a:off x="7936797" y="4984719"/>
                  <a:ext cx="360" cy="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C6C8303-B337-B4F0-D40A-17EA90FA605A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874157" y="4922079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A24936-B0D0-3386-E1CA-FE619E9EDE0A}"/>
                </a:ext>
              </a:extLst>
            </p:cNvPr>
            <p:cNvSpPr txBox="1"/>
            <p:nvPr/>
          </p:nvSpPr>
          <p:spPr>
            <a:xfrm rot="16200000">
              <a:off x="7680377" y="4744758"/>
              <a:ext cx="525311" cy="277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100" b="1" i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Etv4  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BB0AF12-3186-9AA3-9590-C71A603192BE}"/>
              </a:ext>
            </a:extLst>
          </p:cNvPr>
          <p:cNvSpPr/>
          <p:nvPr/>
        </p:nvSpPr>
        <p:spPr>
          <a:xfrm>
            <a:off x="-128337" y="-135466"/>
            <a:ext cx="320843" cy="7128932"/>
          </a:xfrm>
          <a:prstGeom prst="rect">
            <a:avLst/>
          </a:prstGeom>
          <a:gradFill flip="none" rotWithShape="1">
            <a:gsLst>
              <a:gs pos="0">
                <a:srgbClr val="2962A9"/>
              </a:gs>
              <a:gs pos="84000">
                <a:srgbClr val="406FA8">
                  <a:tint val="44500"/>
                  <a:satMod val="160000"/>
                </a:srgbClr>
              </a:gs>
              <a:gs pos="100000">
                <a:srgbClr val="406FA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244EF7F-80F4-BCDC-C353-03BB136A2A16}"/>
              </a:ext>
            </a:extLst>
          </p:cNvPr>
          <p:cNvGrpSpPr/>
          <p:nvPr/>
        </p:nvGrpSpPr>
        <p:grpSpPr>
          <a:xfrm>
            <a:off x="1448909" y="3286970"/>
            <a:ext cx="4072830" cy="1841138"/>
            <a:chOff x="1418109" y="3226631"/>
            <a:chExt cx="4072830" cy="18411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329CAA1-2DA8-12D4-B7A7-C1A9B651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74864" y="3226631"/>
              <a:ext cx="4016075" cy="159976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1A6EE1A-69AD-04DC-D04D-A16D88321F06}"/>
                </a:ext>
              </a:extLst>
            </p:cNvPr>
            <p:cNvSpPr txBox="1"/>
            <p:nvPr/>
          </p:nvSpPr>
          <p:spPr>
            <a:xfrm>
              <a:off x="1418109" y="4790770"/>
              <a:ext cx="829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200" dirty="0">
                  <a:solidFill>
                    <a:srgbClr val="DD547B"/>
                  </a:solidFill>
                </a:rPr>
                <a:t>Sertm2</a:t>
              </a:r>
              <a:r>
                <a:rPr lang="x-none" sz="1200" baseline="30000" dirty="0">
                  <a:solidFill>
                    <a:srgbClr val="DD547B"/>
                  </a:solidFill>
                </a:rPr>
                <a:t>KO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81E0A73-D95C-E58E-D582-E4A3B2036DC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6405" t="47558" r="40454" b="19338"/>
          <a:stretch/>
        </p:blipFill>
        <p:spPr>
          <a:xfrm>
            <a:off x="3642332" y="1354521"/>
            <a:ext cx="2749027" cy="147663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54020E0-2115-F3AD-7BC8-2B427DA81A84}"/>
              </a:ext>
            </a:extLst>
          </p:cNvPr>
          <p:cNvGrpSpPr/>
          <p:nvPr/>
        </p:nvGrpSpPr>
        <p:grpSpPr>
          <a:xfrm>
            <a:off x="6391359" y="1744660"/>
            <a:ext cx="1812575" cy="893852"/>
            <a:chOff x="5857104" y="2342508"/>
            <a:chExt cx="1812575" cy="89385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85EDC0D-07C9-3A5C-B0A5-ED581B92FA71}"/>
                </a:ext>
              </a:extLst>
            </p:cNvPr>
            <p:cNvSpPr txBox="1"/>
            <p:nvPr/>
          </p:nvSpPr>
          <p:spPr>
            <a:xfrm>
              <a:off x="6398242" y="2527824"/>
              <a:ext cx="1271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002060"/>
                  </a:solidFill>
                </a:rPr>
                <a:t>Micropeptide</a:t>
              </a:r>
              <a:r>
                <a:rPr lang="en-US" sz="1400" dirty="0">
                  <a:solidFill>
                    <a:srgbClr val="002060"/>
                  </a:solidFill>
                </a:rPr>
                <a:t>: </a:t>
              </a:r>
              <a:r>
                <a:rPr lang="en-US" sz="1400" b="1" dirty="0">
                  <a:solidFill>
                    <a:srgbClr val="002060"/>
                  </a:solidFill>
                </a:rPr>
                <a:t>Sertm2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2FF2F09C-2751-4FA8-B096-036185862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58765" t="57477" r="35766" b="23866"/>
            <a:stretch/>
          </p:blipFill>
          <p:spPr>
            <a:xfrm>
              <a:off x="5857104" y="2342508"/>
              <a:ext cx="348488" cy="89385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797363E-7AA7-8AB8-2880-C0BFF8CBD4C2}"/>
                </a:ext>
              </a:extLst>
            </p:cNvPr>
            <p:cNvSpPr txBox="1"/>
            <p:nvPr/>
          </p:nvSpPr>
          <p:spPr>
            <a:xfrm>
              <a:off x="6125097" y="2604768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6195718-8022-852D-377F-F637EAC99C64}"/>
              </a:ext>
            </a:extLst>
          </p:cNvPr>
          <p:cNvSpPr txBox="1"/>
          <p:nvPr/>
        </p:nvSpPr>
        <p:spPr>
          <a:xfrm>
            <a:off x="3345473" y="5699822"/>
            <a:ext cx="550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0F8B42"/>
                </a:solidFill>
              </a:rPr>
              <a:t>Sertm2 protein administration rescues </a:t>
            </a:r>
            <a:r>
              <a:rPr lang="en-US" altLang="zh-TW" sz="1600" b="1" i="1" dirty="0">
                <a:solidFill>
                  <a:srgbClr val="0F8B42"/>
                </a:solidFill>
              </a:rPr>
              <a:t>Etv4</a:t>
            </a:r>
            <a:r>
              <a:rPr lang="en-US" altLang="zh-TW" sz="1600" b="1" dirty="0">
                <a:solidFill>
                  <a:srgbClr val="0F8B42"/>
                </a:solidFill>
              </a:rPr>
              <a:t> downregulation in Sertm2 KO ESC-derived MNs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B6870D-B1A3-2DDF-56D7-598BA7E3CEE5}"/>
              </a:ext>
            </a:extLst>
          </p:cNvPr>
          <p:cNvSpPr txBox="1"/>
          <p:nvPr/>
        </p:nvSpPr>
        <p:spPr>
          <a:xfrm>
            <a:off x="4402811" y="2047864"/>
            <a:ext cx="10125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1200" dirty="0"/>
              <a:t>  Sertm2</a:t>
            </a:r>
            <a:r>
              <a:rPr lang="x-none" sz="1200" baseline="30000" dirty="0"/>
              <a:t> </a:t>
            </a:r>
            <a:r>
              <a:rPr lang="x-none" sz="1200" dirty="0"/>
              <a:t>FL </a:t>
            </a:r>
          </a:p>
        </p:txBody>
      </p:sp>
    </p:spTree>
    <p:extLst>
      <p:ext uri="{BB962C8B-B14F-4D97-AF65-F5344CB8AC3E}">
        <p14:creationId xmlns:p14="http://schemas.microsoft.com/office/powerpoint/2010/main" val="10926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8D1D64A-F755-AFD0-0313-DE2D9186E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E6A29-B113-254B-8701-481B94C7F3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1230A30-5901-800B-913C-8842BF5F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22FE5A-B78E-B44D-EBC1-04965757C1F7}"/>
              </a:ext>
            </a:extLst>
          </p:cNvPr>
          <p:cNvSpPr txBox="1"/>
          <p:nvPr/>
        </p:nvSpPr>
        <p:spPr>
          <a:xfrm>
            <a:off x="495420" y="3920049"/>
            <a:ext cx="408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x-none" sz="1600" dirty="0">
                <a:solidFill>
                  <a:srgbClr val="002060"/>
                </a:solidFill>
              </a:rPr>
              <a:t>Sertm2 may be a novel regulator to modulate </a:t>
            </a:r>
            <a:r>
              <a:rPr lang="en-US" sz="1600" dirty="0">
                <a:solidFill>
                  <a:srgbClr val="002060"/>
                </a:solidFill>
              </a:rPr>
              <a:t>the </a:t>
            </a:r>
            <a:r>
              <a:rPr lang="x-none" sz="1600" dirty="0">
                <a:solidFill>
                  <a:srgbClr val="002060"/>
                </a:solidFill>
              </a:rPr>
              <a:t>GDNF-Etv4 signaling pathway during MN differentiation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85C332-46EE-6E08-9F4E-BAAB6C02699E}"/>
              </a:ext>
            </a:extLst>
          </p:cNvPr>
          <p:cNvSpPr txBox="1"/>
          <p:nvPr/>
        </p:nvSpPr>
        <p:spPr>
          <a:xfrm>
            <a:off x="495420" y="5187681"/>
            <a:ext cx="410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x-none" sz="1600" dirty="0">
                <a:solidFill>
                  <a:srgbClr val="002060"/>
                </a:solidFill>
              </a:rPr>
              <a:t>Sequence and functional conservation of Sertm2 between mouse and human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598AD-8DDE-E3AA-4F8D-D2F21DABEB0B}"/>
              </a:ext>
            </a:extLst>
          </p:cNvPr>
          <p:cNvSpPr txBox="1"/>
          <p:nvPr/>
        </p:nvSpPr>
        <p:spPr>
          <a:xfrm>
            <a:off x="495420" y="2652418"/>
            <a:ext cx="40780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x-none" sz="1600" dirty="0">
                <a:solidFill>
                  <a:srgbClr val="002060"/>
                </a:solidFill>
              </a:rPr>
              <a:t>Sertm2 is a putative transmembrane protein expressed abundantly in postmitotic MNs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98165C-5F12-47C6-7B1E-BD646F2B2D70}"/>
              </a:ext>
            </a:extLst>
          </p:cNvPr>
          <p:cNvSpPr/>
          <p:nvPr/>
        </p:nvSpPr>
        <p:spPr>
          <a:xfrm>
            <a:off x="-128337" y="-135466"/>
            <a:ext cx="320843" cy="7128932"/>
          </a:xfrm>
          <a:prstGeom prst="rect">
            <a:avLst/>
          </a:prstGeom>
          <a:gradFill flip="none" rotWithShape="1">
            <a:gsLst>
              <a:gs pos="0">
                <a:srgbClr val="2962A9"/>
              </a:gs>
              <a:gs pos="84000">
                <a:srgbClr val="406FA8">
                  <a:tint val="44500"/>
                  <a:satMod val="160000"/>
                </a:srgbClr>
              </a:gs>
              <a:gs pos="100000">
                <a:srgbClr val="406FA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F366241-CCF2-32D3-129E-3B370E48BB3E}"/>
                  </a:ext>
                </a:extLst>
              </p:cNvPr>
              <p:cNvSpPr txBox="1"/>
              <p:nvPr/>
            </p:nvSpPr>
            <p:spPr>
              <a:xfrm>
                <a:off x="495420" y="1384787"/>
                <a:ext cx="406018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x-none" sz="1600" dirty="0">
                    <a:solidFill>
                      <a:srgbClr val="002060"/>
                    </a:solidFill>
                  </a:rPr>
                  <a:t>Misannotated lncRNA </a:t>
                </a:r>
                <a:r>
                  <a:rPr lang="x-none" sz="1600" i="1" dirty="0">
                    <a:solidFill>
                      <a:srgbClr val="002060"/>
                    </a:solidFill>
                  </a:rPr>
                  <a:t>A730046J19Rik</a:t>
                </a:r>
                <a:r>
                  <a:rPr lang="x-none" sz="1600" dirty="0">
                    <a:solidFill>
                      <a:srgbClr val="002060"/>
                    </a:solidFill>
                  </a:rPr>
                  <a:t> could encode a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micropeptide</a:t>
                </a:r>
                <a:r>
                  <a:rPr lang="x-none" sz="1600" dirty="0">
                    <a:solidFill>
                      <a:srgbClr val="002060"/>
                    </a:solidFill>
                  </a:rPr>
                  <a:t> Sertm2</a:t>
                </a:r>
              </a:p>
              <a:p>
                <a:pPr algn="just"/>
                <a:r>
                  <a:rPr lang="x-none" sz="1600" dirty="0">
                    <a:solidFill>
                      <a:srgbClr val="00206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x-none" sz="1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x-none" sz="1600" dirty="0">
                    <a:solidFill>
                      <a:srgbClr val="002060"/>
                    </a:solidFill>
                  </a:rPr>
                  <a:t> Reannotate as “</a:t>
                </a:r>
                <a:r>
                  <a:rPr lang="x-none" sz="1600" b="1" dirty="0">
                    <a:solidFill>
                      <a:srgbClr val="002060"/>
                    </a:solidFill>
                  </a:rPr>
                  <a:t>Sertm2</a:t>
                </a:r>
                <a:r>
                  <a:rPr lang="x-none" sz="1600" dirty="0">
                    <a:solidFill>
                      <a:srgbClr val="002060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366241-CCF2-32D3-129E-3B370E48B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20" y="1384787"/>
                <a:ext cx="4060188" cy="830997"/>
              </a:xfrm>
              <a:prstGeom prst="rect">
                <a:avLst/>
              </a:prstGeom>
              <a:blipFill>
                <a:blip r:embed="rId3"/>
                <a:stretch>
                  <a:fillRect l="-623" t="-1493" r="-623" b="-89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B5FA27-AFC8-912C-92A3-AB1C8F5D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5241"/>
          <a:stretch/>
        </p:blipFill>
        <p:spPr>
          <a:xfrm>
            <a:off x="5090701" y="1701397"/>
            <a:ext cx="6754642" cy="12267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7FD39E-8E31-4B4B-9C9E-27A9CE702AA9}"/>
              </a:ext>
            </a:extLst>
          </p:cNvPr>
          <p:cNvCxnSpPr/>
          <p:nvPr/>
        </p:nvCxnSpPr>
        <p:spPr>
          <a:xfrm>
            <a:off x="4839877" y="1252728"/>
            <a:ext cx="0" cy="4492725"/>
          </a:xfrm>
          <a:prstGeom prst="line">
            <a:avLst/>
          </a:prstGeom>
          <a:ln w="19050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E5692A3-5FB3-2C11-FDCF-5CD9E2B2935A}"/>
              </a:ext>
            </a:extLst>
          </p:cNvPr>
          <p:cNvGrpSpPr/>
          <p:nvPr/>
        </p:nvGrpSpPr>
        <p:grpSpPr>
          <a:xfrm>
            <a:off x="5090701" y="3213637"/>
            <a:ext cx="6754642" cy="2452033"/>
            <a:chOff x="5090701" y="3213637"/>
            <a:chExt cx="6754642" cy="24520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74EB801-83EA-9B02-8F9C-5F396AE9E672}"/>
                </a:ext>
              </a:extLst>
            </p:cNvPr>
            <p:cNvGrpSpPr/>
            <p:nvPr/>
          </p:nvGrpSpPr>
          <p:grpSpPr>
            <a:xfrm>
              <a:off x="5090701" y="3213637"/>
              <a:ext cx="6754642" cy="2452033"/>
              <a:chOff x="5090701" y="3213637"/>
              <a:chExt cx="6754642" cy="245203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FD974D15-2E96-7C80-2D56-139A8F1E2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38614"/>
              <a:stretch/>
            </p:blipFill>
            <p:spPr>
              <a:xfrm>
                <a:off x="5090701" y="3499090"/>
                <a:ext cx="6754642" cy="2166580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C1A4295D-3624-5BDC-7B13-DFB435C1A5AF}"/>
                  </a:ext>
                </a:extLst>
              </p:cNvPr>
              <p:cNvCxnSpPr/>
              <p:nvPr/>
            </p:nvCxnSpPr>
            <p:spPr>
              <a:xfrm>
                <a:off x="5124146" y="3213637"/>
                <a:ext cx="650363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462E8DC-4509-FD0B-07ED-D67DE92C9E83}"/>
                </a:ext>
              </a:extLst>
            </p:cNvPr>
            <p:cNvSpPr txBox="1"/>
            <p:nvPr/>
          </p:nvSpPr>
          <p:spPr>
            <a:xfrm>
              <a:off x="8202290" y="3606062"/>
              <a:ext cx="129715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x-none" sz="1100" b="1" dirty="0"/>
                <a:t>Sertm2 KO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9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971E285-8978-5A6D-DBA9-266364E932A6}"/>
              </a:ext>
            </a:extLst>
          </p:cNvPr>
          <p:cNvSpPr/>
          <p:nvPr/>
        </p:nvSpPr>
        <p:spPr>
          <a:xfrm>
            <a:off x="700588" y="4646661"/>
            <a:ext cx="11789230" cy="1985116"/>
          </a:xfrm>
          <a:prstGeom prst="rect">
            <a:avLst/>
          </a:prstGeom>
          <a:gradFill flip="none" rotWithShape="1">
            <a:gsLst>
              <a:gs pos="80000">
                <a:srgbClr val="E0E9D6">
                  <a:alpha val="40000"/>
                </a:srgb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6CBB41-2E56-F763-7A88-8AAE5C2A0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E6A29-B113-254B-8701-481B94C7F3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0F45492-0C5E-957D-44D2-6965E86BCD6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600" b="1" kern="0" dirty="0"/>
              <a:t>Acknowledgments</a:t>
            </a:r>
            <a:endParaRPr lang="x-non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061484C-9494-0608-11DD-6BF6D89E82D5}"/>
              </a:ext>
            </a:extLst>
          </p:cNvPr>
          <p:cNvGrpSpPr/>
          <p:nvPr/>
        </p:nvGrpSpPr>
        <p:grpSpPr>
          <a:xfrm>
            <a:off x="6220072" y="4899198"/>
            <a:ext cx="2891601" cy="1710444"/>
            <a:chOff x="2300731" y="5281147"/>
            <a:chExt cx="2369166" cy="14014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9021417-E125-816C-F431-CF2FCBC5A6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75000"/>
            </a:blip>
            <a:srcRect r="54796" b="6172"/>
            <a:stretch/>
          </p:blipFill>
          <p:spPr>
            <a:xfrm>
              <a:off x="3630463" y="5596426"/>
              <a:ext cx="1039434" cy="10861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2DF46A4-F8E7-5590-ACE7-116BBD0A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0731" y="5643123"/>
              <a:ext cx="1039436" cy="10394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46D3947-C716-F6AD-E202-5D4B539A8E14}"/>
                </a:ext>
              </a:extLst>
            </p:cNvPr>
            <p:cNvSpPr txBox="1"/>
            <p:nvPr/>
          </p:nvSpPr>
          <p:spPr>
            <a:xfrm>
              <a:off x="2322333" y="5281152"/>
              <a:ext cx="1047031" cy="277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Lab website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B837BCE-8195-6B1D-A387-D14C8CBFAB54}"/>
                </a:ext>
              </a:extLst>
            </p:cNvPr>
            <p:cNvSpPr txBox="1"/>
            <p:nvPr/>
          </p:nvSpPr>
          <p:spPr>
            <a:xfrm>
              <a:off x="3706180" y="5281147"/>
              <a:ext cx="899932" cy="277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Instagram</a:t>
              </a:r>
              <a:endParaRPr lang="x-none" sz="16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AE88ADF-AD7B-656E-7D0A-AB65F6764787}"/>
              </a:ext>
            </a:extLst>
          </p:cNvPr>
          <p:cNvGrpSpPr/>
          <p:nvPr/>
        </p:nvGrpSpPr>
        <p:grpSpPr>
          <a:xfrm>
            <a:off x="6220072" y="749166"/>
            <a:ext cx="5827193" cy="3772417"/>
            <a:chOff x="6451556" y="189440"/>
            <a:chExt cx="5827193" cy="377241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E366808-9D4A-047F-4422-F005C883EA6B}"/>
                </a:ext>
              </a:extLst>
            </p:cNvPr>
            <p:cNvSpPr txBox="1"/>
            <p:nvPr/>
          </p:nvSpPr>
          <p:spPr>
            <a:xfrm>
              <a:off x="6451556" y="2939974"/>
              <a:ext cx="1957000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Genomics Facility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Animal</a:t>
              </a:r>
              <a:r>
                <a:rPr lang="zh-TW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Facility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RNAi Core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EB91D3D-BA41-6EFC-F572-21274E5D7661}"/>
                </a:ext>
              </a:extLst>
            </p:cNvPr>
            <p:cNvSpPr txBox="1"/>
            <p:nvPr/>
          </p:nvSpPr>
          <p:spPr>
            <a:xfrm>
              <a:off x="6451556" y="2620688"/>
              <a:ext cx="52506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Academia </a:t>
              </a:r>
              <a:r>
                <a:rPr lang="en-US" altLang="zh-TW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Sinica</a:t>
              </a:r>
              <a:r>
                <a:rPr lang="en-US" altLang="zh-TW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zh-TW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Institute of Molecular Biology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5864624-5D1B-1841-55C3-9FE2CE74EF59}"/>
                </a:ext>
              </a:extLst>
            </p:cNvPr>
            <p:cNvSpPr txBox="1"/>
            <p:nvPr/>
          </p:nvSpPr>
          <p:spPr>
            <a:xfrm>
              <a:off x="8517546" y="2939974"/>
              <a:ext cx="2552056" cy="698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Confocal Microscope Facility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Transgenic Core Facility</a:t>
              </a:r>
              <a:endParaRPr lang="x-none" sz="1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482A20C-444B-93D7-0762-AFF146869A30}"/>
                </a:ext>
              </a:extLst>
            </p:cNvPr>
            <p:cNvSpPr/>
            <p:nvPr/>
          </p:nvSpPr>
          <p:spPr>
            <a:xfrm>
              <a:off x="6452199" y="506343"/>
              <a:ext cx="1950079" cy="1668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Dr. Jun-An Chen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Dr.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Ya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-Ping Yen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Dr. Yu-Fu Wu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Dr. Ji-Dung Luo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Dr. Yu-Ying Chao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C8045D9-8162-900D-F0F7-851F7A39749D}"/>
                </a:ext>
              </a:extLst>
            </p:cNvPr>
            <p:cNvSpPr/>
            <p:nvPr/>
          </p:nvSpPr>
          <p:spPr>
            <a:xfrm>
              <a:off x="10456425" y="506343"/>
              <a:ext cx="1822324" cy="1668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Chuan-Che Wu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Guan-Lin Huang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Hung-Chi Fan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Yan-Cheng Lu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Ming-Chia Tsai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A85571E-2189-CC8C-0E72-E8B0755E9EAB}"/>
                </a:ext>
              </a:extLst>
            </p:cNvPr>
            <p:cNvSpPr txBox="1"/>
            <p:nvPr/>
          </p:nvSpPr>
          <p:spPr>
            <a:xfrm>
              <a:off x="8518189" y="506343"/>
              <a:ext cx="1822324" cy="1668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r>
                <a:rPr lang="zh-TW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zh-TW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ap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Meng-Ting Tsai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Mien Chang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Yi-Ching Su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Ting-Hsiang Lung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78AC44B-BE8C-25C7-D996-176675958BC3}"/>
                </a:ext>
              </a:extLst>
            </p:cNvPr>
            <p:cNvSpPr txBox="1"/>
            <p:nvPr/>
          </p:nvSpPr>
          <p:spPr>
            <a:xfrm>
              <a:off x="6452199" y="189440"/>
              <a:ext cx="1589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The JAC lab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938BF8D-2978-37F0-FB60-A87AB71DEDF9}"/>
              </a:ext>
            </a:extLst>
          </p:cNvPr>
          <p:cNvSpPr txBox="1"/>
          <p:nvPr/>
        </p:nvSpPr>
        <p:spPr>
          <a:xfrm>
            <a:off x="518518" y="1490362"/>
            <a:ext cx="2812222" cy="60275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70C0"/>
                </a:solidFill>
                <a:latin typeface="Comic Sans MS" panose="030F0902030302020204" pitchFamily="66" charset="0"/>
                <a:ea typeface="STHupo" panose="02010800040101010101" pitchFamily="2" charset="-122"/>
                <a:cs typeface="Brush Script MT" panose="03060802040406070304" pitchFamily="66" charset="-122"/>
              </a:rPr>
              <a:t>The</a:t>
            </a:r>
            <a:r>
              <a:rPr lang="zh-TW" altLang="en-US" sz="2800" b="1" dirty="0">
                <a:latin typeface="Comic Sans MS" panose="030F0902030302020204" pitchFamily="66" charset="0"/>
                <a:ea typeface="STHupo" panose="02010800040101010101" pitchFamily="2" charset="-122"/>
                <a:cs typeface="Brush Script MT" panose="03060802040406070304" pitchFamily="66" charset="-122"/>
              </a:rPr>
              <a:t> </a:t>
            </a:r>
            <a:r>
              <a:rPr lang="en-US" altLang="zh-TW" sz="2800" b="1" dirty="0">
                <a:solidFill>
                  <a:srgbClr val="00B050"/>
                </a:solidFill>
                <a:latin typeface="Comic Sans MS" panose="030F0902030302020204" pitchFamily="66" charset="0"/>
                <a:ea typeface="STHupo" panose="02010800040101010101" pitchFamily="2" charset="-122"/>
                <a:cs typeface="Brush Script MT" panose="03060802040406070304" pitchFamily="66" charset="-122"/>
              </a:rPr>
              <a:t>JAC</a:t>
            </a:r>
            <a:r>
              <a:rPr lang="zh-TW" altLang="en-US" sz="2800" b="1" dirty="0">
                <a:latin typeface="Comic Sans MS" panose="030F0902030302020204" pitchFamily="66" charset="0"/>
                <a:ea typeface="STHupo" panose="02010800040101010101" pitchFamily="2" charset="-122"/>
                <a:cs typeface="Brush Script MT" panose="03060802040406070304" pitchFamily="66" charset="-122"/>
              </a:rPr>
              <a:t> </a:t>
            </a:r>
            <a:r>
              <a:rPr lang="en-US" altLang="zh-TW" sz="2800" b="1" dirty="0">
                <a:solidFill>
                  <a:srgbClr val="0070C0"/>
                </a:solidFill>
                <a:latin typeface="Comic Sans MS" panose="030F0902030302020204" pitchFamily="66" charset="0"/>
                <a:ea typeface="STHupo" panose="02010800040101010101" pitchFamily="2" charset="-122"/>
                <a:cs typeface="Brush Script MT" panose="03060802040406070304" pitchFamily="66" charset="-122"/>
              </a:rPr>
              <a:t>Lab</a:t>
            </a:r>
            <a:endParaRPr lang="en-US" sz="2800" b="1" dirty="0">
              <a:solidFill>
                <a:srgbClr val="0070C0"/>
              </a:solidFill>
              <a:latin typeface="Comic Sans MS" panose="030F0902030302020204" pitchFamily="66" charset="0"/>
              <a:ea typeface="STHupo" panose="02010800040101010101" pitchFamily="2" charset="-122"/>
              <a:cs typeface="Brush Script MT" panose="03060802040406070304" pitchFamily="66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5B42B3-1911-79C2-49E5-25BBB4384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198" t="6160" r="18384" b="7121"/>
          <a:stretch/>
        </p:blipFill>
        <p:spPr>
          <a:xfrm rot="5400000">
            <a:off x="1900240" y="990455"/>
            <a:ext cx="2806084" cy="50114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EDACFA5-B812-9B55-2038-A2E380A8CBEE}"/>
              </a:ext>
            </a:extLst>
          </p:cNvPr>
          <p:cNvSpPr/>
          <p:nvPr/>
        </p:nvSpPr>
        <p:spPr>
          <a:xfrm>
            <a:off x="-128337" y="-135466"/>
            <a:ext cx="320843" cy="7128932"/>
          </a:xfrm>
          <a:prstGeom prst="rect">
            <a:avLst/>
          </a:prstGeom>
          <a:gradFill flip="none" rotWithShape="1">
            <a:gsLst>
              <a:gs pos="24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684142"/>
      </p:ext>
    </p:extLst>
  </p:cSld>
  <p:clrMapOvr>
    <a:masterClrMapping/>
  </p:clrMapOvr>
</p:sld>
</file>

<file path=ppt/theme/theme1.xml><?xml version="1.0" encoding="utf-8"?>
<a:theme xmlns:a="http://schemas.openxmlformats.org/drawingml/2006/main" name="Small Habits, Big Results - Theme for Business by Slidesgo">
  <a:themeElements>
    <a:clrScheme name="Simple Light">
      <a:dk1>
        <a:srgbClr val="161616"/>
      </a:dk1>
      <a:lt1>
        <a:srgbClr val="FFFFFF"/>
      </a:lt1>
      <a:dk2>
        <a:srgbClr val="406FA7"/>
      </a:dk2>
      <a:lt2>
        <a:srgbClr val="D9D9D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23731</TotalTime>
  <Words>610</Words>
  <Application>Microsoft Office PowerPoint</Application>
  <PresentationFormat>自訂</PresentationFormat>
  <Paragraphs>138</Paragraphs>
  <Slides>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Small Habits, Big Results - Theme for Business by Slidesgo</vt:lpstr>
      <vt:lpstr>Sertm2 is a Conserved Micropeptide that Modulates GDNF-mediated Motor Neuron Subtype Specification </vt:lpstr>
      <vt:lpstr>The neuron diversity in the spinal cord</vt:lpstr>
      <vt:lpstr>Identifications of lncRNAs in spinal MNs</vt:lpstr>
      <vt:lpstr>Understanding the evolutionary conservation of A730046J19Rik</vt:lpstr>
      <vt:lpstr>Profile the expression of Sertm2 in MN subtypes</vt:lpstr>
      <vt:lpstr>Explore the role of Sertm2 during MN development in vivo</vt:lpstr>
      <vt:lpstr>How does Sertm2 regulate Etv4 expression during MN differentiation?</vt:lpstr>
      <vt:lpstr>Summary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Sertm2 is a Conserved Micropeptide that Modulates GDNF-mediated Motor Neuron Subtype Specification</dc:title>
  <dc:creator>Fang-Yu Hsu</dc:creator>
  <cp:lastModifiedBy>user</cp:lastModifiedBy>
  <cp:revision>562</cp:revision>
  <dcterms:created xsi:type="dcterms:W3CDTF">2024-07-27T08:54:19Z</dcterms:created>
  <dcterms:modified xsi:type="dcterms:W3CDTF">2025-10-04T04:34:06Z</dcterms:modified>
</cp:coreProperties>
</file>